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6" r:id="rId6"/>
    <p:sldId id="26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6D09B3-16C4-44F0-9909-3875D2F88797}" v="63" dt="2020-03-29T13:27:38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785A4-DB1A-43D6-A665-7C497350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AB9FE0-3BD5-4DAB-829B-0D7905DBD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2F9840-89CE-4B80-92E9-EFDDCE97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2DB27E-0BD0-4377-8176-B6F106FE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3567B-E854-45D3-BFE4-FDA4B196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0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C8AD8-0AB1-4170-85A5-977BFC42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0FECC9-66AA-4321-BC76-0E84E4494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B890D9-5CC0-4648-8807-7E878B78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66E154-094B-4B5A-8946-744C6E8B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FFBC67-0D2B-40F5-A2A1-C981B630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6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4DC412-CFB4-4671-8492-4CA13C3D2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7B6B27-A0A5-4CE6-8230-345707F53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3B10A-F809-4BDF-B2FF-182F6D5B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FF438-4EE5-450E-8AD1-66272AC5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5572B9-11BF-4B63-BF47-C3DF4738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90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4085D-4F96-499A-B77E-0EC14083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F7F0C-0C34-40A9-88E4-C0A361C4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C6D11C-3666-4406-BCA0-77A91B87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1557BA-0472-41C5-81E3-DA631998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E07E42-C583-478F-AC3C-A1E1852E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1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796EB-E1FA-4383-B5A2-19E11129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F79BDE-21F6-49A1-8769-FF555D58D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A6DE5B-5586-418F-BA22-60A5A369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9F2418-8BFA-4A4D-939F-D5B7121E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846A98-0F79-4D10-9464-1C83BA55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88F40-23DC-4C2E-A30C-BD4E3BDA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A4FEB-B3F4-4477-9FB8-E140AC082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2FB0A7-4213-4726-B46E-48ED9C281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BFC19D-C713-4F39-AA81-1B9EADE0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D66196-C466-4895-94C8-0D684CCD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5C2C9C-F794-4F2F-83EB-2C35FB7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83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DF3E6-AFCD-4D98-AF09-54734B8C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322F48-24C4-41A9-93CF-85792C412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91746F-2ABA-422D-9EA7-DAA19DEE9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3D53A4-17BF-412A-88B2-0271A2435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6BFCB-D437-42BF-BBF9-4C2702CD0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36A12C-634A-455C-9F77-08D101A2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C54434-5B7E-4DFD-8E17-07359351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B51103-361D-4319-AA76-CF06AB87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0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7B948-2D5C-430F-A8C7-1E554298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A189FC-EAD7-4E56-AC38-2C9B72D6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E628EF-38A0-4E96-A40E-10957BF5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09D9FE-5EEA-4C79-8FA2-B7E892A6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78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823F29-7B54-4CCA-9DA2-0DC56A98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E9BB9E-70DC-4043-BDBB-21B3CCF1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E87BA4-E065-4B5E-96EB-123F7C23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33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4CEF-38AE-495A-80F6-4D810534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26266A-12C7-4975-9B61-4139C969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C3E15F-23B0-4A60-8E5B-75AD0B79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EB71BE-0C49-455D-A6B5-662A2109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17A151-83FA-42A8-9212-6295C2F6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35AB17-0574-4A0C-BD66-5B89C81F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47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8E2C4-1E78-4606-9E73-0F9004E0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C54B72-DD74-4E3A-9A75-D2DCBDDA3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2AA7B8-213F-499C-A656-3B38F564B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0A11DF-FD19-44C8-B2A2-D50DD54D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87E07C-F5CF-4410-A630-B0455AD0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FD9835-741F-4BE4-9B58-10135753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21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77F199-5E62-42C6-8D4D-92257E5D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46528B-DC4D-49FA-8B48-E7C7F432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D6B1C-BACF-4415-99DF-146E8E90C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13F3-2F2D-41A1-8CC2-14F0C3B7D85D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EE9DF8-C7E0-48C6-B309-8CCED71A5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12A5C-8A2C-4ACC-AADD-6730150C9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74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ony123/image-process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BF28A-41DA-41F3-A583-8D21745E2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9261"/>
            <a:ext cx="9144000" cy="2387600"/>
          </a:xfrm>
        </p:spPr>
        <p:txBody>
          <a:bodyPr/>
          <a:lstStyle/>
          <a:p>
            <a:r>
              <a:rPr lang="zh-TW" altLang="en-US" b="1" dirty="0"/>
              <a:t>嵌入式影像處理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45D709-EA5D-4434-A7AB-628A10141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1139"/>
            <a:ext cx="9144000" cy="2620651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作業三</a:t>
            </a:r>
            <a:endParaRPr lang="en-US" altLang="zh-TW" sz="3600" dirty="0"/>
          </a:p>
          <a:p>
            <a:endParaRPr lang="en-US" altLang="zh-TW" sz="800" dirty="0"/>
          </a:p>
          <a:p>
            <a:r>
              <a:rPr lang="zh-TW" altLang="en-US" dirty="0"/>
              <a:t>系級 </a:t>
            </a:r>
            <a:r>
              <a:rPr lang="en-US" altLang="zh-TW" dirty="0"/>
              <a:t>: </a:t>
            </a:r>
            <a:r>
              <a:rPr lang="zh-TW" altLang="en-US" dirty="0"/>
              <a:t>電子三甲</a:t>
            </a:r>
            <a:endParaRPr lang="en-US" altLang="zh-TW" sz="1000" dirty="0"/>
          </a:p>
          <a:p>
            <a:r>
              <a:rPr lang="zh-TW" altLang="en-US" dirty="0"/>
              <a:t>組員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0652026</a:t>
            </a:r>
            <a:r>
              <a:rPr lang="zh-TW" altLang="en-US" dirty="0"/>
              <a:t> 廖彥翔</a:t>
            </a:r>
            <a:endParaRPr lang="en-US" altLang="zh-TW"/>
          </a:p>
          <a:p>
            <a:endParaRPr lang="en-US" altLang="zh-TW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879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5F2C2-0CF8-4A3A-A6CC-9DBECE52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FA66C-831A-4EFA-B257-C1A9D11C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1" y="158052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作業</a:t>
            </a:r>
            <a:r>
              <a:rPr lang="en-US" altLang="zh-TW" dirty="0"/>
              <a:t>3:</a:t>
            </a:r>
            <a:r>
              <a:rPr lang="zh-TW" altLang="en-US" dirty="0"/>
              <a:t>找一張馬路上的圖片，用紋路</a:t>
            </a:r>
            <a:r>
              <a:rPr lang="en-US" altLang="zh-TW" dirty="0"/>
              <a:t>(LBP)</a:t>
            </a:r>
            <a:r>
              <a:rPr lang="zh-TW" altLang="en-US" dirty="0"/>
              <a:t>來區分出馬路與街景的分割。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Git hub</a:t>
            </a:r>
            <a:r>
              <a:rPr lang="zh-TW" altLang="en-US" dirty="0"/>
              <a:t>連結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>
                <a:hlinkClick r:id="rId2"/>
              </a:rPr>
              <a:t>https://github.com/coony123/image-processing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058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7D904EE-24E7-4A84-8219-A5C0190A7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34" y="660547"/>
            <a:ext cx="7382540" cy="553690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690477F-B2B2-4F98-A222-675CE3B28A99}"/>
              </a:ext>
            </a:extLst>
          </p:cNvPr>
          <p:cNvSpPr txBox="1"/>
          <p:nvPr/>
        </p:nvSpPr>
        <p:spPr>
          <a:xfrm>
            <a:off x="633120" y="30317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/>
              <a:t>原圖</a:t>
            </a:r>
          </a:p>
        </p:txBody>
      </p:sp>
    </p:spTree>
    <p:extLst>
      <p:ext uri="{BB962C8B-B14F-4D97-AF65-F5344CB8AC3E}">
        <p14:creationId xmlns:p14="http://schemas.microsoft.com/office/powerpoint/2010/main" val="421892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658AFD02-5457-41A0-8F5B-882899DF9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63" y="831996"/>
            <a:ext cx="7208874" cy="540665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97C967-5211-4E71-8CAE-600711953175}"/>
              </a:ext>
            </a:extLst>
          </p:cNvPr>
          <p:cNvSpPr txBox="1"/>
          <p:nvPr/>
        </p:nvSpPr>
        <p:spPr>
          <a:xfrm>
            <a:off x="627321" y="446567"/>
            <a:ext cx="1039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/>
              <a:t>LBP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5965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446010-D1E6-438D-B315-6004C852BD26}"/>
              </a:ext>
            </a:extLst>
          </p:cNvPr>
          <p:cNvSpPr/>
          <p:nvPr/>
        </p:nvSpPr>
        <p:spPr>
          <a:xfrm>
            <a:off x="379363" y="475907"/>
            <a:ext cx="11493661" cy="598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ADA6A5B-C2C0-4D19-8178-9448D95B1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86" y="899905"/>
            <a:ext cx="5156686" cy="38675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BCCF6E3-67FE-4922-922F-FD5C8F2D99E0}"/>
              </a:ext>
            </a:extLst>
          </p:cNvPr>
          <p:cNvSpPr/>
          <p:nvPr/>
        </p:nvSpPr>
        <p:spPr>
          <a:xfrm>
            <a:off x="735083" y="5034765"/>
            <a:ext cx="5277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/>
              <a:t>15</a:t>
            </a:r>
            <a:r>
              <a:rPr lang="zh-TW" altLang="en-US" dirty="0"/>
              <a:t>*</a:t>
            </a:r>
            <a:r>
              <a:rPr lang="en-US" altLang="zh-TW" dirty="0"/>
              <a:t>15</a:t>
            </a:r>
            <a:r>
              <a:rPr lang="zh-TW" altLang="en-US" dirty="0"/>
              <a:t>的</a:t>
            </a:r>
            <a:r>
              <a:rPr lang="en-US" altLang="zh-TW" dirty="0"/>
              <a:t>kernel</a:t>
            </a:r>
            <a:r>
              <a:rPr lang="zh-TW" altLang="en-US" dirty="0"/>
              <a:t>大小比對</a:t>
            </a:r>
            <a:r>
              <a:rPr lang="en-US" altLang="zh-TW" dirty="0"/>
              <a:t>LBP</a:t>
            </a:r>
            <a:r>
              <a:rPr lang="zh-TW" altLang="en-US" dirty="0"/>
              <a:t>將相似的地方塗白 以及四個角點和畫面上方塗白 再做一次</a:t>
            </a:r>
            <a:r>
              <a:rPr lang="en-US" altLang="zh-TW" dirty="0"/>
              <a:t>CLOSE</a:t>
            </a:r>
            <a:r>
              <a:rPr lang="zh-TW" altLang="en-US" dirty="0"/>
              <a:t>後   作為</a:t>
            </a:r>
            <a:r>
              <a:rPr lang="en-US" altLang="zh-TW" dirty="0"/>
              <a:t>marker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0D97363-FE09-4AC9-BC27-66F145941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27" y="766660"/>
            <a:ext cx="5303135" cy="39773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180D2B8-8D0B-4630-9F77-A8E03A076BB0}"/>
              </a:ext>
            </a:extLst>
          </p:cNvPr>
          <p:cNvSpPr/>
          <p:nvPr/>
        </p:nvSpPr>
        <p:spPr>
          <a:xfrm>
            <a:off x="6294027" y="4957971"/>
            <a:ext cx="4809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/>
              <a:t>Marker</a:t>
            </a:r>
            <a:r>
              <a:rPr lang="zh-TW" altLang="en-US" dirty="0"/>
              <a:t> 做 </a:t>
            </a:r>
            <a:r>
              <a:rPr lang="en-US" altLang="zh-TW" dirty="0"/>
              <a:t>watershed</a:t>
            </a:r>
            <a:r>
              <a:rPr lang="zh-TW" altLang="en-US" dirty="0"/>
              <a:t> 並選出最有可能的路面 </a:t>
            </a:r>
            <a:r>
              <a:rPr lang="en-US" altLang="zh-TW" dirty="0"/>
              <a:t>(</a:t>
            </a:r>
            <a:r>
              <a:rPr lang="zh-TW" altLang="en-US" dirty="0"/>
              <a:t>靠近畫面下方面積較大</a:t>
            </a:r>
            <a:r>
              <a:rPr lang="en-US" altLang="zh-TW" dirty="0"/>
              <a:t>)</a:t>
            </a:r>
            <a:r>
              <a:rPr lang="zh-TW" altLang="en-US" dirty="0"/>
              <a:t> 比較與其他塊的</a:t>
            </a:r>
            <a:r>
              <a:rPr lang="en-US" altLang="zh-TW" dirty="0"/>
              <a:t>LBP</a:t>
            </a:r>
            <a:r>
              <a:rPr lang="zh-TW" altLang="en-US" dirty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640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64DC380-D9D5-4D30-B3E4-217AA7A8F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84" y="1010090"/>
            <a:ext cx="7428614" cy="557146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B54B86B-9151-407A-BC90-13D050F25231}"/>
              </a:ext>
            </a:extLst>
          </p:cNvPr>
          <p:cNvSpPr/>
          <p:nvPr/>
        </p:nvSpPr>
        <p:spPr>
          <a:xfrm>
            <a:off x="554330" y="276449"/>
            <a:ext cx="5697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findContours</a:t>
            </a:r>
            <a:r>
              <a:rPr lang="zh-TW" altLang="en-US" dirty="0"/>
              <a:t>找到最外圈，後利用</a:t>
            </a:r>
            <a:r>
              <a:rPr lang="en-US" altLang="zh-TW" dirty="0" err="1"/>
              <a:t>drawContours</a:t>
            </a:r>
            <a:r>
              <a:rPr lang="zh-TW" altLang="en-US" dirty="0"/>
              <a:t>填滿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20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128</Words>
  <Application>Microsoft Office PowerPoint</Application>
  <PresentationFormat>寬螢幕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嵌入式影像處理</vt:lpstr>
      <vt:lpstr>作業內容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</dc:title>
  <dc:creator>電子系三甲-廖彥翔</dc:creator>
  <cp:lastModifiedBy>電子系三甲-廖彥翔</cp:lastModifiedBy>
  <cp:revision>16</cp:revision>
  <dcterms:created xsi:type="dcterms:W3CDTF">2020-03-29T09:46:30Z</dcterms:created>
  <dcterms:modified xsi:type="dcterms:W3CDTF">2020-05-09T09:05:03Z</dcterms:modified>
</cp:coreProperties>
</file>