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6D09B3-16C4-44F0-9909-3875D2F88797}" v="63" dt="2020-03-29T13:27:38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4785A4-DB1A-43D6-A665-7C497350E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AB9FE0-3BD5-4DAB-829B-0D7905DBD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2F9840-89CE-4B80-92E9-EFDDCE97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2DB27E-0BD0-4377-8176-B6F106FE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83567B-E854-45D3-BFE4-FDA4B196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06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CC8AD8-0AB1-4170-85A5-977BFC42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0FECC9-66AA-4321-BC76-0E84E4494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B890D9-5CC0-4648-8807-7E878B78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66E154-094B-4B5A-8946-744C6E8B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FFBC67-0D2B-40F5-A2A1-C981B630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06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4DC412-CFB4-4671-8492-4CA13C3D2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7B6B27-A0A5-4CE6-8230-345707F53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43B10A-F809-4BDF-B2FF-182F6D5B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BFF438-4EE5-450E-8AD1-66272AC5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5572B9-11BF-4B63-BF47-C3DF4738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90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E4085D-4F96-499A-B77E-0EC14083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2F7F0C-0C34-40A9-88E4-C0A361C4D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C6D11C-3666-4406-BCA0-77A91B87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1557BA-0472-41C5-81E3-DA631998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E07E42-C583-478F-AC3C-A1E1852E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1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796EB-E1FA-4383-B5A2-19E11129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F79BDE-21F6-49A1-8769-FF555D58D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A6DE5B-5586-418F-BA22-60A5A369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9F2418-8BFA-4A4D-939F-D5B7121E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846A98-0F79-4D10-9464-1C83BA55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4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88F40-23DC-4C2E-A30C-BD4E3BDA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9A4FEB-B3F4-4477-9FB8-E140AC082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2FB0A7-4213-4726-B46E-48ED9C281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BFC19D-C713-4F39-AA81-1B9EADE0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D66196-C466-4895-94C8-0D684CCD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5C2C9C-F794-4F2F-83EB-2C35FB75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83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5DF3E6-AFCD-4D98-AF09-54734B8C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322F48-24C4-41A9-93CF-85792C412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91746F-2ABA-422D-9EA7-DAA19DEE9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93D53A4-17BF-412A-88B2-0271A2435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6BFCB-D437-42BF-BBF9-4C2702CD0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36A12C-634A-455C-9F77-08D101A2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9C54434-5B7E-4DFD-8E17-07359351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DB51103-361D-4319-AA76-CF06AB87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0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37B948-2D5C-430F-A8C7-1E554298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6A189FC-EAD7-4E56-AC38-2C9B72D6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E628EF-38A0-4E96-A40E-10957BF5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09D9FE-5EEA-4C79-8FA2-B7E892A6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78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823F29-7B54-4CCA-9DA2-0DC56A98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7E9BB9E-70DC-4043-BDBB-21B3CCF1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E87BA4-E065-4B5E-96EB-123F7C23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33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C4CEF-38AE-495A-80F6-4D810534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26266A-12C7-4975-9B61-4139C969D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C3E15F-23B0-4A60-8E5B-75AD0B79B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EB71BE-0C49-455D-A6B5-662A2109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17A151-83FA-42A8-9212-6295C2F6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35AB17-0574-4A0C-BD66-5B89C81F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47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B8E2C4-1E78-4606-9E73-0F9004E0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1C54B72-DD74-4E3A-9A75-D2DCBDDA3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2AA7B8-213F-499C-A656-3B38F564B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0A11DF-FD19-44C8-B2A2-D50DD54D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87E07C-F5CF-4410-A630-B0455AD0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FD9835-741F-4BE4-9B58-10135753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21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C77F199-5E62-42C6-8D4D-92257E5D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46528B-DC4D-49FA-8B48-E7C7F432E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D6B1C-BACF-4415-99DF-146E8E90C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13F3-2F2D-41A1-8CC2-14F0C3B7D85D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EE9DF8-C7E0-48C6-B309-8CCED71A5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112A5C-8A2C-4ACC-AADD-6730150C9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74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ony123/image-process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CBF28A-41DA-41F3-A583-8D21745E2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9312"/>
            <a:ext cx="9144000" cy="2387600"/>
          </a:xfrm>
        </p:spPr>
        <p:txBody>
          <a:bodyPr/>
          <a:lstStyle/>
          <a:p>
            <a:r>
              <a:rPr lang="zh-TW" altLang="en-US" b="1" dirty="0"/>
              <a:t>嵌入式影像處理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45D709-EA5D-4434-A7AB-628A10141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1139"/>
            <a:ext cx="9144000" cy="2620651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作業一</a:t>
            </a:r>
            <a:endParaRPr lang="en-US" altLang="zh-TW" sz="3600" dirty="0"/>
          </a:p>
          <a:p>
            <a:endParaRPr lang="en-US" altLang="zh-TW" sz="1000" dirty="0"/>
          </a:p>
          <a:p>
            <a:r>
              <a:rPr lang="zh-TW" altLang="en-US" dirty="0"/>
              <a:t>姓名 </a:t>
            </a:r>
            <a:r>
              <a:rPr lang="en-US" altLang="zh-TW" dirty="0"/>
              <a:t>:</a:t>
            </a:r>
            <a:r>
              <a:rPr lang="zh-TW" altLang="en-US" dirty="0"/>
              <a:t> 廖彥翔</a:t>
            </a:r>
            <a:endParaRPr lang="en-US" altLang="zh-TW" dirty="0"/>
          </a:p>
          <a:p>
            <a:r>
              <a:rPr lang="zh-TW" altLang="en-US" dirty="0"/>
              <a:t>系級 </a:t>
            </a:r>
            <a:r>
              <a:rPr lang="en-US" altLang="zh-TW" dirty="0"/>
              <a:t>: </a:t>
            </a:r>
            <a:r>
              <a:rPr lang="zh-TW" altLang="en-US" dirty="0"/>
              <a:t>電子三甲</a:t>
            </a:r>
            <a:endParaRPr lang="en-US" altLang="zh-TW" dirty="0"/>
          </a:p>
          <a:p>
            <a:r>
              <a:rPr lang="zh-TW" altLang="en-US" dirty="0"/>
              <a:t>學號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u0652026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879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5F2C2-0CF8-4A3A-A6CC-9DBECE52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FA66C-831A-4EFA-B257-C1A9D11CA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51" y="158052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作業</a:t>
            </a:r>
            <a:r>
              <a:rPr lang="en-US" altLang="zh-TW" dirty="0"/>
              <a:t>1 : </a:t>
            </a:r>
            <a:r>
              <a:rPr lang="en-US" altLang="zh-TW" dirty="0" err="1"/>
              <a:t>opencv</a:t>
            </a:r>
            <a:r>
              <a:rPr lang="en-US" altLang="zh-TW" dirty="0"/>
              <a:t> </a:t>
            </a:r>
            <a:r>
              <a:rPr lang="zh-TW" altLang="en-US" dirty="0"/>
              <a:t>與</a:t>
            </a:r>
            <a:r>
              <a:rPr lang="en-US" altLang="zh-TW" dirty="0"/>
              <a:t>AVX</a:t>
            </a:r>
          </a:p>
          <a:p>
            <a:r>
              <a:rPr lang="zh-TW" altLang="en-US" dirty="0"/>
              <a:t>把一張影像做灰階化後做</a:t>
            </a:r>
            <a:r>
              <a:rPr lang="en-US" altLang="zh-TW" dirty="0" err="1"/>
              <a:t>threashold</a:t>
            </a:r>
            <a:r>
              <a:rPr lang="zh-TW" altLang="en-US" dirty="0"/>
              <a:t>，門檻值為</a:t>
            </a:r>
            <a:r>
              <a:rPr lang="en-US" altLang="zh-TW" dirty="0"/>
              <a:t>128</a:t>
            </a:r>
            <a:r>
              <a:rPr lang="zh-TW" altLang="en-US" dirty="0"/>
              <a:t>，大於</a:t>
            </a:r>
            <a:r>
              <a:rPr lang="en-US" altLang="zh-TW" dirty="0"/>
              <a:t>128</a:t>
            </a:r>
            <a:r>
              <a:rPr lang="zh-TW" altLang="en-US" dirty="0"/>
              <a:t>為</a:t>
            </a:r>
            <a:r>
              <a:rPr lang="en-US" altLang="zh-TW" dirty="0"/>
              <a:t>255</a:t>
            </a:r>
            <a:r>
              <a:rPr lang="zh-TW" altLang="en-US" dirty="0"/>
              <a:t>，小於或等於</a:t>
            </a:r>
            <a:r>
              <a:rPr lang="en-US" altLang="zh-TW" dirty="0"/>
              <a:t>128</a:t>
            </a:r>
            <a:r>
              <a:rPr lang="zh-TW" altLang="en-US" dirty="0"/>
              <a:t>為</a:t>
            </a:r>
            <a:r>
              <a:rPr lang="en-US" altLang="zh-TW" dirty="0"/>
              <a:t>0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接著做</a:t>
            </a:r>
            <a:r>
              <a:rPr lang="en-US" altLang="zh-TW" dirty="0"/>
              <a:t>morphology</a:t>
            </a:r>
            <a:r>
              <a:rPr lang="zh-TW" altLang="en-US" dirty="0"/>
              <a:t>裡面的</a:t>
            </a:r>
            <a:r>
              <a:rPr lang="en-US" altLang="zh-TW" dirty="0"/>
              <a:t>open</a:t>
            </a:r>
            <a:r>
              <a:rPr lang="zh-TW" altLang="en-US" dirty="0"/>
              <a:t>和</a:t>
            </a:r>
            <a:r>
              <a:rPr lang="en-US" altLang="zh-TW" dirty="0"/>
              <a:t>close</a:t>
            </a:r>
            <a:r>
              <a:rPr lang="zh-TW" altLang="en-US" dirty="0"/>
              <a:t>，各做</a:t>
            </a:r>
            <a:r>
              <a:rPr lang="en-US" altLang="zh-TW" dirty="0"/>
              <a:t>100</a:t>
            </a:r>
            <a:r>
              <a:rPr lang="zh-TW" altLang="en-US" dirty="0"/>
              <a:t>次，</a:t>
            </a:r>
            <a:r>
              <a:rPr lang="en-US" altLang="zh-TW" dirty="0"/>
              <a:t>kernel</a:t>
            </a:r>
            <a:r>
              <a:rPr lang="zh-TW" altLang="en-US" dirty="0"/>
              <a:t>要為</a:t>
            </a:r>
            <a:r>
              <a:rPr lang="en-US" altLang="zh-TW" dirty="0"/>
              <a:t>3*3</a:t>
            </a:r>
            <a:r>
              <a:rPr lang="zh-TW" altLang="en-US" dirty="0"/>
              <a:t>到</a:t>
            </a:r>
            <a:r>
              <a:rPr lang="en-US" altLang="zh-TW" dirty="0"/>
              <a:t>9*9</a:t>
            </a:r>
            <a:r>
              <a:rPr lang="zh-TW" altLang="en-US" dirty="0"/>
              <a:t>之間，紀錄做</a:t>
            </a:r>
            <a:r>
              <a:rPr lang="en-US" altLang="zh-TW" dirty="0"/>
              <a:t>open</a:t>
            </a:r>
            <a:r>
              <a:rPr lang="zh-TW" altLang="en-US" dirty="0"/>
              <a:t>和</a:t>
            </a:r>
            <a:r>
              <a:rPr lang="en-US" altLang="zh-TW" dirty="0"/>
              <a:t>close</a:t>
            </a:r>
            <a:r>
              <a:rPr lang="zh-TW" altLang="en-US" dirty="0"/>
              <a:t>的執行速度。</a:t>
            </a:r>
          </a:p>
          <a:p>
            <a:r>
              <a:rPr lang="zh-TW" altLang="en-US" dirty="0"/>
              <a:t>比對以下項目的差別：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沒有使用</a:t>
            </a:r>
            <a:r>
              <a:rPr lang="en-US" altLang="zh-TW" dirty="0"/>
              <a:t>AVX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使用</a:t>
            </a:r>
            <a:r>
              <a:rPr lang="en-US" altLang="zh-TW" dirty="0"/>
              <a:t>AVX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查</a:t>
            </a:r>
            <a:r>
              <a:rPr lang="en-US" altLang="zh-TW" dirty="0"/>
              <a:t>multi thread(map &amp; reduce)</a:t>
            </a:r>
            <a:r>
              <a:rPr lang="zh-TW" altLang="en-US" dirty="0"/>
              <a:t>加速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058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FACF8-D2A7-446C-95FA-74E63823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圖片二質化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84640DF5-B72F-4012-B73A-AE613591F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09" y="2480229"/>
            <a:ext cx="2619672" cy="2619672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76A5988-B0E2-4326-BC6B-13D3DCDA6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329" y="2480229"/>
            <a:ext cx="2619672" cy="2619672"/>
          </a:xfrm>
          <a:prstGeom prst="rect">
            <a:avLst/>
          </a:prstGeom>
        </p:spPr>
      </p:pic>
      <p:pic>
        <p:nvPicPr>
          <p:cNvPr id="11" name="內容版面配置區 4">
            <a:extLst>
              <a:ext uri="{FF2B5EF4-FFF2-40B4-BE49-F238E27FC236}">
                <a16:creationId xmlns:a16="http://schemas.microsoft.com/office/drawing/2014/main" id="{C8574666-3A7A-4EEE-9F12-80566C31F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9" y="2480229"/>
            <a:ext cx="2619672" cy="261967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8CAE870-0E6F-4992-8C99-50F84D72B925}"/>
              </a:ext>
            </a:extLst>
          </p:cNvPr>
          <p:cNvSpPr/>
          <p:nvPr/>
        </p:nvSpPr>
        <p:spPr>
          <a:xfrm>
            <a:off x="955249" y="1526939"/>
            <a:ext cx="1051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接著做</a:t>
            </a:r>
            <a:r>
              <a:rPr lang="en-US" altLang="zh-TW" sz="2000" dirty="0"/>
              <a:t>morphology</a:t>
            </a:r>
            <a:r>
              <a:rPr lang="zh-TW" altLang="en-US" sz="2000" dirty="0"/>
              <a:t>裡面的</a:t>
            </a:r>
            <a:r>
              <a:rPr lang="en-US" altLang="zh-TW" sz="2000" dirty="0"/>
              <a:t>open</a:t>
            </a:r>
            <a:r>
              <a:rPr lang="zh-TW" altLang="en-US" sz="2000" dirty="0"/>
              <a:t>和</a:t>
            </a:r>
            <a:r>
              <a:rPr lang="en-US" altLang="zh-TW" sz="2000" dirty="0"/>
              <a:t>close</a:t>
            </a:r>
            <a:r>
              <a:rPr lang="zh-TW" altLang="en-US" sz="2000" dirty="0"/>
              <a:t>，各做</a:t>
            </a:r>
            <a:r>
              <a:rPr lang="en-US" altLang="zh-TW" sz="2000" dirty="0"/>
              <a:t>1000</a:t>
            </a:r>
            <a:r>
              <a:rPr lang="zh-TW" altLang="en-US" sz="2000" dirty="0"/>
              <a:t>次，</a:t>
            </a:r>
            <a:r>
              <a:rPr lang="en-US" altLang="zh-TW" sz="2000" dirty="0"/>
              <a:t>kernel</a:t>
            </a:r>
            <a:r>
              <a:rPr lang="zh-TW" altLang="en-US" sz="2000" dirty="0"/>
              <a:t>要為</a:t>
            </a:r>
            <a:r>
              <a:rPr lang="en-US" altLang="zh-TW" sz="2000" dirty="0"/>
              <a:t>3*3</a:t>
            </a:r>
            <a:r>
              <a:rPr lang="zh-TW" altLang="en-US" sz="2000" dirty="0"/>
              <a:t>到</a:t>
            </a:r>
            <a:r>
              <a:rPr lang="en-US" altLang="zh-TW" sz="2000" dirty="0"/>
              <a:t>9*9</a:t>
            </a:r>
            <a:r>
              <a:rPr lang="zh-TW" altLang="en-US" sz="2000" dirty="0"/>
              <a:t>之間，紀錄做</a:t>
            </a:r>
            <a:r>
              <a:rPr lang="en-US" altLang="zh-TW" sz="2000" dirty="0"/>
              <a:t>open</a:t>
            </a:r>
            <a:r>
              <a:rPr lang="zh-TW" altLang="en-US" sz="2000" dirty="0"/>
              <a:t>和</a:t>
            </a:r>
            <a:r>
              <a:rPr lang="en-US" altLang="zh-TW" sz="2000" dirty="0"/>
              <a:t>close</a:t>
            </a:r>
            <a:r>
              <a:rPr lang="zh-TW" altLang="en-US" sz="2000" dirty="0"/>
              <a:t>的執行速度。</a:t>
            </a: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7220F550-60BF-4BEF-AF1F-6D02F443EF7B}"/>
              </a:ext>
            </a:extLst>
          </p:cNvPr>
          <p:cNvSpPr/>
          <p:nvPr/>
        </p:nvSpPr>
        <p:spPr>
          <a:xfrm>
            <a:off x="3648810" y="3648172"/>
            <a:ext cx="650450" cy="499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E71181A6-D819-4869-9F51-7137FDE3E2C1}"/>
              </a:ext>
            </a:extLst>
          </p:cNvPr>
          <p:cNvSpPr/>
          <p:nvPr/>
        </p:nvSpPr>
        <p:spPr>
          <a:xfrm>
            <a:off x="7572230" y="3648172"/>
            <a:ext cx="650450" cy="499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31E9CE0-AF86-488E-9CFD-A220DE5EDCBF}"/>
              </a:ext>
            </a:extLst>
          </p:cNvPr>
          <p:cNvSpPr txBox="1"/>
          <p:nvPr/>
        </p:nvSpPr>
        <p:spPr>
          <a:xfrm>
            <a:off x="1385740" y="5304666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(RGB</a:t>
            </a:r>
            <a:r>
              <a:rPr lang="zh-TW" altLang="en-US" dirty="0"/>
              <a:t> 圖像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3D65D01-A713-4412-97E6-3E58790B0A0D}"/>
              </a:ext>
            </a:extLst>
          </p:cNvPr>
          <p:cNvSpPr txBox="1"/>
          <p:nvPr/>
        </p:nvSpPr>
        <p:spPr>
          <a:xfrm>
            <a:off x="5318685" y="5331061"/>
            <a:ext cx="127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(Gray</a:t>
            </a:r>
            <a:r>
              <a:rPr lang="zh-TW" altLang="en-US" dirty="0"/>
              <a:t> 圖像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33D7A03-0292-4CA1-B243-B450A6A74755}"/>
              </a:ext>
            </a:extLst>
          </p:cNvPr>
          <p:cNvSpPr txBox="1"/>
          <p:nvPr/>
        </p:nvSpPr>
        <p:spPr>
          <a:xfrm>
            <a:off x="9204099" y="5302041"/>
            <a:ext cx="173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(threshold</a:t>
            </a:r>
            <a:r>
              <a:rPr lang="zh-TW" altLang="en-US" dirty="0"/>
              <a:t> 圖像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965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FACF8-D2A7-446C-95FA-74E63823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圖片做</a:t>
            </a:r>
            <a:r>
              <a:rPr lang="en-US" altLang="zh-TW" dirty="0" err="1"/>
              <a:t>morphologyEx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CAE870-0E6F-4992-8C99-50F84D72B925}"/>
              </a:ext>
            </a:extLst>
          </p:cNvPr>
          <p:cNvSpPr/>
          <p:nvPr/>
        </p:nvSpPr>
        <p:spPr>
          <a:xfrm>
            <a:off x="1068371" y="1577566"/>
            <a:ext cx="1051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測試</a:t>
            </a:r>
            <a:r>
              <a:rPr lang="en-US" altLang="zh-TW" sz="2000" dirty="0"/>
              <a:t>morphology</a:t>
            </a:r>
            <a:r>
              <a:rPr lang="zh-TW" altLang="en-US" sz="2000" dirty="0"/>
              <a:t>做</a:t>
            </a:r>
            <a:r>
              <a:rPr lang="en-US" altLang="zh-TW" sz="2000" b="1" dirty="0"/>
              <a:t>open</a:t>
            </a:r>
            <a:r>
              <a:rPr lang="en-US" altLang="zh-TW" sz="2000" dirty="0"/>
              <a:t>(1000</a:t>
            </a:r>
            <a:r>
              <a:rPr lang="zh-TW" altLang="en-US" sz="2000" dirty="0"/>
              <a:t>次</a:t>
            </a:r>
            <a:r>
              <a:rPr lang="en-US" altLang="zh-TW" sz="2000" dirty="0"/>
              <a:t>)</a:t>
            </a:r>
            <a:r>
              <a:rPr lang="zh-TW" altLang="en-US" sz="2000" dirty="0"/>
              <a:t>，</a:t>
            </a:r>
            <a:r>
              <a:rPr lang="en-US" altLang="zh-TW" sz="2000" dirty="0"/>
              <a:t>kernel(3*3)</a:t>
            </a:r>
            <a:r>
              <a:rPr lang="zh-TW" altLang="en-US" sz="2000" dirty="0"/>
              <a:t>，</a:t>
            </a:r>
            <a:r>
              <a:rPr lang="en-US" altLang="zh-TW" sz="2000" dirty="0"/>
              <a:t>AVX</a:t>
            </a:r>
            <a:r>
              <a:rPr lang="zh-TW" altLang="en-US" sz="2000" dirty="0"/>
              <a:t>差別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D065A0-3F74-4868-B66F-C41E7D395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726" y="3094806"/>
            <a:ext cx="3785216" cy="70008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DA4CF4A-D954-4BD3-BA49-975BCEBF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387" y="4912023"/>
            <a:ext cx="3562284" cy="906092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5C914058-9E0E-4C99-A8D6-F03ED3029AAB}"/>
              </a:ext>
            </a:extLst>
          </p:cNvPr>
          <p:cNvSpPr txBox="1"/>
          <p:nvPr/>
        </p:nvSpPr>
        <p:spPr>
          <a:xfrm>
            <a:off x="5161564" y="4328580"/>
            <a:ext cx="12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無</a:t>
            </a:r>
            <a:r>
              <a:rPr lang="en-US" altLang="zh-TW" dirty="0"/>
              <a:t>AVX</a:t>
            </a:r>
            <a:r>
              <a:rPr lang="zh-TW" altLang="en-US" dirty="0"/>
              <a:t>情況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E16F299-CD84-41DE-AD11-CDF3D7E77A26}"/>
              </a:ext>
            </a:extLst>
          </p:cNvPr>
          <p:cNvSpPr txBox="1"/>
          <p:nvPr/>
        </p:nvSpPr>
        <p:spPr>
          <a:xfrm>
            <a:off x="5161564" y="2522602"/>
            <a:ext cx="12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有</a:t>
            </a:r>
            <a:r>
              <a:rPr lang="en-US" altLang="zh-TW" dirty="0"/>
              <a:t>AVX</a:t>
            </a:r>
            <a:r>
              <a:rPr lang="zh-TW" altLang="en-US" dirty="0"/>
              <a:t>情況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0B79564-DD19-4C6C-9701-92E8C7D2D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6" y="2522602"/>
            <a:ext cx="3443672" cy="344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FACF8-D2A7-446C-95FA-74E63823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圖片做</a:t>
            </a:r>
            <a:r>
              <a:rPr lang="en-US" altLang="zh-TW" dirty="0" err="1"/>
              <a:t>morphologyEx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CAE870-0E6F-4992-8C99-50F84D72B925}"/>
              </a:ext>
            </a:extLst>
          </p:cNvPr>
          <p:cNvSpPr/>
          <p:nvPr/>
        </p:nvSpPr>
        <p:spPr>
          <a:xfrm>
            <a:off x="1068371" y="1577566"/>
            <a:ext cx="1051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測試</a:t>
            </a:r>
            <a:r>
              <a:rPr lang="en-US" altLang="zh-TW" sz="2000" dirty="0"/>
              <a:t>morphology</a:t>
            </a:r>
            <a:r>
              <a:rPr lang="zh-TW" altLang="en-US" sz="2000" dirty="0"/>
              <a:t>做</a:t>
            </a:r>
            <a:r>
              <a:rPr lang="en-US" altLang="zh-TW" sz="2000" b="1" dirty="0"/>
              <a:t>close</a:t>
            </a:r>
            <a:r>
              <a:rPr lang="en-US" altLang="zh-TW" sz="2000" dirty="0"/>
              <a:t>(1000</a:t>
            </a:r>
            <a:r>
              <a:rPr lang="zh-TW" altLang="en-US" sz="2000" dirty="0"/>
              <a:t>次</a:t>
            </a:r>
            <a:r>
              <a:rPr lang="en-US" altLang="zh-TW" sz="2000" dirty="0"/>
              <a:t>)</a:t>
            </a:r>
            <a:r>
              <a:rPr lang="zh-TW" altLang="en-US" sz="2000" dirty="0"/>
              <a:t>，</a:t>
            </a:r>
            <a:r>
              <a:rPr lang="en-US" altLang="zh-TW" sz="2000" dirty="0"/>
              <a:t>kernel(3*3)</a:t>
            </a:r>
            <a:r>
              <a:rPr lang="zh-TW" altLang="en-US" sz="2000" dirty="0"/>
              <a:t>，</a:t>
            </a:r>
            <a:r>
              <a:rPr lang="en-US" altLang="zh-TW" sz="2000" dirty="0"/>
              <a:t>AVX</a:t>
            </a:r>
            <a:r>
              <a:rPr lang="zh-TW" altLang="en-US" sz="2000" dirty="0"/>
              <a:t>差別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C914058-9E0E-4C99-A8D6-F03ED3029AAB}"/>
              </a:ext>
            </a:extLst>
          </p:cNvPr>
          <p:cNvSpPr txBox="1"/>
          <p:nvPr/>
        </p:nvSpPr>
        <p:spPr>
          <a:xfrm>
            <a:off x="5161564" y="4328580"/>
            <a:ext cx="12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無</a:t>
            </a:r>
            <a:r>
              <a:rPr lang="en-US" altLang="zh-TW" dirty="0"/>
              <a:t>AVX</a:t>
            </a:r>
            <a:r>
              <a:rPr lang="zh-TW" altLang="en-US" dirty="0"/>
              <a:t>情況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E16F299-CD84-41DE-AD11-CDF3D7E77A26}"/>
              </a:ext>
            </a:extLst>
          </p:cNvPr>
          <p:cNvSpPr txBox="1"/>
          <p:nvPr/>
        </p:nvSpPr>
        <p:spPr>
          <a:xfrm>
            <a:off x="5161564" y="2522602"/>
            <a:ext cx="12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有</a:t>
            </a:r>
            <a:r>
              <a:rPr lang="en-US" altLang="zh-TW" dirty="0"/>
              <a:t>AVX</a:t>
            </a:r>
            <a:r>
              <a:rPr lang="zh-TW" altLang="en-US" dirty="0"/>
              <a:t>情況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EC864CA-3930-4BC6-BA9B-FB7B88218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" y="2522601"/>
            <a:ext cx="3443671" cy="344367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B80764F-6BD0-48B5-8AA4-D933FD01F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385" y="5223458"/>
            <a:ext cx="3467098" cy="70008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99C0523-D3CE-43BF-83A4-433A10737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385" y="3133724"/>
            <a:ext cx="3389726" cy="66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5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FACF8-D2A7-446C-95FA-74E63823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</a:t>
            </a:r>
            <a:r>
              <a:rPr lang="en-US" altLang="zh-TW" dirty="0"/>
              <a:t>AVX</a:t>
            </a:r>
            <a:r>
              <a:rPr lang="zh-TW" altLang="en-US" dirty="0"/>
              <a:t>差距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CAE870-0E6F-4992-8C99-50F84D72B925}"/>
              </a:ext>
            </a:extLst>
          </p:cNvPr>
          <p:cNvSpPr/>
          <p:nvPr/>
        </p:nvSpPr>
        <p:spPr>
          <a:xfrm>
            <a:off x="838200" y="1573828"/>
            <a:ext cx="1051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做</a:t>
            </a:r>
            <a:r>
              <a:rPr lang="en-US" altLang="zh-TW" sz="2000" dirty="0"/>
              <a:t>morphology</a:t>
            </a:r>
            <a:r>
              <a:rPr lang="zh-TW" altLang="en-US" sz="2000" dirty="0"/>
              <a:t> </a:t>
            </a:r>
            <a:r>
              <a:rPr lang="en-US" altLang="zh-TW" sz="2000" dirty="0"/>
              <a:t>open</a:t>
            </a:r>
            <a:r>
              <a:rPr lang="zh-TW" altLang="en-US" sz="2000" dirty="0"/>
              <a:t>和</a:t>
            </a:r>
            <a:r>
              <a:rPr lang="en-US" altLang="zh-TW" sz="2000" dirty="0"/>
              <a:t>close</a:t>
            </a:r>
            <a:r>
              <a:rPr lang="zh-TW" altLang="en-US" sz="2000" dirty="0"/>
              <a:t>，各做</a:t>
            </a:r>
            <a:r>
              <a:rPr lang="en-US" altLang="zh-TW" sz="2000" dirty="0"/>
              <a:t>1000</a:t>
            </a:r>
            <a:r>
              <a:rPr lang="zh-TW" altLang="en-US" sz="2000" dirty="0"/>
              <a:t>次，</a:t>
            </a:r>
            <a:r>
              <a:rPr lang="en-US" altLang="zh-TW" sz="2000" dirty="0"/>
              <a:t>kernel</a:t>
            </a:r>
            <a:r>
              <a:rPr lang="zh-TW" altLang="en-US" sz="2000" dirty="0"/>
              <a:t>要為</a:t>
            </a:r>
            <a:r>
              <a:rPr lang="en-US" altLang="zh-TW" sz="2000" dirty="0"/>
              <a:t>3*3</a:t>
            </a:r>
            <a:r>
              <a:rPr lang="zh-TW" altLang="en-US" sz="2000" dirty="0"/>
              <a:t>到</a:t>
            </a:r>
            <a:r>
              <a:rPr lang="en-US" altLang="zh-TW" sz="2000" dirty="0"/>
              <a:t>9*9</a:t>
            </a:r>
            <a:r>
              <a:rPr lang="zh-TW" altLang="en-US" sz="2000" dirty="0"/>
              <a:t>之間，紀錄做</a:t>
            </a:r>
            <a:r>
              <a:rPr lang="en-US" altLang="zh-TW" sz="2000" dirty="0"/>
              <a:t>open</a:t>
            </a:r>
            <a:r>
              <a:rPr lang="zh-TW" altLang="en-US" sz="2000" dirty="0"/>
              <a:t>和</a:t>
            </a:r>
            <a:r>
              <a:rPr lang="en-US" altLang="zh-TW" sz="2000" dirty="0"/>
              <a:t>close</a:t>
            </a:r>
            <a:r>
              <a:rPr lang="zh-TW" altLang="en-US" sz="2000" dirty="0"/>
              <a:t>的執行速度。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D64B674-885D-4EEE-B8BE-C244496B0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630705"/>
              </p:ext>
            </p:extLst>
          </p:nvPr>
        </p:nvGraphicFramePr>
        <p:xfrm>
          <a:off x="2399647" y="2602225"/>
          <a:ext cx="6951744" cy="3606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7936">
                  <a:extLst>
                    <a:ext uri="{9D8B030D-6E8A-4147-A177-3AD203B41FA5}">
                      <a16:colId xmlns:a16="http://schemas.microsoft.com/office/drawing/2014/main" val="2804658898"/>
                    </a:ext>
                  </a:extLst>
                </a:gridCol>
                <a:gridCol w="1737936">
                  <a:extLst>
                    <a:ext uri="{9D8B030D-6E8A-4147-A177-3AD203B41FA5}">
                      <a16:colId xmlns:a16="http://schemas.microsoft.com/office/drawing/2014/main" val="2762999620"/>
                    </a:ext>
                  </a:extLst>
                </a:gridCol>
                <a:gridCol w="1737936">
                  <a:extLst>
                    <a:ext uri="{9D8B030D-6E8A-4147-A177-3AD203B41FA5}">
                      <a16:colId xmlns:a16="http://schemas.microsoft.com/office/drawing/2014/main" val="1419947414"/>
                    </a:ext>
                  </a:extLst>
                </a:gridCol>
                <a:gridCol w="1737936">
                  <a:extLst>
                    <a:ext uri="{9D8B030D-6E8A-4147-A177-3AD203B41FA5}">
                      <a16:colId xmlns:a16="http://schemas.microsoft.com/office/drawing/2014/main" val="21964749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Morphology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</a:t>
                      </a:r>
                      <a:r>
                        <a:rPr lang="zh-TW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AVX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AVX Disable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98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OPEN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3x3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0.070811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0.639580 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82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5x5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0.076795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1.064587 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13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7x7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0.115731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1.501360 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41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9x9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0.110740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1.984700 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7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3x3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0.073018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0.639916 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0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5x5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0.077866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1.040921 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1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7x7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0.117684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1.531602 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98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9x9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0.110704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1.985213 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79859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2B91DC8-747D-4E2B-AD3D-02BACF2A1E8C}"/>
              </a:ext>
            </a:extLst>
          </p:cNvPr>
          <p:cNvSpPr txBox="1"/>
          <p:nvPr/>
        </p:nvSpPr>
        <p:spPr>
          <a:xfrm>
            <a:off x="5875519" y="6344870"/>
            <a:ext cx="549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Sourse</a:t>
            </a:r>
            <a:r>
              <a:rPr lang="en-US" altLang="zh-TW" dirty="0"/>
              <a:t> : </a:t>
            </a:r>
            <a:r>
              <a:rPr lang="en-US" altLang="zh-TW" dirty="0">
                <a:hlinkClick r:id="rId2"/>
              </a:rPr>
              <a:t>https://github.com/coony123/image-processing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108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307</Words>
  <Application>Microsoft Office PowerPoint</Application>
  <PresentationFormat>寬螢幕</PresentationFormat>
  <Paragraphs>66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嵌入式影像處理</vt:lpstr>
      <vt:lpstr>作業內容</vt:lpstr>
      <vt:lpstr>圖片二質化</vt:lpstr>
      <vt:lpstr>圖片做morphologyEx</vt:lpstr>
      <vt:lpstr>圖片做morphologyEx</vt:lpstr>
      <vt:lpstr>比較AVX差距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嵌入式影像處理</dc:title>
  <dc:creator>電子系三甲-廖彥翔</dc:creator>
  <cp:lastModifiedBy>電子系三甲-廖彥翔</cp:lastModifiedBy>
  <cp:revision>7</cp:revision>
  <dcterms:created xsi:type="dcterms:W3CDTF">2020-03-29T09:46:30Z</dcterms:created>
  <dcterms:modified xsi:type="dcterms:W3CDTF">2020-03-29T13:39:11Z</dcterms:modified>
</cp:coreProperties>
</file>