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4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6D09B3-16C4-44F0-9909-3875D2F88797}" v="63" dt="2020-03-29T13:27:38.2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4785A4-DB1A-43D6-A665-7C497350E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BAB9FE0-3BD5-4DAB-829B-0D7905DBD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2F9840-89CE-4B80-92E9-EFDDCE97C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13F3-2F2D-41A1-8CC2-14F0C3B7D85D}" type="datetimeFigureOut">
              <a:rPr lang="zh-TW" altLang="en-US" smtClean="0"/>
              <a:t>2020/4/9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22DB27E-0BD0-4377-8176-B6F106FE4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83567B-E854-45D3-BFE4-FDA4B1965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5520A-2838-4C8D-88E5-425B9636EC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806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CC8AD8-0AB1-4170-85A5-977BFC42A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20FECC9-66AA-4321-BC76-0E84E4494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B890D9-5CC0-4648-8807-7E878B789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13F3-2F2D-41A1-8CC2-14F0C3B7D85D}" type="datetimeFigureOut">
              <a:rPr lang="zh-TW" altLang="en-US" smtClean="0"/>
              <a:t>2020/4/9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66E154-094B-4B5A-8946-744C6E8BF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FFBC67-0D2B-40F5-A2A1-C981B630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5520A-2838-4C8D-88E5-425B9636EC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3061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84DC412-CFB4-4671-8492-4CA13C3D2B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B7B6B27-A0A5-4CE6-8230-345707F53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43B10A-F809-4BDF-B2FF-182F6D5B9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13F3-2F2D-41A1-8CC2-14F0C3B7D85D}" type="datetimeFigureOut">
              <a:rPr lang="zh-TW" altLang="en-US" smtClean="0"/>
              <a:t>2020/4/9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BFF438-4EE5-450E-8AD1-66272AC5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5572B9-11BF-4B63-BF47-C3DF47386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5520A-2838-4C8D-88E5-425B9636EC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3909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E4085D-4F96-499A-B77E-0EC140831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2F7F0C-0C34-40A9-88E4-C0A361C4D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C6D11C-3666-4406-BCA0-77A91B87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13F3-2F2D-41A1-8CC2-14F0C3B7D85D}" type="datetimeFigureOut">
              <a:rPr lang="zh-TW" altLang="en-US" smtClean="0"/>
              <a:t>2020/4/9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1557BA-0472-41C5-81E3-DA6319984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E07E42-C583-478F-AC3C-A1E1852E2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5520A-2838-4C8D-88E5-425B9636EC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11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F796EB-E1FA-4383-B5A2-19E11129D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5F79BDE-21F6-49A1-8769-FF555D58D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A6DE5B-5586-418F-BA22-60A5A369D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13F3-2F2D-41A1-8CC2-14F0C3B7D85D}" type="datetimeFigureOut">
              <a:rPr lang="zh-TW" altLang="en-US" smtClean="0"/>
              <a:t>2020/4/9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9F2418-8BFA-4A4D-939F-D5B7121EC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846A98-0F79-4D10-9464-1C83BA559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5520A-2838-4C8D-88E5-425B9636EC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1941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688F40-23DC-4C2E-A30C-BD4E3BDA6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9A4FEB-B3F4-4477-9FB8-E140AC082F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92FB0A7-4213-4726-B46E-48ED9C281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ABFC19D-C713-4F39-AA81-1B9EADE0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13F3-2F2D-41A1-8CC2-14F0C3B7D85D}" type="datetimeFigureOut">
              <a:rPr lang="zh-TW" altLang="en-US" smtClean="0"/>
              <a:t>2020/4/9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FD66196-C466-4895-94C8-0D684CCD3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95C2C9C-F794-4F2F-83EB-2C35FB755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5520A-2838-4C8D-88E5-425B9636EC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83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5DF3E6-AFCD-4D98-AF09-54734B8C7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D322F48-24C4-41A9-93CF-85792C412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991746F-2ABA-422D-9EA7-DAA19DEE9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93D53A4-17BF-412A-88B2-0271A24354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6A6BFCB-D437-42BF-BBF9-4C2702CD07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036A12C-634A-455C-9F77-08D101A23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13F3-2F2D-41A1-8CC2-14F0C3B7D85D}" type="datetimeFigureOut">
              <a:rPr lang="zh-TW" altLang="en-US" smtClean="0"/>
              <a:t>2020/4/9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9C54434-5B7E-4DFD-8E17-073593518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DB51103-361D-4319-AA76-CF06AB874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5520A-2838-4C8D-88E5-425B9636EC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904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37B948-2D5C-430F-A8C7-1E554298D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6A189FC-EAD7-4E56-AC38-2C9B72D60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13F3-2F2D-41A1-8CC2-14F0C3B7D85D}" type="datetimeFigureOut">
              <a:rPr lang="zh-TW" altLang="en-US" smtClean="0"/>
              <a:t>2020/4/9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6E628EF-38A0-4E96-A40E-10957BF52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E09D9FE-5EEA-4C79-8FA2-B7E892A60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5520A-2838-4C8D-88E5-425B9636EC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7782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C823F29-7B54-4CCA-9DA2-0DC56A981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13F3-2F2D-41A1-8CC2-14F0C3B7D85D}" type="datetimeFigureOut">
              <a:rPr lang="zh-TW" altLang="en-US" smtClean="0"/>
              <a:t>2020/4/9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7E9BB9E-70DC-4043-BDBB-21B3CCF13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9E87BA4-E065-4B5E-96EB-123F7C23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5520A-2838-4C8D-88E5-425B9636EC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1330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1C4CEF-38AE-495A-80F6-4D8105341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26266A-12C7-4975-9B61-4139C969D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8C3E15F-23B0-4A60-8E5B-75AD0B79B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CEB71BE-0C49-455D-A6B5-662A21090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13F3-2F2D-41A1-8CC2-14F0C3B7D85D}" type="datetimeFigureOut">
              <a:rPr lang="zh-TW" altLang="en-US" smtClean="0"/>
              <a:t>2020/4/9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F17A151-83FA-42A8-9212-6295C2F66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735AB17-0574-4A0C-BD66-5B89C81FA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5520A-2838-4C8D-88E5-425B9636EC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9471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B8E2C4-1E78-4606-9E73-0F9004E0F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1C54B72-DD74-4E3A-9A75-D2DCBDDA36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2AA7B8-213F-499C-A656-3B38F564B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A0A11DF-FD19-44C8-B2A2-D50DD54D8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13F3-2F2D-41A1-8CC2-14F0C3B7D85D}" type="datetimeFigureOut">
              <a:rPr lang="zh-TW" altLang="en-US" smtClean="0"/>
              <a:t>2020/4/9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187E07C-F5CF-4410-A630-B0455AD0E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9FD9835-741F-4BE4-9B58-10135753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5520A-2838-4C8D-88E5-425B9636EC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1217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C77F199-5E62-42C6-8D4D-92257E5D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C46528B-DC4D-49FA-8B48-E7C7F432E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8D6B1C-BACF-4415-99DF-146E8E90C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C13F3-2F2D-41A1-8CC2-14F0C3B7D85D}" type="datetimeFigureOut">
              <a:rPr lang="zh-TW" altLang="en-US" smtClean="0"/>
              <a:t>2020/4/9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EE9DF8-C7E0-48C6-B309-8CCED71A5B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112A5C-8A2C-4ACC-AADD-6730150C90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5520A-2838-4C8D-88E5-425B9636EC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74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ony123/image-process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CBF28A-41DA-41F3-A583-8D21745E2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09261"/>
            <a:ext cx="9144000" cy="2387600"/>
          </a:xfrm>
        </p:spPr>
        <p:txBody>
          <a:bodyPr/>
          <a:lstStyle/>
          <a:p>
            <a:r>
              <a:rPr lang="zh-TW" altLang="en-US" b="1" dirty="0"/>
              <a:t>嵌入式影像處理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545D709-EA5D-4434-A7AB-628A10141C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61139"/>
            <a:ext cx="9144000" cy="2620651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sz="3600" dirty="0"/>
              <a:t>作業二</a:t>
            </a:r>
            <a:endParaRPr lang="en-US" altLang="zh-TW" sz="3600" dirty="0"/>
          </a:p>
          <a:p>
            <a:endParaRPr lang="en-US" altLang="zh-TW" sz="800" dirty="0"/>
          </a:p>
          <a:p>
            <a:r>
              <a:rPr lang="zh-TW" altLang="en-US" dirty="0"/>
              <a:t>系級 </a:t>
            </a:r>
            <a:r>
              <a:rPr lang="en-US" altLang="zh-TW" dirty="0"/>
              <a:t>: </a:t>
            </a:r>
            <a:r>
              <a:rPr lang="zh-TW" altLang="en-US" dirty="0"/>
              <a:t>電子三甲</a:t>
            </a:r>
            <a:endParaRPr lang="en-US" altLang="zh-TW" sz="1000" dirty="0"/>
          </a:p>
          <a:p>
            <a:r>
              <a:rPr lang="zh-TW" altLang="en-US" dirty="0"/>
              <a:t>組員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/>
              <a:t>0652026</a:t>
            </a:r>
            <a:r>
              <a:rPr lang="zh-TW" altLang="en-US" dirty="0"/>
              <a:t> 廖彥翔</a:t>
            </a:r>
            <a:endParaRPr lang="en-US" altLang="zh-TW" dirty="0"/>
          </a:p>
          <a:p>
            <a:r>
              <a:rPr lang="en-US" altLang="zh-TW"/>
              <a:t>0652008</a:t>
            </a:r>
            <a:r>
              <a:rPr lang="zh-TW" altLang="en-US"/>
              <a:t> </a:t>
            </a:r>
            <a:r>
              <a:rPr lang="zh-TW" altLang="en-US" dirty="0"/>
              <a:t>林於樵</a:t>
            </a:r>
            <a:endParaRPr lang="en-US" altLang="zh-TW" dirty="0"/>
          </a:p>
          <a:p>
            <a:r>
              <a:rPr lang="en-US" altLang="zh-TW" dirty="0"/>
              <a:t>0652017 </a:t>
            </a:r>
            <a:r>
              <a:rPr lang="zh-TW" altLang="en-US" dirty="0"/>
              <a:t>官恒廷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4879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95F2C2-0CF8-4A3A-A6CC-9DBECE52E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作業內容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2FA66C-831A-4EFA-B257-C1A9D11CA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651" y="1580528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dirty="0"/>
              <a:t>作業</a:t>
            </a:r>
            <a:r>
              <a:rPr lang="en-US" altLang="zh-TW" dirty="0"/>
              <a:t>2 : </a:t>
            </a:r>
            <a:r>
              <a:rPr lang="zh-TW" altLang="en-US" dirty="0"/>
              <a:t>抓取人形</a:t>
            </a:r>
          </a:p>
          <a:p>
            <a:r>
              <a:rPr lang="zh-TW" altLang="en-US" dirty="0"/>
              <a:t>從學校首頁另存「等公車的影像」，將影像放到樹莓派裡面，對影像進行</a:t>
            </a:r>
            <a:r>
              <a:rPr lang="en-US" altLang="zh-TW" dirty="0" err="1"/>
              <a:t>sobel</a:t>
            </a:r>
            <a:r>
              <a:rPr lang="zh-TW" altLang="en-US" dirty="0"/>
              <a:t>或</a:t>
            </a:r>
            <a:r>
              <a:rPr lang="en-US" altLang="zh-TW" dirty="0"/>
              <a:t>canny</a:t>
            </a:r>
            <a:r>
              <a:rPr lang="zh-TW" altLang="en-US" dirty="0"/>
              <a:t>，調整參數，將人形的輪廓畫出來。比較哪種方法比較好</a:t>
            </a:r>
            <a:r>
              <a:rPr lang="en-US" altLang="zh-TW" dirty="0"/>
              <a:t>? </a:t>
            </a:r>
            <a:r>
              <a:rPr lang="zh-TW" altLang="en-US" dirty="0"/>
              <a:t>差異在哪</a:t>
            </a:r>
            <a:r>
              <a:rPr lang="en-US" altLang="zh-TW" dirty="0"/>
              <a:t>?</a:t>
            </a:r>
          </a:p>
          <a:p>
            <a:r>
              <a:rPr lang="zh-TW" altLang="en-US" dirty="0"/>
              <a:t>將結果存成圖片留言在下方，並標註姓名、學號、科系，以及把程式放到</a:t>
            </a:r>
            <a:r>
              <a:rPr lang="en-US" altLang="zh-TW" dirty="0"/>
              <a:t>git hub </a:t>
            </a:r>
            <a:r>
              <a:rPr lang="zh-TW" altLang="en-US" dirty="0"/>
              <a:t>上面，把</a:t>
            </a:r>
            <a:r>
              <a:rPr lang="en-US" altLang="zh-TW" dirty="0" err="1"/>
              <a:t>github</a:t>
            </a:r>
            <a:r>
              <a:rPr lang="zh-TW" altLang="en-US" dirty="0"/>
              <a:t>的連結也一並附上。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Git hub</a:t>
            </a:r>
            <a:r>
              <a:rPr lang="zh-TW" altLang="en-US" dirty="0"/>
              <a:t>連結 </a:t>
            </a:r>
            <a:r>
              <a:rPr lang="en-US" altLang="zh-TW" dirty="0"/>
              <a:t>:</a:t>
            </a:r>
            <a:r>
              <a:rPr lang="zh-TW" altLang="en-US" dirty="0"/>
              <a:t>  </a:t>
            </a:r>
            <a:r>
              <a:rPr lang="en-US" altLang="zh-TW" dirty="0">
                <a:hlinkClick r:id="rId2"/>
              </a:rPr>
              <a:t>https://github.com/coony123/image-processing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0581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FFACF8-D2A7-446C-95FA-74E638232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98" y="374552"/>
            <a:ext cx="10515600" cy="1325563"/>
          </a:xfrm>
        </p:spPr>
        <p:txBody>
          <a:bodyPr/>
          <a:lstStyle/>
          <a:p>
            <a:r>
              <a:rPr lang="zh-TW" altLang="en-US" dirty="0"/>
              <a:t>將圖片轉灰階</a:t>
            </a:r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7220F550-60BF-4BEF-AF1F-6D02F443EF7B}"/>
              </a:ext>
            </a:extLst>
          </p:cNvPr>
          <p:cNvSpPr/>
          <p:nvPr/>
        </p:nvSpPr>
        <p:spPr>
          <a:xfrm>
            <a:off x="5700076" y="3659225"/>
            <a:ext cx="584324" cy="507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31E9CE0-AF86-488E-9CFD-A220DE5EDCBF}"/>
              </a:ext>
            </a:extLst>
          </p:cNvPr>
          <p:cNvSpPr txBox="1"/>
          <p:nvPr/>
        </p:nvSpPr>
        <p:spPr>
          <a:xfrm>
            <a:off x="2287617" y="5395400"/>
            <a:ext cx="1234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(RGB</a:t>
            </a:r>
            <a:r>
              <a:rPr lang="zh-TW" altLang="en-US" dirty="0"/>
              <a:t> 圖像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3D65D01-A713-4412-97E6-3E58790B0A0D}"/>
              </a:ext>
            </a:extLst>
          </p:cNvPr>
          <p:cNvSpPr txBox="1"/>
          <p:nvPr/>
        </p:nvSpPr>
        <p:spPr>
          <a:xfrm>
            <a:off x="8260469" y="5395400"/>
            <a:ext cx="1272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(Gray</a:t>
            </a:r>
            <a:r>
              <a:rPr lang="zh-TW" altLang="en-US" dirty="0"/>
              <a:t> 圖像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31CEF85-EB93-4410-8050-28274A7E2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48" y="2393731"/>
            <a:ext cx="4312882" cy="287884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9D2274F-6319-4C53-9B81-D72DE8B340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925" y="2393731"/>
            <a:ext cx="4312881" cy="287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652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FFACF8-D2A7-446C-95FA-74E638232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圖片做</a:t>
            </a:r>
            <a:r>
              <a:rPr lang="en-US" altLang="zh-TW" dirty="0"/>
              <a:t>Sobel</a:t>
            </a:r>
            <a:r>
              <a:rPr lang="zh-TW" altLang="en-US" dirty="0"/>
              <a:t>運算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200BCDA-DB68-42F6-B386-576F81E4A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85" y="3018519"/>
            <a:ext cx="3320787" cy="2216625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8CF9A66B-1E8C-4113-AE5A-7A7ADE93BC87}"/>
              </a:ext>
            </a:extLst>
          </p:cNvPr>
          <p:cNvSpPr txBox="1"/>
          <p:nvPr/>
        </p:nvSpPr>
        <p:spPr>
          <a:xfrm>
            <a:off x="1816767" y="5235144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(X</a:t>
            </a:r>
            <a:r>
              <a:rPr lang="zh-TW" altLang="en-US" dirty="0"/>
              <a:t>方向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B5D379B-47A0-4B97-813C-BDDC57C67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162" y="3018519"/>
            <a:ext cx="3320787" cy="221662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05ABDA96-EC2F-4EE6-9A23-9F04EEF3D6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139" y="3018519"/>
            <a:ext cx="3320787" cy="2216625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A7572B30-C235-4BE9-94C7-F540D972E4B2}"/>
              </a:ext>
            </a:extLst>
          </p:cNvPr>
          <p:cNvSpPr txBox="1"/>
          <p:nvPr/>
        </p:nvSpPr>
        <p:spPr>
          <a:xfrm>
            <a:off x="5704744" y="5235144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(y</a:t>
            </a:r>
            <a:r>
              <a:rPr lang="zh-TW" altLang="en-US" dirty="0"/>
              <a:t>方向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0461835-7C98-4304-856B-6B4058B9668F}"/>
              </a:ext>
            </a:extLst>
          </p:cNvPr>
          <p:cNvSpPr txBox="1"/>
          <p:nvPr/>
        </p:nvSpPr>
        <p:spPr>
          <a:xfrm>
            <a:off x="9592721" y="5235144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</a:t>
            </a:r>
            <a:r>
              <a:rPr lang="en-US" altLang="zh-TW" dirty="0" err="1"/>
              <a:t>sobel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3" name="加號 12">
            <a:extLst>
              <a:ext uri="{FF2B5EF4-FFF2-40B4-BE49-F238E27FC236}">
                <a16:creationId xmlns:a16="http://schemas.microsoft.com/office/drawing/2014/main" id="{B7BC34AB-316B-426E-B3C9-42AD240EDD56}"/>
              </a:ext>
            </a:extLst>
          </p:cNvPr>
          <p:cNvSpPr/>
          <p:nvPr/>
        </p:nvSpPr>
        <p:spPr>
          <a:xfrm>
            <a:off x="3955723" y="3947722"/>
            <a:ext cx="517687" cy="53000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等於 13">
            <a:extLst>
              <a:ext uri="{FF2B5EF4-FFF2-40B4-BE49-F238E27FC236}">
                <a16:creationId xmlns:a16="http://schemas.microsoft.com/office/drawing/2014/main" id="{48C79BC4-74AD-420F-8666-0DCBB0420F82}"/>
              </a:ext>
            </a:extLst>
          </p:cNvPr>
          <p:cNvSpPr/>
          <p:nvPr/>
        </p:nvSpPr>
        <p:spPr>
          <a:xfrm>
            <a:off x="7866874" y="3947722"/>
            <a:ext cx="471340" cy="43861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62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FFACF8-D2A7-446C-95FA-74E638232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圖片做</a:t>
            </a:r>
            <a:r>
              <a:rPr lang="en-US" altLang="zh-TW" dirty="0"/>
              <a:t>Canny</a:t>
            </a:r>
            <a:r>
              <a:rPr lang="zh-TW" altLang="en-US" dirty="0"/>
              <a:t>運算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0461835-7C98-4304-856B-6B4058B9668F}"/>
              </a:ext>
            </a:extLst>
          </p:cNvPr>
          <p:cNvSpPr txBox="1"/>
          <p:nvPr/>
        </p:nvSpPr>
        <p:spPr>
          <a:xfrm>
            <a:off x="2481366" y="5029778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</a:t>
            </a:r>
            <a:r>
              <a:rPr lang="en-US" altLang="zh-TW" dirty="0" err="1"/>
              <a:t>sobel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8D4394C-7DB5-4B50-B818-953C1AC0E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789" y="2411935"/>
            <a:ext cx="3810000" cy="2543175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D9EA4587-C5C0-4771-AF3D-708475BA48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02" y="2411935"/>
            <a:ext cx="3810001" cy="2543175"/>
          </a:xfrm>
          <a:prstGeom prst="rect">
            <a:avLst/>
          </a:prstGeom>
        </p:spPr>
      </p:pic>
      <p:sp>
        <p:nvSpPr>
          <p:cNvPr id="7" name="箭號: 向右 6">
            <a:extLst>
              <a:ext uri="{FF2B5EF4-FFF2-40B4-BE49-F238E27FC236}">
                <a16:creationId xmlns:a16="http://schemas.microsoft.com/office/drawing/2014/main" id="{9ABA38AD-22FE-4907-B288-98503CAE4948}"/>
              </a:ext>
            </a:extLst>
          </p:cNvPr>
          <p:cNvSpPr/>
          <p:nvPr/>
        </p:nvSpPr>
        <p:spPr>
          <a:xfrm>
            <a:off x="5715786" y="3429000"/>
            <a:ext cx="581320" cy="445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FA9E4C2-DFD4-4DED-A228-AF5CF10FE8E6}"/>
              </a:ext>
            </a:extLst>
          </p:cNvPr>
          <p:cNvSpPr txBox="1"/>
          <p:nvPr/>
        </p:nvSpPr>
        <p:spPr>
          <a:xfrm>
            <a:off x="8666127" y="5017902"/>
            <a:ext cx="9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(Canny)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2F68300-833C-421C-81E1-680A69E87C1C}"/>
              </a:ext>
            </a:extLst>
          </p:cNvPr>
          <p:cNvSpPr txBox="1"/>
          <p:nvPr/>
        </p:nvSpPr>
        <p:spPr>
          <a:xfrm>
            <a:off x="4883721" y="3874416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算出梯度及方向</a:t>
            </a:r>
            <a:endParaRPr lang="en-US" altLang="zh-TW" dirty="0"/>
          </a:p>
          <a:p>
            <a:r>
              <a:rPr lang="zh-TW" altLang="en-US" dirty="0"/>
              <a:t>非極大值抑制</a:t>
            </a:r>
            <a:endParaRPr lang="en-US" altLang="zh-TW" dirty="0"/>
          </a:p>
          <a:p>
            <a:r>
              <a:rPr lang="zh-TW" altLang="en-US" dirty="0"/>
              <a:t>兩個閾值來連接邊緣</a:t>
            </a:r>
          </a:p>
        </p:txBody>
      </p:sp>
    </p:spTree>
    <p:extLst>
      <p:ext uri="{BB962C8B-B14F-4D97-AF65-F5344CB8AC3E}">
        <p14:creationId xmlns:p14="http://schemas.microsoft.com/office/powerpoint/2010/main" val="3313018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FFACF8-D2A7-446C-95FA-74E638232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成果展示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C2012E4-877C-4C6F-AC48-6F38BC289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989" y="1340737"/>
            <a:ext cx="6867967" cy="515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35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189</Words>
  <Application>Microsoft Office PowerPoint</Application>
  <PresentationFormat>寬螢幕</PresentationFormat>
  <Paragraphs>28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佈景主題</vt:lpstr>
      <vt:lpstr>嵌入式影像處理</vt:lpstr>
      <vt:lpstr>作業內容</vt:lpstr>
      <vt:lpstr>將圖片轉灰階</vt:lpstr>
      <vt:lpstr>圖片做Sobel運算</vt:lpstr>
      <vt:lpstr>圖片做Canny運算</vt:lpstr>
      <vt:lpstr>成果展示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嵌入式影像處理</dc:title>
  <dc:creator>電子系三甲-廖彥翔</dc:creator>
  <cp:lastModifiedBy>電子系三甲-廖彥翔</cp:lastModifiedBy>
  <cp:revision>13</cp:revision>
  <dcterms:created xsi:type="dcterms:W3CDTF">2020-03-29T09:46:30Z</dcterms:created>
  <dcterms:modified xsi:type="dcterms:W3CDTF">2020-04-09T08:48:22Z</dcterms:modified>
</cp:coreProperties>
</file>