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F7CE-3976-4FD6-B6FD-04C5EEC1B7B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4D3C-40A7-4343-9E4F-48234928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276600" y="1905000"/>
            <a:ext cx="2743200" cy="30480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276600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8100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800" y="38862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32004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3276600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38862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3962400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4419600"/>
            <a:ext cx="14859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38599" y="4419600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524000" y="2438400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1600" y="3810000"/>
            <a:ext cx="1905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24000" y="4331732"/>
            <a:ext cx="1752600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0574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3645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9800" y="4331732"/>
            <a:ext cx="167640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0" y="2209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36576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1170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50710" y="19050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2110" y="3516868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50710" y="5029200"/>
            <a:ext cx="5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DBA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76600" y="1752600"/>
            <a:ext cx="2743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7665" y="13716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6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</dc:creator>
  <cp:lastModifiedBy>Brijesh</cp:lastModifiedBy>
  <cp:revision>2</cp:revision>
  <dcterms:created xsi:type="dcterms:W3CDTF">2017-06-17T08:45:34Z</dcterms:created>
  <dcterms:modified xsi:type="dcterms:W3CDTF">2017-06-17T09:01:59Z</dcterms:modified>
</cp:coreProperties>
</file>