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4" r:id="rId4"/>
    <p:sldId id="278" r:id="rId5"/>
    <p:sldId id="282" r:id="rId6"/>
    <p:sldId id="279" r:id="rId7"/>
    <p:sldId id="280" r:id="rId8"/>
    <p:sldId id="281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-528" y="-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Front-end 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IN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IN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IN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Front-end 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Back-end</a:t>
          </a:r>
        </a:p>
      </dsp:txBody>
      <dsp:txXfrm>
        <a:off x="2636519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0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Database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90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09583" y="359898"/>
            <a:ext cx="9872948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09583" y="1850064"/>
            <a:ext cx="9872948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347D-5ACD-4C99-B74B-A9C85AD731AF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257" y="1413802"/>
            <a:ext cx="28034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499" y="1345016"/>
            <a:ext cx="8532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274640"/>
            <a:ext cx="2437765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3603" y="274641"/>
            <a:ext cx="7414869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061" y="-54"/>
            <a:ext cx="914161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960" y="2600325"/>
            <a:ext cx="8532178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6960" y="1066800"/>
            <a:ext cx="8532178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7206" y="0"/>
            <a:ext cx="101574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5674" y="2814656"/>
            <a:ext cx="28034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09916" y="2745870"/>
            <a:ext cx="8532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645" y="274320"/>
            <a:ext cx="9994837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646" y="1524000"/>
            <a:ext cx="487553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2952" y="1524000"/>
            <a:ext cx="487553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60336"/>
            <a:ext cx="10969943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8278"/>
            <a:ext cx="536308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6301" y="328278"/>
            <a:ext cx="536308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969336"/>
            <a:ext cx="536308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969336"/>
            <a:ext cx="536308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645" y="274320"/>
            <a:ext cx="9994837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960" y="0"/>
            <a:ext cx="1083586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2959" y="-54"/>
            <a:ext cx="9751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16778"/>
            <a:ext cx="5078677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441" y="1406964"/>
            <a:ext cx="5078677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1" y="2133601"/>
            <a:ext cx="10868369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50" y="1066800"/>
            <a:ext cx="3656648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5735" y="1066800"/>
            <a:ext cx="6094413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309" y="1143004"/>
            <a:ext cx="5891265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829" y="954341"/>
            <a:ext cx="91416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69818" y="936786"/>
            <a:ext cx="86540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309" y="4800600"/>
            <a:ext cx="5891265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619" y="-815922"/>
            <a:ext cx="2184614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30" y="21103"/>
            <a:ext cx="2268997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779" y="1055077"/>
            <a:ext cx="1500565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146" y="-54"/>
            <a:ext cx="1083867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645" y="274638"/>
            <a:ext cx="9994837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3645" y="1447800"/>
            <a:ext cx="9994837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3957" y="6305550"/>
            <a:ext cx="284405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81DC1F7-A9E9-4D8B-8C97-C74523B2CF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18015" y="6305550"/>
            <a:ext cx="3859795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1873" y="6305550"/>
            <a:ext cx="609441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2959" y="-54"/>
            <a:ext cx="9751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5820" y="692696"/>
            <a:ext cx="11233150" cy="1957387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b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133972" y="2852936"/>
            <a:ext cx="7162800" cy="345757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Mergu Anil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Nilesh Kumar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Nivi Infanta S 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Pachipulusu Sree Valli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Pawan Kumar Prajapati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03177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24000"/>
            <a:ext cx="9601200" cy="4648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ClrTx/>
              <a:buSzPct val="83000"/>
              <a:buFont typeface="Arial" pitchFamily="34" charset="0"/>
              <a:buChar char="•"/>
            </a:pP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titled Library Management System is Library Management software for monitoring and searching Books in a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Tx/>
              <a:buSzPct val="83000"/>
              <a:buFont typeface="Arial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mainly focuses on basic operations in a library like searching books and Availability of Books On basis of return date of books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Tx/>
              <a:buSzPct val="83000"/>
              <a:buFont typeface="Arial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of “LIBRARY MANAGEMENT”  helps us to search the particular book by book name ,author name , and  category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that we can retrieve the details of books available in the library.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83000"/>
              <a:buFont typeface="Arial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check the particular book is issued or stock available in the library. In this project we can know the return date of the issued book from the library.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057184" cy="100811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Technology used: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</p:nvPr>
        </p:nvGraphicFramePr>
        <p:xfrm>
          <a:off x="1522414" y="1905000"/>
          <a:ext cx="4419599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58508" y="1196752"/>
            <a:ext cx="4968552" cy="5184576"/>
          </a:xfrm>
        </p:spPr>
        <p:txBody>
          <a:bodyPr>
            <a:normAutofit/>
          </a:bodyPr>
          <a:lstStyle/>
          <a:p>
            <a:pPr marL="0" indent="0">
              <a:buClrTx/>
              <a:buSzPct val="710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342900" indent="-342900">
              <a:buClrTx/>
              <a:buSzPct val="83000"/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HTML-5/CSS-3/Ts-4.5.2</a:t>
            </a: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Angular-8</a:t>
            </a:r>
          </a:p>
          <a:p>
            <a:pPr marL="0" indent="0" algn="just">
              <a:buClrTx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JPA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Boot-2.3.3 </a:t>
            </a:r>
          </a:p>
          <a:p>
            <a:pPr marL="0" indent="0" algn="just">
              <a:buClr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</a:t>
            </a:r>
          </a:p>
          <a:p>
            <a:pPr marL="82296" indent="0" algn="just">
              <a:buClrTx/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Tomcat-8.5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5" y="0"/>
            <a:ext cx="9913168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ylinder 43"/>
          <p:cNvSpPr/>
          <p:nvPr/>
        </p:nvSpPr>
        <p:spPr>
          <a:xfrm>
            <a:off x="5418765" y="5417040"/>
            <a:ext cx="1368152" cy="12961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</a:t>
            </a:r>
            <a:r>
              <a:rPr lang="en-US" b="1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b="1" dirty="0">
              <a:ln w="0">
                <a:solidFill>
                  <a:schemeClr val="accent3">
                    <a:lumMod val="75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86300" y="4716990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Repository classes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2285" y="3737887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Entity/Model class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0504" y="3124354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504" y="2567680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sz="17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6440" y="2587653"/>
            <a:ext cx="17641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46440" y="3116047"/>
            <a:ext cx="1764196" cy="35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Controller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46505" y="607586"/>
            <a:ext cx="1323721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Service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86395" y="1187846"/>
            <a:ext cx="1237879" cy="35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49562" y="1155924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42084" y="504055"/>
            <a:ext cx="5472607" cy="1647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9" name="Rectangle 58"/>
          <p:cNvSpPr/>
          <p:nvPr/>
        </p:nvSpPr>
        <p:spPr>
          <a:xfrm>
            <a:off x="3142084" y="2505291"/>
            <a:ext cx="5472609" cy="1892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0" name="Arrow: Up-Down 59"/>
          <p:cNvSpPr/>
          <p:nvPr/>
        </p:nvSpPr>
        <p:spPr>
          <a:xfrm>
            <a:off x="4942284" y="2012431"/>
            <a:ext cx="360040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1" name="Arrow: Up-Down 60"/>
          <p:cNvSpPr/>
          <p:nvPr/>
        </p:nvSpPr>
        <p:spPr>
          <a:xfrm>
            <a:off x="4942284" y="2012431"/>
            <a:ext cx="360040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2" name="Arrow: Up-Down 61"/>
          <p:cNvSpPr/>
          <p:nvPr/>
        </p:nvSpPr>
        <p:spPr>
          <a:xfrm>
            <a:off x="6786916" y="1992678"/>
            <a:ext cx="360040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3" name="Arrow: Up-Down 62"/>
          <p:cNvSpPr/>
          <p:nvPr/>
        </p:nvSpPr>
        <p:spPr>
          <a:xfrm>
            <a:off x="5461099" y="4187610"/>
            <a:ext cx="360040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4" name="Arrow: Up-Down 63"/>
          <p:cNvSpPr/>
          <p:nvPr/>
        </p:nvSpPr>
        <p:spPr>
          <a:xfrm>
            <a:off x="6426876" y="4160316"/>
            <a:ext cx="360040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5" name="Rectangle 64"/>
          <p:cNvSpPr/>
          <p:nvPr/>
        </p:nvSpPr>
        <p:spPr>
          <a:xfrm>
            <a:off x="9046740" y="548125"/>
            <a:ext cx="2217490" cy="15597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Components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122408" y="2908185"/>
            <a:ext cx="2331831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 Classes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58411" y="4983382"/>
            <a:ext cx="2259823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42085" y="4536817"/>
            <a:ext cx="5472608" cy="222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2" name="Arrow: Up-Down 71"/>
          <p:cNvSpPr/>
          <p:nvPr/>
        </p:nvSpPr>
        <p:spPr>
          <a:xfrm>
            <a:off x="5950396" y="5085184"/>
            <a:ext cx="396044" cy="504056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" name="Rectangle 72"/>
          <p:cNvSpPr/>
          <p:nvPr/>
        </p:nvSpPr>
        <p:spPr>
          <a:xfrm>
            <a:off x="5345245" y="1165321"/>
            <a:ext cx="1381895" cy="41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Home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0DBC146-9D25-4680-BE0C-8EE7AAF0AD5C}"/>
              </a:ext>
            </a:extLst>
          </p:cNvPr>
          <p:cNvSpPr/>
          <p:nvPr/>
        </p:nvSpPr>
        <p:spPr>
          <a:xfrm>
            <a:off x="5345245" y="1639123"/>
            <a:ext cx="1381895" cy="41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FFFCE61-2B48-48C9-8208-6E30E83AB42E}"/>
              </a:ext>
            </a:extLst>
          </p:cNvPr>
          <p:cNvSpPr/>
          <p:nvPr/>
        </p:nvSpPr>
        <p:spPr>
          <a:xfrm>
            <a:off x="3941175" y="1625866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236" y="116632"/>
            <a:ext cx="9994837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Admin Control Flow</a:t>
            </a:r>
            <a:endParaRPr lang="en-IN" sz="6000" dirty="0"/>
          </a:p>
        </p:txBody>
      </p:sp>
      <p:sp>
        <p:nvSpPr>
          <p:cNvPr id="4" name="Oval 3"/>
          <p:cNvSpPr/>
          <p:nvPr/>
        </p:nvSpPr>
        <p:spPr>
          <a:xfrm>
            <a:off x="1053852" y="2845489"/>
            <a:ext cx="1804463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53964" y="5261488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Book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0076" y="254896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110856" y="4175760"/>
            <a:ext cx="1848485" cy="10960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74474" y="2484306"/>
            <a:ext cx="1986204" cy="104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Author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78177" y="114883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14429" y="1172757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Book Name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07518" y="2565009"/>
            <a:ext cx="1848272" cy="11519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24"/>
          <p:cNvCxnSpPr>
            <a:stCxn id="4" idx="6"/>
            <a:endCxn id="6" idx="0"/>
          </p:cNvCxnSpPr>
          <p:nvPr/>
        </p:nvCxnSpPr>
        <p:spPr>
          <a:xfrm flipV="1">
            <a:off x="2858315" y="2548965"/>
            <a:ext cx="1135897" cy="782859"/>
          </a:xfrm>
          <a:prstGeom prst="bentConnector4">
            <a:avLst>
              <a:gd name="adj1" fmla="val 9321"/>
              <a:gd name="adj2" fmla="val 1292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4918348" y="3005847"/>
            <a:ext cx="456126" cy="29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5" idx="2"/>
          </p:cNvCxnSpPr>
          <p:nvPr/>
        </p:nvCxnSpPr>
        <p:spPr>
          <a:xfrm>
            <a:off x="4753964" y="5747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9" idx="2"/>
          </p:cNvCxnSpPr>
          <p:nvPr/>
        </p:nvCxnSpPr>
        <p:spPr>
          <a:xfrm flipV="1">
            <a:off x="6863336" y="1634962"/>
            <a:ext cx="81534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4918348" y="3005847"/>
            <a:ext cx="456126" cy="29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14708" y="2981419"/>
            <a:ext cx="487402" cy="141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9" idx="2"/>
          </p:cNvCxnSpPr>
          <p:nvPr/>
        </p:nvCxnSpPr>
        <p:spPr>
          <a:xfrm flipV="1">
            <a:off x="6863336" y="1634962"/>
            <a:ext cx="815340" cy="24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0" idx="2"/>
          </p:cNvCxnSpPr>
          <p:nvPr/>
        </p:nvCxnSpPr>
        <p:spPr>
          <a:xfrm flipV="1">
            <a:off x="4918348" y="1659092"/>
            <a:ext cx="96081" cy="137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1" idx="2"/>
          </p:cNvCxnSpPr>
          <p:nvPr/>
        </p:nvCxnSpPr>
        <p:spPr>
          <a:xfrm>
            <a:off x="7360677" y="3005845"/>
            <a:ext cx="746760" cy="13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9526905" y="1635127"/>
            <a:ext cx="1721485" cy="1221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</p:cNvCxnSpPr>
          <p:nvPr/>
        </p:nvCxnSpPr>
        <p:spPr>
          <a:xfrm>
            <a:off x="9956165" y="3140710"/>
            <a:ext cx="746760" cy="2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</p:cNvCxnSpPr>
          <p:nvPr/>
        </p:nvCxnSpPr>
        <p:spPr>
          <a:xfrm flipV="1">
            <a:off x="9959341" y="3500755"/>
            <a:ext cx="1031875" cy="1223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666445" y="2786058"/>
            <a:ext cx="1522381" cy="7143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952197" y="2971188"/>
            <a:ext cx="109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32" name="Oval 31"/>
          <p:cNvSpPr/>
          <p:nvPr/>
        </p:nvSpPr>
        <p:spPr>
          <a:xfrm>
            <a:off x="5094439" y="4140239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Category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>
            <a:stCxn id="32" idx="2"/>
            <a:endCxn id="32" idx="2"/>
          </p:cNvCxnSpPr>
          <p:nvPr/>
        </p:nvCxnSpPr>
        <p:spPr>
          <a:xfrm>
            <a:off x="5094439" y="46265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6"/>
            <a:endCxn id="7" idx="2"/>
          </p:cNvCxnSpPr>
          <p:nvPr/>
        </p:nvCxnSpPr>
        <p:spPr>
          <a:xfrm>
            <a:off x="7463641" y="4626574"/>
            <a:ext cx="647215" cy="97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79955" y="5445224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book details in database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>
            <a:stCxn id="45" idx="2"/>
            <a:endCxn id="45" idx="2"/>
          </p:cNvCxnSpPr>
          <p:nvPr/>
        </p:nvCxnSpPr>
        <p:spPr>
          <a:xfrm>
            <a:off x="7979955" y="59315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4918348" y="3035300"/>
            <a:ext cx="96081" cy="2409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6"/>
            <a:endCxn id="45" idx="2"/>
          </p:cNvCxnSpPr>
          <p:nvPr/>
        </p:nvCxnSpPr>
        <p:spPr>
          <a:xfrm>
            <a:off x="7123166" y="5747823"/>
            <a:ext cx="856789" cy="183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6"/>
          </p:cNvCxnSpPr>
          <p:nvPr/>
        </p:nvCxnSpPr>
        <p:spPr>
          <a:xfrm flipV="1">
            <a:off x="10349157" y="3527387"/>
            <a:ext cx="899233" cy="2404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253" y="-142304"/>
            <a:ext cx="9600774" cy="136583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Control 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endParaRPr lang="en-IN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41884" y="4391533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41883" y="1856845"/>
            <a:ext cx="1804463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42039" y="4292491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Category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32146" y="249506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10856" y="4175760"/>
            <a:ext cx="1848485" cy="10960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4474" y="2484306"/>
            <a:ext cx="1986204" cy="104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Author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78177" y="114883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14429" y="1172757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Book Name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07518" y="2565009"/>
            <a:ext cx="1848272" cy="11519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/>
          <p:cNvCxnSpPr>
            <a:stCxn id="14" idx="6"/>
            <a:endCxn id="16" idx="0"/>
          </p:cNvCxnSpPr>
          <p:nvPr/>
        </p:nvCxnSpPr>
        <p:spPr>
          <a:xfrm>
            <a:off x="3146346" y="2343180"/>
            <a:ext cx="909936" cy="151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37772" y="1387208"/>
            <a:ext cx="148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16" idx="6"/>
            <a:endCxn id="19" idx="2"/>
          </p:cNvCxnSpPr>
          <p:nvPr/>
        </p:nvCxnSpPr>
        <p:spPr>
          <a:xfrm>
            <a:off x="4981052" y="2981402"/>
            <a:ext cx="393700" cy="247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5" idx="2"/>
            <a:endCxn id="15" idx="2"/>
          </p:cNvCxnSpPr>
          <p:nvPr/>
        </p:nvCxnSpPr>
        <p:spPr>
          <a:xfrm>
            <a:off x="4942039" y="47788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6"/>
            <a:endCxn id="20" idx="2"/>
          </p:cNvCxnSpPr>
          <p:nvPr/>
        </p:nvCxnSpPr>
        <p:spPr>
          <a:xfrm flipV="1">
            <a:off x="6863336" y="1634962"/>
            <a:ext cx="81534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6"/>
            <a:endCxn id="19" idx="2"/>
          </p:cNvCxnSpPr>
          <p:nvPr/>
        </p:nvCxnSpPr>
        <p:spPr>
          <a:xfrm>
            <a:off x="4981052" y="2981402"/>
            <a:ext cx="393700" cy="2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14708" y="2981419"/>
            <a:ext cx="487402" cy="141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6"/>
            <a:endCxn id="20" idx="2"/>
          </p:cNvCxnSpPr>
          <p:nvPr/>
        </p:nvCxnSpPr>
        <p:spPr>
          <a:xfrm flipV="1">
            <a:off x="6863336" y="1634962"/>
            <a:ext cx="815340" cy="24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21" idx="2"/>
          </p:cNvCxnSpPr>
          <p:nvPr/>
        </p:nvCxnSpPr>
        <p:spPr>
          <a:xfrm flipV="1">
            <a:off x="4981052" y="1659330"/>
            <a:ext cx="33655" cy="132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6"/>
            <a:endCxn id="22" idx="2"/>
          </p:cNvCxnSpPr>
          <p:nvPr/>
        </p:nvCxnSpPr>
        <p:spPr>
          <a:xfrm>
            <a:off x="7360677" y="3005845"/>
            <a:ext cx="746760" cy="13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18" idx="2"/>
          </p:cNvCxnSpPr>
          <p:nvPr/>
        </p:nvCxnSpPr>
        <p:spPr>
          <a:xfrm flipV="1">
            <a:off x="7311242" y="4723583"/>
            <a:ext cx="799465" cy="55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762350" y="5373216"/>
            <a:ext cx="168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>
            <a:stCxn id="6" idx="0"/>
          </p:cNvCxnSpPr>
          <p:nvPr/>
        </p:nvCxnSpPr>
        <p:spPr>
          <a:xfrm flipH="1" flipV="1">
            <a:off x="2178404" y="2829517"/>
            <a:ext cx="87616" cy="15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6"/>
          </p:cNvCxnSpPr>
          <p:nvPr/>
        </p:nvCxnSpPr>
        <p:spPr>
          <a:xfrm>
            <a:off x="9526905" y="1635127"/>
            <a:ext cx="1721485" cy="1221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6"/>
          </p:cNvCxnSpPr>
          <p:nvPr/>
        </p:nvCxnSpPr>
        <p:spPr>
          <a:xfrm>
            <a:off x="9956165" y="3140710"/>
            <a:ext cx="746760" cy="2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6"/>
          </p:cNvCxnSpPr>
          <p:nvPr/>
        </p:nvCxnSpPr>
        <p:spPr>
          <a:xfrm flipV="1">
            <a:off x="9959341" y="3500755"/>
            <a:ext cx="1031875" cy="1223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666445" y="2786058"/>
            <a:ext cx="1522381" cy="7143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952197" y="2971188"/>
            <a:ext cx="109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32656"/>
            <a:ext cx="9601200" cy="936104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196752"/>
            <a:ext cx="9601200" cy="50043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implemented system mainly demonstrates the concept of library management system.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from avoiding the manual stress in maintaining the records.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perfectly met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conceived at the design phase of the system.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692696"/>
            <a:ext cx="7632848" cy="5267672"/>
          </a:xfrm>
        </p:spPr>
      </p:pic>
    </p:spTree>
    <p:extLst>
      <p:ext uri="{BB962C8B-B14F-4D97-AF65-F5344CB8AC3E}">
        <p14:creationId xmlns:p14="http://schemas.microsoft.com/office/powerpoint/2010/main" val="20733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314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LIBRARY MANAGEMENT SYSTEM</vt:lpstr>
      <vt:lpstr> Introduction:</vt:lpstr>
      <vt:lpstr>Technology used:</vt:lpstr>
      <vt:lpstr>                               Architecture Diagram</vt:lpstr>
      <vt:lpstr>Admin Control Flow</vt:lpstr>
      <vt:lpstr>User Control Flow: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ASUS</cp:lastModifiedBy>
  <cp:revision>42</cp:revision>
  <dcterms:created xsi:type="dcterms:W3CDTF">2022-03-17T02:39:00Z</dcterms:created>
  <dcterms:modified xsi:type="dcterms:W3CDTF">2022-05-19T07:37:47Z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948BFBA82A2B4B31818D55EE188183D6</vt:lpwstr>
  </property>
  <property fmtid="{D5CDD505-2E9C-101B-9397-08002B2CF9AE}" pid="9" name="KSOProductBuildVer">
    <vt:lpwstr>1033-11.2.0.11042</vt:lpwstr>
  </property>
</Properties>
</file>