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6858000" cx="9906000"/>
  <p:notesSz cx="6669075" cy="9928225"/>
  <p:embeddedFontLst>
    <p:embeddedFont>
      <p:font typeface="Arial Black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20">
          <p15:clr>
            <a:srgbClr val="000000"/>
          </p15:clr>
        </p15:guide>
        <p15:guide id="2" orient="horz" pos="2880">
          <p15:clr>
            <a:srgbClr val="000000"/>
          </p15:clr>
        </p15:guide>
        <p15:guide id="3" orient="horz" pos="3240">
          <p15:clr>
            <a:srgbClr val="000000"/>
          </p15:clr>
        </p15:guide>
        <p15:guide id="4" orient="horz" pos="3960">
          <p15:clr>
            <a:srgbClr val="000000"/>
          </p15:clr>
        </p15:guide>
        <p15:guide id="5" orient="horz" pos="360">
          <p15:clr>
            <a:srgbClr val="000000"/>
          </p15:clr>
        </p15:guide>
        <p15:guide id="6" orient="horz" pos="600">
          <p15:clr>
            <a:srgbClr val="000000"/>
          </p15:clr>
        </p15:guide>
        <p15:guide id="7" pos="3120">
          <p15:clr>
            <a:srgbClr val="000000"/>
          </p15:clr>
        </p15:guide>
        <p15:guide id="8" pos="241">
          <p15:clr>
            <a:srgbClr val="000000"/>
          </p15:clr>
        </p15:guide>
        <p15:guide id="9" pos="6000">
          <p15:clr>
            <a:srgbClr val="000000"/>
          </p15:clr>
        </p15:guide>
        <p15:guide id="10" pos="4080">
          <p15:clr>
            <a:srgbClr val="000000"/>
          </p15:clr>
        </p15:guide>
      </p15:sldGuideLst>
    </p:ext>
    <p:ext uri="{2D200454-40CA-4A62-9FC3-DE9A4176ACB9}">
      <p15:notesGuideLst>
        <p15:guide id="1" orient="horz" pos="3127">
          <p15:clr>
            <a:srgbClr val="000000"/>
          </p15:clr>
        </p15:guide>
        <p15:guide id="2" pos="210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9" roundtripDataSignature="AMtx7mjnfyx2fav2nC/XMfDi7oym7vw7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20" orient="horz"/>
        <p:guide pos="2880" orient="horz"/>
        <p:guide pos="3240" orient="horz"/>
        <p:guide pos="3960" orient="horz"/>
        <p:guide pos="360" orient="horz"/>
        <p:guide pos="600" orient="horz"/>
        <p:guide pos="3120"/>
        <p:guide pos="241"/>
        <p:guide pos="6000"/>
        <p:guide pos="40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0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ArialBlack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customschemas.google.com/relationships/presentationmetadata" Target="meta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778250" y="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778250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ulim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1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2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4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5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6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7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8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9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/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Black"/>
              <a:buAutoNum type="arabicPeriod"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" type="body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nnyvale#1-1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/>
            </a:lvl2pPr>
            <a:lvl3pPr lvl="2" algn="ctr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4"/>
          <p:cNvSpPr txBox="1"/>
          <p:nvPr>
            <p:ph type="title"/>
          </p:nvPr>
        </p:nvSpPr>
        <p:spPr>
          <a:xfrm rot="5400000">
            <a:off x="5489575" y="1943100"/>
            <a:ext cx="58293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" type="body"/>
          </p:nvPr>
        </p:nvSpPr>
        <p:spPr>
          <a:xfrm rot="5400000">
            <a:off x="765175" y="-304800"/>
            <a:ext cx="5829300" cy="6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❑"/>
              <a:defRPr/>
            </a:lvl1pPr>
            <a:lvl2pPr indent="-342900" lvl="1" marL="9144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" type="body"/>
          </p:nvPr>
        </p:nvSpPr>
        <p:spPr>
          <a:xfrm rot="5400000">
            <a:off x="2289175" y="-1257300"/>
            <a:ext cx="52578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❑"/>
              <a:defRPr/>
            </a:lvl1pPr>
            <a:lvl2pPr indent="-342900" lvl="1" marL="9144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/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63" name="Google Shape;63;p36"/>
          <p:cNvSpPr/>
          <p:nvPr>
            <p:ph idx="2" type="pic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Noto Sans Symbols"/>
              <a:buNone/>
              <a:defRPr b="1" i="0" sz="3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Gulim"/>
              <a:buNone/>
              <a:defRPr b="0" i="0" sz="2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Gulim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64" name="Google Shape;64;p36"/>
          <p:cNvSpPr txBox="1"/>
          <p:nvPr>
            <p:ph idx="1" type="body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Gulim"/>
              <a:buNone/>
              <a:defRPr sz="1200"/>
            </a:lvl2pPr>
            <a:lvl3pPr indent="-228600" lvl="2" marL="1371600" algn="l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SzPts val="1000"/>
              <a:buFont typeface="Gulim"/>
              <a:buNone/>
              <a:defRPr sz="1000"/>
            </a:lvl3pPr>
            <a:lvl4pPr indent="-228600" lvl="3" marL="1828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" type="body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200"/>
              <a:buChar char="❑"/>
              <a:defRPr sz="3200"/>
            </a:lvl1pPr>
            <a:lvl2pPr indent="-406400" lvl="1" marL="91440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800"/>
              <a:buFont typeface="Gulim"/>
              <a:buChar char="–"/>
              <a:defRPr sz="2800"/>
            </a:lvl2pPr>
            <a:lvl3pPr indent="-381000" lvl="2" marL="1371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Gulim"/>
              <a:buChar char="•"/>
              <a:defRPr sz="2400"/>
            </a:lvl3pPr>
            <a:lvl4pPr indent="-355600" lvl="3" marL="1828800" algn="l">
              <a:spcBef>
                <a:spcPts val="500"/>
              </a:spcBef>
              <a:spcAft>
                <a:spcPts val="0"/>
              </a:spcAft>
              <a:buSzPts val="2000"/>
              <a:buAutoNum type="arabicPeriod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🡺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🡺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🡺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🡺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🡺"/>
              <a:defRPr sz="2000"/>
            </a:lvl9pPr>
          </a:lstStyle>
          <a:p/>
        </p:txBody>
      </p:sp>
      <p:sp>
        <p:nvSpPr>
          <p:cNvPr id="68" name="Google Shape;68;p37"/>
          <p:cNvSpPr txBox="1"/>
          <p:nvPr>
            <p:ph idx="2" type="body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Gulim"/>
              <a:buNone/>
              <a:defRPr sz="1200"/>
            </a:lvl2pPr>
            <a:lvl3pPr indent="-228600" lvl="2" marL="1371600" algn="l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SzPts val="1000"/>
              <a:buFont typeface="Gulim"/>
              <a:buNone/>
              <a:defRPr sz="1000"/>
            </a:lvl3pPr>
            <a:lvl4pPr indent="-228600" lvl="3" marL="1828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9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1" type="body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Gulim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Gulim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40"/>
          <p:cNvSpPr txBox="1"/>
          <p:nvPr>
            <p:ph idx="2" type="body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❑"/>
              <a:defRPr sz="2400"/>
            </a:lvl1pPr>
            <a:lvl2pPr indent="-355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Gulim"/>
              <a:buChar char="–"/>
              <a:defRPr sz="2000"/>
            </a:lvl2pPr>
            <a:lvl3pPr indent="-3429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Gulim"/>
              <a:buChar char="•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9pPr>
          </a:lstStyle>
          <a:p/>
        </p:txBody>
      </p:sp>
      <p:sp>
        <p:nvSpPr>
          <p:cNvPr id="76" name="Google Shape;76;p40"/>
          <p:cNvSpPr txBox="1"/>
          <p:nvPr>
            <p:ph idx="3" type="body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Gulim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Gulim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40"/>
          <p:cNvSpPr txBox="1"/>
          <p:nvPr>
            <p:ph idx="4" type="body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❑"/>
              <a:defRPr sz="2400"/>
            </a:lvl1pPr>
            <a:lvl2pPr indent="-355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Gulim"/>
              <a:buChar char="–"/>
              <a:defRPr sz="2000"/>
            </a:lvl2pPr>
            <a:lvl3pPr indent="-3429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Gulim"/>
              <a:buChar char="•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80" name="Google Shape;80;p41"/>
          <p:cNvSpPr txBox="1"/>
          <p:nvPr>
            <p:ph idx="1" type="body"/>
          </p:nvPr>
        </p:nvSpPr>
        <p:spPr>
          <a:xfrm>
            <a:off x="269875" y="762000"/>
            <a:ext cx="457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800"/>
              <a:buChar char="❑"/>
              <a:defRPr sz="2800"/>
            </a:lvl1pPr>
            <a:lvl2pPr indent="-381000" lvl="1" marL="9144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Gulim"/>
              <a:buChar char="–"/>
              <a:defRPr sz="2400"/>
            </a:lvl2pPr>
            <a:lvl3pPr indent="-355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Gulim"/>
              <a:buChar char="•"/>
              <a:defRPr sz="2000"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9pPr>
          </a:lstStyle>
          <a:p/>
        </p:txBody>
      </p:sp>
      <p:sp>
        <p:nvSpPr>
          <p:cNvPr id="81" name="Google Shape;81;p41"/>
          <p:cNvSpPr txBox="1"/>
          <p:nvPr>
            <p:ph idx="2" type="body"/>
          </p:nvPr>
        </p:nvSpPr>
        <p:spPr>
          <a:xfrm>
            <a:off x="4994275" y="762000"/>
            <a:ext cx="457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800"/>
              <a:buChar char="❑"/>
              <a:defRPr sz="2800"/>
            </a:lvl1pPr>
            <a:lvl2pPr indent="-381000" lvl="1" marL="9144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Gulim"/>
              <a:buChar char="–"/>
              <a:defRPr sz="2400"/>
            </a:lvl2pPr>
            <a:lvl3pPr indent="-355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Gulim"/>
              <a:buChar char="•"/>
              <a:defRPr sz="2000"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body"/>
          </p:nvPr>
        </p:nvSpPr>
        <p:spPr>
          <a:xfrm>
            <a:off x="269875" y="762000"/>
            <a:ext cx="9296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❑"/>
              <a:defRPr/>
            </a:lvl1pPr>
            <a:lvl2pPr indent="-342900" lvl="1" marL="9144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2"/>
          <p:cNvSpPr txBox="1"/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ulim"/>
              <a:buAutoNum type="arabicPeriod"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84" name="Google Shape;84;p42"/>
          <p:cNvSpPr txBox="1"/>
          <p:nvPr>
            <p:ph idx="1" type="body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Gulim"/>
              <a:buNone/>
              <a:defRPr sz="1800"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Gulim"/>
              <a:buNone/>
              <a:defRPr sz="16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3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87" name="Google Shape;87;p43"/>
          <p:cNvSpPr txBox="1"/>
          <p:nvPr>
            <p:ph idx="1" type="body"/>
          </p:nvPr>
        </p:nvSpPr>
        <p:spPr>
          <a:xfrm>
            <a:off x="269875" y="762000"/>
            <a:ext cx="9296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❑"/>
              <a:defRPr/>
            </a:lvl1pPr>
            <a:lvl2pPr indent="-342900" lvl="1" marL="9144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4"/>
          <p:cNvSpPr txBox="1"/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90" name="Google Shape;90;p44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Gulim"/>
              <a:buNone/>
              <a:defRPr/>
            </a:lvl2pPr>
            <a:lvl3pPr lvl="2" algn="ctr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Gulim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6"/>
          <p:cNvSpPr txBox="1"/>
          <p:nvPr>
            <p:ph type="title"/>
          </p:nvPr>
        </p:nvSpPr>
        <p:spPr>
          <a:xfrm rot="5400000">
            <a:off x="5489575" y="1943100"/>
            <a:ext cx="58293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101" name="Google Shape;101;p46"/>
          <p:cNvSpPr txBox="1"/>
          <p:nvPr>
            <p:ph idx="1" type="body"/>
          </p:nvPr>
        </p:nvSpPr>
        <p:spPr>
          <a:xfrm rot="5400000">
            <a:off x="765175" y="-304800"/>
            <a:ext cx="5829300" cy="6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❑"/>
              <a:defRPr/>
            </a:lvl1pPr>
            <a:lvl2pPr indent="-342900" lvl="1" marL="9144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7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104" name="Google Shape;104;p47"/>
          <p:cNvSpPr txBox="1"/>
          <p:nvPr>
            <p:ph idx="1" type="body"/>
          </p:nvPr>
        </p:nvSpPr>
        <p:spPr>
          <a:xfrm rot="5400000">
            <a:off x="2289175" y="-1257300"/>
            <a:ext cx="52578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❑"/>
              <a:defRPr/>
            </a:lvl1pPr>
            <a:lvl2pPr indent="-342900" lvl="1" marL="9144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8"/>
          <p:cNvSpPr txBox="1"/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107" name="Google Shape;107;p48"/>
          <p:cNvSpPr/>
          <p:nvPr>
            <p:ph idx="2" type="pic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Noto Sans Symbols"/>
              <a:buNone/>
              <a:defRPr b="1" i="0" sz="3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Gulim"/>
              <a:buNone/>
              <a:defRPr b="0" i="0" sz="2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Gulim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08" name="Google Shape;108;p48"/>
          <p:cNvSpPr txBox="1"/>
          <p:nvPr>
            <p:ph idx="1" type="body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Gulim"/>
              <a:buNone/>
              <a:defRPr sz="1200"/>
            </a:lvl2pPr>
            <a:lvl3pPr indent="-228600" lvl="2" marL="1371600" algn="l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SzPts val="1000"/>
              <a:buFont typeface="Gulim"/>
              <a:buNone/>
              <a:defRPr sz="1000"/>
            </a:lvl3pPr>
            <a:lvl4pPr indent="-228600" lvl="3" marL="1828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"/>
          <p:cNvSpPr txBox="1"/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111" name="Google Shape;111;p49"/>
          <p:cNvSpPr txBox="1"/>
          <p:nvPr>
            <p:ph idx="1" type="body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200"/>
              <a:buChar char="❑"/>
              <a:defRPr sz="3200"/>
            </a:lvl1pPr>
            <a:lvl2pPr indent="-406400" lvl="1" marL="91440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800"/>
              <a:buFont typeface="Gulim"/>
              <a:buChar char="–"/>
              <a:defRPr sz="2800"/>
            </a:lvl2pPr>
            <a:lvl3pPr indent="-381000" lvl="2" marL="1371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Gulim"/>
              <a:buChar char="•"/>
              <a:defRPr sz="2400"/>
            </a:lvl3pPr>
            <a:lvl4pPr indent="-355600" lvl="3" marL="1828800" algn="l">
              <a:spcBef>
                <a:spcPts val="500"/>
              </a:spcBef>
              <a:spcAft>
                <a:spcPts val="0"/>
              </a:spcAft>
              <a:buSzPts val="2000"/>
              <a:buAutoNum type="arabicPeriod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🡺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🡺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🡺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🡺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🡺"/>
              <a:defRPr sz="2000"/>
            </a:lvl9pPr>
          </a:lstStyle>
          <a:p/>
        </p:txBody>
      </p:sp>
      <p:sp>
        <p:nvSpPr>
          <p:cNvPr id="112" name="Google Shape;112;p49"/>
          <p:cNvSpPr txBox="1"/>
          <p:nvPr>
            <p:ph idx="2" type="body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Gulim"/>
              <a:buNone/>
              <a:defRPr sz="1200"/>
            </a:lvl2pPr>
            <a:lvl3pPr indent="-228600" lvl="2" marL="1371600" algn="l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SzPts val="1000"/>
              <a:buFont typeface="Gulim"/>
              <a:buNone/>
              <a:defRPr sz="1000"/>
            </a:lvl3pPr>
            <a:lvl4pPr indent="-228600" lvl="3" marL="1828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1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2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118" name="Google Shape;118;p52"/>
          <p:cNvSpPr txBox="1"/>
          <p:nvPr>
            <p:ph idx="1" type="body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Gulim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Gulim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52"/>
          <p:cNvSpPr txBox="1"/>
          <p:nvPr>
            <p:ph idx="2" type="body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❑"/>
              <a:defRPr sz="2400"/>
            </a:lvl1pPr>
            <a:lvl2pPr indent="-355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Gulim"/>
              <a:buChar char="–"/>
              <a:defRPr sz="2000"/>
            </a:lvl2pPr>
            <a:lvl3pPr indent="-3429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Gulim"/>
              <a:buChar char="•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9pPr>
          </a:lstStyle>
          <a:p/>
        </p:txBody>
      </p:sp>
      <p:sp>
        <p:nvSpPr>
          <p:cNvPr id="120" name="Google Shape;120;p52"/>
          <p:cNvSpPr txBox="1"/>
          <p:nvPr>
            <p:ph idx="3" type="body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Gulim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Gulim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52"/>
          <p:cNvSpPr txBox="1"/>
          <p:nvPr>
            <p:ph idx="4" type="body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❑"/>
              <a:defRPr sz="2400"/>
            </a:lvl1pPr>
            <a:lvl2pPr indent="-355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Gulim"/>
              <a:buChar char="–"/>
              <a:defRPr sz="2000"/>
            </a:lvl2pPr>
            <a:lvl3pPr indent="-3429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Gulim"/>
              <a:buChar char="•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/>
          <p:nvPr>
            <p:ph type="title"/>
          </p:nvPr>
        </p:nvSpPr>
        <p:spPr>
          <a:xfrm rot="5400000">
            <a:off x="5489575" y="1943100"/>
            <a:ext cx="58293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body"/>
          </p:nvPr>
        </p:nvSpPr>
        <p:spPr>
          <a:xfrm rot="5400000">
            <a:off x="765175" y="-304800"/>
            <a:ext cx="5829300" cy="6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❑"/>
              <a:defRPr/>
            </a:lvl1pPr>
            <a:lvl2pPr indent="-342900" lvl="1" marL="9144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3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124" name="Google Shape;124;p53"/>
          <p:cNvSpPr txBox="1"/>
          <p:nvPr>
            <p:ph idx="1" type="body"/>
          </p:nvPr>
        </p:nvSpPr>
        <p:spPr>
          <a:xfrm>
            <a:off x="269875" y="762000"/>
            <a:ext cx="457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800"/>
              <a:buChar char="❑"/>
              <a:defRPr sz="2800"/>
            </a:lvl1pPr>
            <a:lvl2pPr indent="-381000" lvl="1" marL="9144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Gulim"/>
              <a:buChar char="–"/>
              <a:defRPr sz="2400"/>
            </a:lvl2pPr>
            <a:lvl3pPr indent="-355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Gulim"/>
              <a:buChar char="•"/>
              <a:defRPr sz="2000"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9pPr>
          </a:lstStyle>
          <a:p/>
        </p:txBody>
      </p:sp>
      <p:sp>
        <p:nvSpPr>
          <p:cNvPr id="125" name="Google Shape;125;p53"/>
          <p:cNvSpPr txBox="1"/>
          <p:nvPr>
            <p:ph idx="2" type="body"/>
          </p:nvPr>
        </p:nvSpPr>
        <p:spPr>
          <a:xfrm>
            <a:off x="4994275" y="762000"/>
            <a:ext cx="457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800"/>
              <a:buChar char="❑"/>
              <a:defRPr sz="2800"/>
            </a:lvl1pPr>
            <a:lvl2pPr indent="-381000" lvl="1" marL="9144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Gulim"/>
              <a:buChar char="–"/>
              <a:defRPr sz="2400"/>
            </a:lvl2pPr>
            <a:lvl3pPr indent="-355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Gulim"/>
              <a:buChar char="•"/>
              <a:defRPr sz="2000"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4"/>
          <p:cNvSpPr txBox="1"/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ulim"/>
              <a:buAutoNum type="arabicPeriod"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128" name="Google Shape;128;p54"/>
          <p:cNvSpPr txBox="1"/>
          <p:nvPr>
            <p:ph idx="1" type="body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Gulim"/>
              <a:buNone/>
              <a:defRPr sz="1800"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Gulim"/>
              <a:buNone/>
              <a:defRPr sz="16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5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131" name="Google Shape;131;p55"/>
          <p:cNvSpPr txBox="1"/>
          <p:nvPr>
            <p:ph idx="1" type="body"/>
          </p:nvPr>
        </p:nvSpPr>
        <p:spPr>
          <a:xfrm>
            <a:off x="269875" y="762000"/>
            <a:ext cx="9296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❑"/>
              <a:defRPr/>
            </a:lvl1pPr>
            <a:lvl2pPr indent="-342900" lvl="1" marL="9144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6"/>
          <p:cNvSpPr txBox="1"/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134" name="Google Shape;134;p56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Gulim"/>
              <a:buNone/>
              <a:defRPr/>
            </a:lvl2pPr>
            <a:lvl3pPr lvl="2" algn="ctr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Gulim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 rot="5400000">
            <a:off x="2289175" y="-1257300"/>
            <a:ext cx="52578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❑"/>
              <a:defRPr/>
            </a:lvl1pPr>
            <a:lvl2pPr indent="-342900" lvl="1" marL="9144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/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AutoNum type="arabicPeriod"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28" name="Google Shape;28;p26"/>
          <p:cNvSpPr/>
          <p:nvPr>
            <p:ph idx="2" type="pic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Noto Sans Symbols"/>
              <a:buNone/>
              <a:defRPr b="1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/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AutoNum type="arabicPeriod"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" type="body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200"/>
              <a:buChar char="❑"/>
              <a:defRPr sz="3200"/>
            </a:lvl1pPr>
            <a:lvl2pPr indent="-406400" lvl="1" marL="91440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500"/>
              </a:spcBef>
              <a:spcAft>
                <a:spcPts val="0"/>
              </a:spcAft>
              <a:buSzPts val="2000"/>
              <a:buAutoNum type="arabicPeriod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🡺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🡺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🡺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🡺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🡺"/>
              <a:defRPr sz="2000"/>
            </a:lvl9pPr>
          </a:lstStyle>
          <a:p/>
        </p:txBody>
      </p:sp>
      <p:sp>
        <p:nvSpPr>
          <p:cNvPr id="33" name="Google Shape;33;p27"/>
          <p:cNvSpPr txBox="1"/>
          <p:nvPr>
            <p:ph idx="2" type="body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" type="body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❑"/>
              <a:defRPr sz="2400"/>
            </a:lvl1pPr>
            <a:lvl2pPr indent="-355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9pPr>
          </a:lstStyle>
          <a:p/>
        </p:txBody>
      </p:sp>
      <p:sp>
        <p:nvSpPr>
          <p:cNvPr id="40" name="Google Shape;40;p29"/>
          <p:cNvSpPr txBox="1"/>
          <p:nvPr>
            <p:ph idx="3" type="body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9"/>
          <p:cNvSpPr txBox="1"/>
          <p:nvPr>
            <p:ph idx="4" type="body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❑"/>
              <a:defRPr sz="2400"/>
            </a:lvl1pPr>
            <a:lvl2pPr indent="-355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" type="body"/>
          </p:nvPr>
        </p:nvSpPr>
        <p:spPr>
          <a:xfrm>
            <a:off x="269875" y="762000"/>
            <a:ext cx="457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800"/>
              <a:buChar char="❑"/>
              <a:defRPr sz="2800"/>
            </a:lvl1pPr>
            <a:lvl2pPr indent="-381000" lvl="1" marL="9144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9pPr>
          </a:lstStyle>
          <a:p/>
        </p:txBody>
      </p:sp>
      <p:sp>
        <p:nvSpPr>
          <p:cNvPr id="45" name="Google Shape;45;p30"/>
          <p:cNvSpPr txBox="1"/>
          <p:nvPr>
            <p:ph idx="2" type="body"/>
          </p:nvPr>
        </p:nvSpPr>
        <p:spPr>
          <a:xfrm>
            <a:off x="4994275" y="762000"/>
            <a:ext cx="457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800"/>
              <a:buChar char="❑"/>
              <a:defRPr sz="2800"/>
            </a:lvl1pPr>
            <a:lvl2pPr indent="-381000" lvl="1" marL="9144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" Type="http://schemas.openxmlformats.org/officeDocument/2006/relationships/image" Target="../media/image1.jpg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그레이바탕" id="10" name="Google Shape;10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307137"/>
            <a:ext cx="9899650" cy="55086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1"/>
          <p:cNvSpPr txBox="1"/>
          <p:nvPr/>
        </p:nvSpPr>
        <p:spPr>
          <a:xfrm>
            <a:off x="0" y="6526212"/>
            <a:ext cx="99060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cxnSp>
        <p:nvCxnSpPr>
          <p:cNvPr id="12" name="Google Shape;12;p21"/>
          <p:cNvCxnSpPr/>
          <p:nvPr/>
        </p:nvCxnSpPr>
        <p:spPr>
          <a:xfrm>
            <a:off x="0" y="571500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" name="Google Shape;13;p21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AutoNum type="arabicPeriod"/>
              <a:defRPr b="0" i="0" sz="2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AutoNum type="arabicPeriod"/>
              <a:defRPr b="0" i="0" sz="2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AutoNum type="arabicPeriod"/>
              <a:defRPr b="0" i="0" sz="2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AutoNum type="arabicPeriod"/>
              <a:defRPr b="0" i="0" sz="2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AutoNum type="arabicPeriod"/>
              <a:defRPr b="0" i="0" sz="2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AutoNum type="arabicPeriod"/>
              <a:defRPr b="0" i="0" sz="2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AutoNum type="arabicPeriod"/>
              <a:defRPr b="0" i="0" sz="2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AutoNum type="arabicPeriod"/>
              <a:defRPr b="0" i="0" sz="2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AutoNum type="arabicPeriod"/>
              <a:defRPr b="0" i="0" sz="2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" type="body"/>
          </p:nvPr>
        </p:nvSpPr>
        <p:spPr>
          <a:xfrm>
            <a:off x="269875" y="762000"/>
            <a:ext cx="9296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Noto Sans Symbols"/>
              <a:buChar char="❑"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AutoNum type="arabicPeriod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🡺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81000" lvl="5" marL="2743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🡺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81000" lvl="6" marL="32004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🡺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81000" lvl="7" marL="3657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🡺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81000" lvl="8" marL="41148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🡺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5" name="Google Shape;15;p21"/>
          <p:cNvSpPr txBox="1"/>
          <p:nvPr/>
        </p:nvSpPr>
        <p:spPr>
          <a:xfrm>
            <a:off x="8759825" y="6384925"/>
            <a:ext cx="936625" cy="39687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4" name="Google Shape;54;p33"/>
          <p:cNvSpPr txBox="1"/>
          <p:nvPr>
            <p:ph idx="1" type="body"/>
          </p:nvPr>
        </p:nvSpPr>
        <p:spPr>
          <a:xfrm>
            <a:off x="269875" y="762000"/>
            <a:ext cx="9296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Noto Sans Symbols"/>
              <a:buChar char="❑"/>
              <a:defRPr b="1" i="0" sz="3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302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Gulim"/>
              <a:buChar char="–"/>
              <a:defRPr b="0" i="0" sz="16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17500" lvl="2" marL="1371600" marR="0" rtl="0" algn="l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Gulim"/>
              <a:buChar char="•"/>
              <a:defRPr b="0" i="0" sz="1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17500" lvl="3" marL="1828800" marR="0" rtl="0" algn="l"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AutoNum type="arabicPeriod"/>
              <a:defRPr b="0" i="0" sz="1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🡺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81000" lvl="5" marL="2743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🡺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81000" lvl="6" marL="32004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🡺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81000" lvl="7" marL="3657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🡺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81000" lvl="8" marL="41148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🡺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그레이바탕" id="92" name="Google Shape;92;p4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307137"/>
            <a:ext cx="9899650" cy="55086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5"/>
          <p:cNvSpPr txBox="1"/>
          <p:nvPr/>
        </p:nvSpPr>
        <p:spPr>
          <a:xfrm>
            <a:off x="0" y="6526212"/>
            <a:ext cx="99060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cxnSp>
        <p:nvCxnSpPr>
          <p:cNvPr id="94" name="Google Shape;94;p45"/>
          <p:cNvCxnSpPr/>
          <p:nvPr/>
        </p:nvCxnSpPr>
        <p:spPr>
          <a:xfrm>
            <a:off x="0" y="571500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5" name="Google Shape;95;p45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96" name="Google Shape;96;p45"/>
          <p:cNvSpPr txBox="1"/>
          <p:nvPr>
            <p:ph idx="1" type="body"/>
          </p:nvPr>
        </p:nvSpPr>
        <p:spPr>
          <a:xfrm>
            <a:off x="269875" y="762000"/>
            <a:ext cx="9296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Noto Sans Symbols"/>
              <a:buChar char="❑"/>
              <a:defRPr b="1" i="0" sz="3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302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Gulim"/>
              <a:buChar char="–"/>
              <a:defRPr b="0" i="0" sz="16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17500" lvl="2" marL="1371600" marR="0" rtl="0" algn="l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Gulim"/>
              <a:buChar char="•"/>
              <a:defRPr b="0" i="0" sz="1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17500" lvl="3" marL="1828800" marR="0" rtl="0" algn="l"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AutoNum type="arabicPeriod"/>
              <a:defRPr b="0" i="0" sz="1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🡺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81000" lvl="5" marL="2743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🡺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81000" lvl="6" marL="32004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🡺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81000" lvl="7" marL="3657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🡺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81000" lvl="8" marL="41148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🡺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97" name="Google Shape;97;p45"/>
          <p:cNvSpPr txBox="1"/>
          <p:nvPr/>
        </p:nvSpPr>
        <p:spPr>
          <a:xfrm>
            <a:off x="233362" y="6381750"/>
            <a:ext cx="935037" cy="39528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45"/>
          <p:cNvSpPr txBox="1"/>
          <p:nvPr/>
        </p:nvSpPr>
        <p:spPr>
          <a:xfrm>
            <a:off x="8759825" y="6384925"/>
            <a:ext cx="936625" cy="3968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1"/>
          <p:cNvCxnSpPr/>
          <p:nvPr/>
        </p:nvCxnSpPr>
        <p:spPr>
          <a:xfrm>
            <a:off x="0" y="3429000"/>
            <a:ext cx="5168900" cy="0"/>
          </a:xfrm>
          <a:prstGeom prst="straightConnector1">
            <a:avLst/>
          </a:prstGeom>
          <a:noFill/>
          <a:ln cap="rnd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0" name="Google Shape;140;p1"/>
          <p:cNvCxnSpPr/>
          <p:nvPr/>
        </p:nvCxnSpPr>
        <p:spPr>
          <a:xfrm>
            <a:off x="0" y="4573587"/>
            <a:ext cx="5240337" cy="0"/>
          </a:xfrm>
          <a:prstGeom prst="straightConnector1">
            <a:avLst/>
          </a:prstGeom>
          <a:noFill/>
          <a:ln cap="rnd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1" name="Google Shape;141;p1"/>
          <p:cNvCxnSpPr/>
          <p:nvPr/>
        </p:nvCxnSpPr>
        <p:spPr>
          <a:xfrm>
            <a:off x="0" y="942975"/>
            <a:ext cx="5168900" cy="0"/>
          </a:xfrm>
          <a:prstGeom prst="straightConnector1">
            <a:avLst/>
          </a:prstGeom>
          <a:noFill/>
          <a:ln cap="rnd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42" name="Google Shape;142;p1"/>
          <p:cNvGrpSpPr/>
          <p:nvPr/>
        </p:nvGrpSpPr>
        <p:grpSpPr>
          <a:xfrm>
            <a:off x="0" y="0"/>
            <a:ext cx="9921875" cy="6872287"/>
            <a:chOff x="0" y="0"/>
            <a:chExt cx="9921552" cy="6872288"/>
          </a:xfrm>
        </p:grpSpPr>
        <p:sp>
          <p:nvSpPr>
            <p:cNvPr id="143" name="Google Shape;143;p1"/>
            <p:cNvSpPr txBox="1"/>
            <p:nvPr/>
          </p:nvSpPr>
          <p:spPr>
            <a:xfrm>
              <a:off x="0" y="0"/>
              <a:ext cx="9906000" cy="687228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360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4" name="Google Shape;144;p1"/>
            <p:cNvSpPr txBox="1"/>
            <p:nvPr/>
          </p:nvSpPr>
          <p:spPr>
            <a:xfrm>
              <a:off x="9057456" y="942182"/>
              <a:ext cx="864096" cy="268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0" wrap="square" tIns="0">
              <a:noAutofit/>
            </a:bodyPr>
            <a:lstStyle/>
            <a:p>
              <a:pPr indent="-609600" lvl="0" marL="60960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목차</a:t>
              </a:r>
              <a:endParaRPr/>
            </a:p>
          </p:txBody>
        </p:sp>
      </p:grpSp>
      <p:sp>
        <p:nvSpPr>
          <p:cNvPr id="145" name="Google Shape;145;p1"/>
          <p:cNvSpPr txBox="1"/>
          <p:nvPr/>
        </p:nvSpPr>
        <p:spPr>
          <a:xfrm>
            <a:off x="704850" y="1557337"/>
            <a:ext cx="5080000" cy="317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5강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TCP 소켓 프로그래밍 IV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urier New"/>
              <a:buNone/>
            </a:pPr>
            <a:r>
              <a:t/>
            </a:r>
            <a:endParaRPr b="0" i="0" sz="3600" u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Chatting(서버/클라이언트)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자바 개요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2. Chatting 서버</a:t>
            </a:r>
            <a:endParaRPr/>
          </a:p>
        </p:txBody>
      </p:sp>
      <p:sp>
        <p:nvSpPr>
          <p:cNvPr id="204" name="Google Shape;204;p10"/>
          <p:cNvSpPr txBox="1"/>
          <p:nvPr>
            <p:ph idx="1" type="body"/>
          </p:nvPr>
        </p:nvSpPr>
        <p:spPr>
          <a:xfrm>
            <a:off x="57150" y="620712"/>
            <a:ext cx="9866312" cy="568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ChatServerThread</a:t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3-1. join 프로토콜 구현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/>
          </a:p>
          <a:p>
            <a:pPr indent="-215900" lvl="0" marL="304800" marR="0" rtl="0" algn="l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0"/>
          <p:cNvSpPr/>
          <p:nvPr/>
        </p:nvSpPr>
        <p:spPr>
          <a:xfrm>
            <a:off x="1785937" y="2965450"/>
            <a:ext cx="914400" cy="914400"/>
          </a:xfrm>
          <a:prstGeom prst="ellipse">
            <a:avLst/>
          </a:prstGeom>
          <a:solidFill>
            <a:srgbClr val="ABC5E4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10"/>
          <p:cNvSpPr/>
          <p:nvPr/>
        </p:nvSpPr>
        <p:spPr>
          <a:xfrm>
            <a:off x="4875212" y="2965450"/>
            <a:ext cx="914400" cy="914400"/>
          </a:xfrm>
          <a:prstGeom prst="ellipse">
            <a:avLst/>
          </a:prstGeom>
          <a:solidFill>
            <a:srgbClr val="ABC5E4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10"/>
          <p:cNvSpPr/>
          <p:nvPr/>
        </p:nvSpPr>
        <p:spPr>
          <a:xfrm>
            <a:off x="7858125" y="2965450"/>
            <a:ext cx="914400" cy="914400"/>
          </a:xfrm>
          <a:prstGeom prst="ellipse">
            <a:avLst/>
          </a:prstGeom>
          <a:solidFill>
            <a:srgbClr val="ABC5E4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10"/>
          <p:cNvSpPr txBox="1"/>
          <p:nvPr/>
        </p:nvSpPr>
        <p:spPr>
          <a:xfrm>
            <a:off x="1828800" y="3305175"/>
            <a:ext cx="836612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thread1</a:t>
            </a:r>
            <a:endParaRPr/>
          </a:p>
        </p:txBody>
      </p:sp>
      <p:sp>
        <p:nvSpPr>
          <p:cNvPr id="209" name="Google Shape;209;p10"/>
          <p:cNvSpPr txBox="1"/>
          <p:nvPr/>
        </p:nvSpPr>
        <p:spPr>
          <a:xfrm>
            <a:off x="4914900" y="3284537"/>
            <a:ext cx="835025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thread2</a:t>
            </a:r>
            <a:endParaRPr/>
          </a:p>
        </p:txBody>
      </p:sp>
      <p:sp>
        <p:nvSpPr>
          <p:cNvPr id="210" name="Google Shape;210;p10"/>
          <p:cNvSpPr txBox="1"/>
          <p:nvPr/>
        </p:nvSpPr>
        <p:spPr>
          <a:xfrm>
            <a:off x="7905750" y="3284537"/>
            <a:ext cx="835025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thread3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1738312" y="5702300"/>
            <a:ext cx="1101725" cy="4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Chat Client</a:t>
            </a:r>
            <a:endParaRPr/>
          </a:p>
        </p:txBody>
      </p:sp>
      <p:sp>
        <p:nvSpPr>
          <p:cNvPr id="212" name="Google Shape;212;p10"/>
          <p:cNvSpPr txBox="1"/>
          <p:nvPr/>
        </p:nvSpPr>
        <p:spPr>
          <a:xfrm>
            <a:off x="4832350" y="5702300"/>
            <a:ext cx="1100137" cy="4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Chat Client</a:t>
            </a:r>
            <a:endParaRPr/>
          </a:p>
        </p:txBody>
      </p:sp>
      <p:sp>
        <p:nvSpPr>
          <p:cNvPr id="213" name="Google Shape;213;p10"/>
          <p:cNvSpPr txBox="1"/>
          <p:nvPr/>
        </p:nvSpPr>
        <p:spPr>
          <a:xfrm>
            <a:off x="7905750" y="5702300"/>
            <a:ext cx="1101725" cy="4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Chat Client</a:t>
            </a:r>
            <a:endParaRPr/>
          </a:p>
        </p:txBody>
      </p:sp>
      <p:grpSp>
        <p:nvGrpSpPr>
          <p:cNvPr id="214" name="Google Shape;214;p10"/>
          <p:cNvGrpSpPr/>
          <p:nvPr/>
        </p:nvGrpSpPr>
        <p:grpSpPr>
          <a:xfrm>
            <a:off x="2408237" y="3825875"/>
            <a:ext cx="80962" cy="1871662"/>
            <a:chOff x="2504728" y="3496816"/>
            <a:chExt cx="81533" cy="1872000"/>
          </a:xfrm>
        </p:grpSpPr>
        <p:cxnSp>
          <p:nvCxnSpPr>
            <p:cNvPr id="215" name="Google Shape;215;p10"/>
            <p:cNvCxnSpPr/>
            <p:nvPr/>
          </p:nvCxnSpPr>
          <p:spPr>
            <a:xfrm>
              <a:off x="2504728" y="3532262"/>
              <a:ext cx="0" cy="18360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6" name="Google Shape;216;p10"/>
            <p:cNvCxnSpPr/>
            <p:nvPr/>
          </p:nvCxnSpPr>
          <p:spPr>
            <a:xfrm>
              <a:off x="2586261" y="3496816"/>
              <a:ext cx="0" cy="18720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17" name="Google Shape;217;p10"/>
          <p:cNvGrpSpPr/>
          <p:nvPr/>
        </p:nvGrpSpPr>
        <p:grpSpPr>
          <a:xfrm>
            <a:off x="5526087" y="3805237"/>
            <a:ext cx="71437" cy="1908175"/>
            <a:chOff x="2504728" y="3487291"/>
            <a:chExt cx="72008" cy="1908000"/>
          </a:xfrm>
        </p:grpSpPr>
        <p:cxnSp>
          <p:nvCxnSpPr>
            <p:cNvPr id="218" name="Google Shape;218;p10"/>
            <p:cNvCxnSpPr/>
            <p:nvPr/>
          </p:nvCxnSpPr>
          <p:spPr>
            <a:xfrm>
              <a:off x="2504728" y="3532262"/>
              <a:ext cx="0" cy="18360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9" name="Google Shape;219;p10"/>
            <p:cNvCxnSpPr/>
            <p:nvPr/>
          </p:nvCxnSpPr>
          <p:spPr>
            <a:xfrm>
              <a:off x="2576736" y="3487291"/>
              <a:ext cx="0" cy="19080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20" name="Google Shape;220;p10"/>
          <p:cNvGrpSpPr/>
          <p:nvPr/>
        </p:nvGrpSpPr>
        <p:grpSpPr>
          <a:xfrm>
            <a:off x="8497887" y="3821112"/>
            <a:ext cx="63500" cy="1871662"/>
            <a:chOff x="2504728" y="3496816"/>
            <a:chExt cx="62483" cy="1872000"/>
          </a:xfrm>
        </p:grpSpPr>
        <p:cxnSp>
          <p:nvCxnSpPr>
            <p:cNvPr id="221" name="Google Shape;221;p10"/>
            <p:cNvCxnSpPr/>
            <p:nvPr/>
          </p:nvCxnSpPr>
          <p:spPr>
            <a:xfrm>
              <a:off x="2504728" y="3532262"/>
              <a:ext cx="0" cy="18360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2" name="Google Shape;222;p10"/>
            <p:cNvCxnSpPr/>
            <p:nvPr/>
          </p:nvCxnSpPr>
          <p:spPr>
            <a:xfrm>
              <a:off x="2567211" y="3496816"/>
              <a:ext cx="0" cy="18720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23" name="Google Shape;223;p10"/>
          <p:cNvSpPr txBox="1"/>
          <p:nvPr/>
        </p:nvSpPr>
        <p:spPr>
          <a:xfrm>
            <a:off x="2427287" y="4011612"/>
            <a:ext cx="1373187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endParaRPr/>
          </a:p>
        </p:txBody>
      </p:sp>
      <p:sp>
        <p:nvSpPr>
          <p:cNvPr id="224" name="Google Shape;224;p10"/>
          <p:cNvSpPr txBox="1"/>
          <p:nvPr/>
        </p:nvSpPr>
        <p:spPr>
          <a:xfrm>
            <a:off x="5519737" y="4010025"/>
            <a:ext cx="1374775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endParaRPr/>
          </a:p>
        </p:txBody>
      </p:sp>
      <p:sp>
        <p:nvSpPr>
          <p:cNvPr id="225" name="Google Shape;225;p10"/>
          <p:cNvSpPr txBox="1"/>
          <p:nvPr/>
        </p:nvSpPr>
        <p:spPr>
          <a:xfrm>
            <a:off x="8482012" y="4000500"/>
            <a:ext cx="1373187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endParaRPr/>
          </a:p>
        </p:txBody>
      </p:sp>
      <p:grpSp>
        <p:nvGrpSpPr>
          <p:cNvPr id="226" name="Google Shape;226;p10"/>
          <p:cNvGrpSpPr/>
          <p:nvPr/>
        </p:nvGrpSpPr>
        <p:grpSpPr>
          <a:xfrm>
            <a:off x="8093075" y="3821112"/>
            <a:ext cx="71437" cy="1881187"/>
            <a:chOff x="2432720" y="3487291"/>
            <a:chExt cx="72008" cy="1880971"/>
          </a:xfrm>
        </p:grpSpPr>
        <p:cxnSp>
          <p:nvCxnSpPr>
            <p:cNvPr id="227" name="Google Shape;227;p10"/>
            <p:cNvCxnSpPr/>
            <p:nvPr/>
          </p:nvCxnSpPr>
          <p:spPr>
            <a:xfrm>
              <a:off x="2504728" y="3532262"/>
              <a:ext cx="0" cy="18360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8" name="Google Shape;228;p10"/>
            <p:cNvCxnSpPr/>
            <p:nvPr/>
          </p:nvCxnSpPr>
          <p:spPr>
            <a:xfrm>
              <a:off x="2432720" y="3487291"/>
              <a:ext cx="0" cy="18720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29" name="Google Shape;229;p10"/>
          <p:cNvGrpSpPr/>
          <p:nvPr/>
        </p:nvGrpSpPr>
        <p:grpSpPr>
          <a:xfrm>
            <a:off x="2000250" y="3811587"/>
            <a:ext cx="73025" cy="1881187"/>
            <a:chOff x="2432720" y="3487291"/>
            <a:chExt cx="72008" cy="1880971"/>
          </a:xfrm>
        </p:grpSpPr>
        <p:cxnSp>
          <p:nvCxnSpPr>
            <p:cNvPr id="230" name="Google Shape;230;p10"/>
            <p:cNvCxnSpPr/>
            <p:nvPr/>
          </p:nvCxnSpPr>
          <p:spPr>
            <a:xfrm>
              <a:off x="2504728" y="3532262"/>
              <a:ext cx="0" cy="18360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1" name="Google Shape;231;p10"/>
            <p:cNvCxnSpPr/>
            <p:nvPr/>
          </p:nvCxnSpPr>
          <p:spPr>
            <a:xfrm>
              <a:off x="2432720" y="3487291"/>
              <a:ext cx="0" cy="18720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32" name="Google Shape;232;p10"/>
          <p:cNvGrpSpPr/>
          <p:nvPr/>
        </p:nvGrpSpPr>
        <p:grpSpPr>
          <a:xfrm>
            <a:off x="5097462" y="3821112"/>
            <a:ext cx="71437" cy="1881187"/>
            <a:chOff x="2432720" y="3487291"/>
            <a:chExt cx="72008" cy="1880971"/>
          </a:xfrm>
        </p:grpSpPr>
        <p:cxnSp>
          <p:nvCxnSpPr>
            <p:cNvPr id="233" name="Google Shape;233;p10"/>
            <p:cNvCxnSpPr/>
            <p:nvPr/>
          </p:nvCxnSpPr>
          <p:spPr>
            <a:xfrm>
              <a:off x="2504728" y="3532262"/>
              <a:ext cx="0" cy="18360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4" name="Google Shape;234;p10"/>
            <p:cNvCxnSpPr/>
            <p:nvPr/>
          </p:nvCxnSpPr>
          <p:spPr>
            <a:xfrm>
              <a:off x="2432720" y="3487291"/>
              <a:ext cx="0" cy="18720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35" name="Google Shape;235;p10"/>
          <p:cNvSpPr txBox="1"/>
          <p:nvPr/>
        </p:nvSpPr>
        <p:spPr>
          <a:xfrm>
            <a:off x="830262" y="3973512"/>
            <a:ext cx="1119187" cy="261937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PrintWriter</a:t>
            </a:r>
            <a:endParaRPr/>
          </a:p>
        </p:txBody>
      </p:sp>
      <p:sp>
        <p:nvSpPr>
          <p:cNvPr id="236" name="Google Shape;236;p10"/>
          <p:cNvSpPr txBox="1"/>
          <p:nvPr/>
        </p:nvSpPr>
        <p:spPr>
          <a:xfrm>
            <a:off x="3925887" y="4006850"/>
            <a:ext cx="1119187" cy="261937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PrintWriter</a:t>
            </a:r>
            <a:endParaRPr/>
          </a:p>
        </p:txBody>
      </p:sp>
      <p:sp>
        <p:nvSpPr>
          <p:cNvPr id="237" name="Google Shape;237;p10"/>
          <p:cNvSpPr txBox="1"/>
          <p:nvPr/>
        </p:nvSpPr>
        <p:spPr>
          <a:xfrm>
            <a:off x="6921500" y="4002087"/>
            <a:ext cx="1119187" cy="261937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PrintWriter</a:t>
            </a:r>
            <a:endParaRPr/>
          </a:p>
        </p:txBody>
      </p:sp>
      <p:pic>
        <p:nvPicPr>
          <p:cNvPr id="238" name="Google Shape;23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7762" y="1695450"/>
            <a:ext cx="3389312" cy="59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10"/>
          <p:cNvCxnSpPr/>
          <p:nvPr/>
        </p:nvCxnSpPr>
        <p:spPr>
          <a:xfrm flipH="1">
            <a:off x="1388974" y="1989137"/>
            <a:ext cx="2627400" cy="19845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40" name="Google Shape;240;p10"/>
          <p:cNvCxnSpPr/>
          <p:nvPr/>
        </p:nvCxnSpPr>
        <p:spPr>
          <a:xfrm flipH="1" rot="-5400000">
            <a:off x="3695275" y="3002388"/>
            <a:ext cx="2027100" cy="600"/>
          </a:xfrm>
          <a:prstGeom prst="bentConnector3">
            <a:avLst>
              <a:gd fmla="val 50000" name="adj1"/>
            </a:avLst>
          </a:prstGeom>
          <a:noFill/>
          <a:ln cap="flat" cmpd="sng" w="15875">
            <a:solidFill>
              <a:srgbClr val="00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41" name="Google Shape;241;p10"/>
          <p:cNvSpPr txBox="1"/>
          <p:nvPr/>
        </p:nvSpPr>
        <p:spPr>
          <a:xfrm>
            <a:off x="4484687" y="1362075"/>
            <a:ext cx="1541462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Writer Pool</a:t>
            </a:r>
            <a:endParaRPr/>
          </a:p>
        </p:txBody>
      </p:sp>
      <p:cxnSp>
        <p:nvCxnSpPr>
          <p:cNvPr id="242" name="Google Shape;242;p10"/>
          <p:cNvCxnSpPr/>
          <p:nvPr/>
        </p:nvCxnSpPr>
        <p:spPr>
          <a:xfrm flipH="1" rot="-5400000">
            <a:off x="5291863" y="2080486"/>
            <a:ext cx="1984500" cy="1801800"/>
          </a:xfrm>
          <a:prstGeom prst="bentConnector3">
            <a:avLst>
              <a:gd fmla="val 8415" name="adj1"/>
            </a:avLst>
          </a:prstGeom>
          <a:noFill/>
          <a:ln cap="flat" cmpd="sng" w="15875">
            <a:solidFill>
              <a:srgbClr val="00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43" name="Google Shape;243;p10"/>
          <p:cNvSpPr txBox="1"/>
          <p:nvPr/>
        </p:nvSpPr>
        <p:spPr>
          <a:xfrm>
            <a:off x="7231062" y="1992312"/>
            <a:ext cx="10922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urier New"/>
              <a:buNone/>
            </a:pPr>
            <a:r>
              <a:rPr b="1" i="0" lang="en-US" sz="3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공유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2. Chatting 서버</a:t>
            </a:r>
            <a:endParaRPr/>
          </a:p>
        </p:txBody>
      </p:sp>
      <p:sp>
        <p:nvSpPr>
          <p:cNvPr id="249" name="Google Shape;249;p11"/>
          <p:cNvSpPr txBox="1"/>
          <p:nvPr>
            <p:ph idx="1" type="body"/>
          </p:nvPr>
        </p:nvSpPr>
        <p:spPr>
          <a:xfrm>
            <a:off x="57150" y="620712"/>
            <a:ext cx="9866312" cy="568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ChatServerThread</a:t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3-1. join 프로토콜 구현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- main thread에서 PrintWriter를 담을 수 있는 List를 생성한다.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- 데이터 통신 스레드들에서 이 List를 공유 해야 하기 때문에  스레드에 List 객체를 참조하는 변수를  추가한다.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- 요청이  수락하고 스레드를 생성할 때,  List객체를  스레드의  생성자를  통해  전달한다.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/>
          </a:p>
          <a:p>
            <a:pPr indent="-215900" lvl="0" marL="304800" marR="0" rtl="0" algn="l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1"/>
          <p:cNvSpPr txBox="1"/>
          <p:nvPr/>
        </p:nvSpPr>
        <p:spPr>
          <a:xfrm>
            <a:off x="488950" y="2117725"/>
            <a:ext cx="8804275" cy="615950"/>
          </a:xfrm>
          <a:prstGeom prst="rect">
            <a:avLst/>
          </a:prstGeom>
          <a:solidFill>
            <a:srgbClr val="1D31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List&lt;Writer&gt; listWriters = new ArrayList&lt;Writer&gt;();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11"/>
          <p:cNvSpPr txBox="1"/>
          <p:nvPr/>
        </p:nvSpPr>
        <p:spPr>
          <a:xfrm>
            <a:off x="509587" y="3309937"/>
            <a:ext cx="8783637" cy="615950"/>
          </a:xfrm>
          <a:prstGeom prst="rect">
            <a:avLst/>
          </a:prstGeom>
          <a:solidFill>
            <a:srgbClr val="1D31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List&lt;Writer&gt; listWriters;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11"/>
          <p:cNvSpPr txBox="1"/>
          <p:nvPr/>
        </p:nvSpPr>
        <p:spPr>
          <a:xfrm>
            <a:off x="509587" y="4365625"/>
            <a:ext cx="8783637" cy="615950"/>
          </a:xfrm>
          <a:prstGeom prst="rect">
            <a:avLst/>
          </a:prstGeom>
          <a:solidFill>
            <a:srgbClr val="1D31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new ChatServerTread( socket, listWriters ).start();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11"/>
          <p:cNvSpPr txBox="1"/>
          <p:nvPr/>
        </p:nvSpPr>
        <p:spPr>
          <a:xfrm>
            <a:off x="527050" y="5162550"/>
            <a:ext cx="8785225" cy="938212"/>
          </a:xfrm>
          <a:prstGeom prst="rect">
            <a:avLst/>
          </a:prstGeom>
          <a:solidFill>
            <a:srgbClr val="1D31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public ChatServerTread( Socket socket, List&lt;Writer&gt; listWriters 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this.socket = socket;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this.listWriters = listWriters;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2. Chatting 서버</a:t>
            </a:r>
            <a:endParaRPr/>
          </a:p>
        </p:txBody>
      </p:sp>
      <p:sp>
        <p:nvSpPr>
          <p:cNvPr id="259" name="Google Shape;259;p12"/>
          <p:cNvSpPr txBox="1"/>
          <p:nvPr>
            <p:ph idx="1" type="body"/>
          </p:nvPr>
        </p:nvSpPr>
        <p:spPr>
          <a:xfrm>
            <a:off x="57150" y="620712"/>
            <a:ext cx="9866312" cy="568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ChatServerThread</a:t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3-1. join 프로토콜 구현</a:t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- 프로토콜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join:nickname\n </a:t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- addWriter 메소드의 구현 예시</a:t>
            </a:r>
            <a:endParaRPr b="1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- List인  Writer Pool 에  파라미터로  받은 Writer를 추가한다.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- synchronized  키워드는  여러 스레드가  하나의 공유 객체에 접근할  때,  동기화를 보장 해준다.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/>
          </a:p>
          <a:p>
            <a:pPr indent="-215900" lvl="0" marL="304800" marR="0" rtl="0" algn="l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2"/>
          <p:cNvSpPr txBox="1"/>
          <p:nvPr/>
        </p:nvSpPr>
        <p:spPr>
          <a:xfrm>
            <a:off x="488950" y="1531937"/>
            <a:ext cx="8783637" cy="2478087"/>
          </a:xfrm>
          <a:prstGeom prst="rect">
            <a:avLst/>
          </a:prstGeom>
          <a:solidFill>
            <a:srgbClr val="1D31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doJoin( String nickName, Writer writer 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this.nickname = nickName;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/* writer pool에  저장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addWriter( writer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addWriter( Writer writer 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synchronized( listWriters 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listWriters.add( writer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2. Chatting 서버</a:t>
            </a:r>
            <a:endParaRPr/>
          </a:p>
        </p:txBody>
      </p:sp>
      <p:sp>
        <p:nvSpPr>
          <p:cNvPr id="266" name="Google Shape;266;p13"/>
          <p:cNvSpPr txBox="1"/>
          <p:nvPr>
            <p:ph idx="1" type="body"/>
          </p:nvPr>
        </p:nvSpPr>
        <p:spPr>
          <a:xfrm>
            <a:off x="57150" y="620712"/>
            <a:ext cx="9866312" cy="568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ChatServerThread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3-1. join 프로토콜 구현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- 서버에 연결된 모든 클라이언트에 메시지를 보내는(브로드캐스트) 메소드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- 스레드간 공유 객체인  listWriters 에 접근 하기 때문에  동기화 처리를 해 주어야 한다.</a:t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- PrintWriter의 메서드를 사용해야 하기 때문에  다운 캐스팅을 명시적으로 해주었다.</a:t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/>
          </a:p>
          <a:p>
            <a:pPr indent="-215900" lvl="0" marL="304800" marR="0" rtl="0" algn="l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3"/>
          <p:cNvSpPr txBox="1"/>
          <p:nvPr/>
        </p:nvSpPr>
        <p:spPr>
          <a:xfrm>
            <a:off x="488950" y="1557337"/>
            <a:ext cx="9072562" cy="2646362"/>
          </a:xfrm>
          <a:prstGeom prst="rect">
            <a:avLst/>
          </a:prstGeom>
          <a:solidFill>
            <a:srgbClr val="1D31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broadcast( String data 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synchronized( listWriters 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for( Writer writer : listWriters 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PrintWriter printWriter = (PrintWriter)writer;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printWriter.println( data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printWriter.flush();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2. Chatting 서버</a:t>
            </a:r>
            <a:endParaRPr/>
          </a:p>
        </p:txBody>
      </p:sp>
      <p:sp>
        <p:nvSpPr>
          <p:cNvPr id="273" name="Google Shape;273;p14"/>
          <p:cNvSpPr txBox="1"/>
          <p:nvPr>
            <p:ph idx="1" type="body"/>
          </p:nvPr>
        </p:nvSpPr>
        <p:spPr>
          <a:xfrm>
            <a:off x="57150" y="620712"/>
            <a:ext cx="9866312" cy="568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ChatServerThread</a:t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3-1. join 프로토콜 구현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- doJoin은 한 사용자가 채팅 방에 참여 했을 때, 다른 사용자들에게  “OOO님이 입장하셨습니다.”  라는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메세지를  브로드캐스팅해야 한다.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- ack를 보내 방 참여가 성공했다는 것을 클라이언트에게 알려 줘야 한다.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/>
          </a:p>
          <a:p>
            <a:pPr indent="-215900" lvl="0" marL="304800" marR="0" rtl="0" algn="l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4"/>
          <p:cNvSpPr txBox="1"/>
          <p:nvPr/>
        </p:nvSpPr>
        <p:spPr>
          <a:xfrm>
            <a:off x="444500" y="1557337"/>
            <a:ext cx="9074150" cy="2646362"/>
          </a:xfrm>
          <a:prstGeom prst="rect">
            <a:avLst/>
          </a:prstGeom>
          <a:solidFill>
            <a:srgbClr val="1D31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doJoin( String nickName, Writer writer 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this.nickname = nickName;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String data = nickName + "님이 참여하였습니다.";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broadcast( data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/* writer pool에  저장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addWriter( writer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// ack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printWriter.println( "join:ok"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printWriter.flush();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2. Chatting 서버</a:t>
            </a:r>
            <a:endParaRPr/>
          </a:p>
        </p:txBody>
      </p:sp>
      <p:sp>
        <p:nvSpPr>
          <p:cNvPr id="280" name="Google Shape;280;p15"/>
          <p:cNvSpPr txBox="1"/>
          <p:nvPr>
            <p:ph idx="1" type="body"/>
          </p:nvPr>
        </p:nvSpPr>
        <p:spPr>
          <a:xfrm>
            <a:off x="57150" y="620712"/>
            <a:ext cx="9866312" cy="568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ChatServerThread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3-2.  message 프로토콜 구현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- 프로토콜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“message:하이 ^^;\r\n”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/>
          </a:p>
          <a:p>
            <a:pPr indent="-215900" lvl="0" marL="304800" marR="0" rtl="0" algn="l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5"/>
          <p:cNvSpPr txBox="1"/>
          <p:nvPr/>
        </p:nvSpPr>
        <p:spPr>
          <a:xfrm>
            <a:off x="415925" y="1531937"/>
            <a:ext cx="9072562" cy="1292225"/>
          </a:xfrm>
          <a:prstGeom prst="rect">
            <a:avLst/>
          </a:prstGeom>
          <a:solidFill>
            <a:srgbClr val="1D31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doMessage( String message 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/* 잘 구현 해 보기 */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2. Chatting 서버</a:t>
            </a:r>
            <a:endParaRPr/>
          </a:p>
        </p:txBody>
      </p:sp>
      <p:sp>
        <p:nvSpPr>
          <p:cNvPr id="287" name="Google Shape;287;p16"/>
          <p:cNvSpPr txBox="1"/>
          <p:nvPr>
            <p:ph idx="1" type="body"/>
          </p:nvPr>
        </p:nvSpPr>
        <p:spPr>
          <a:xfrm>
            <a:off x="57150" y="620712"/>
            <a:ext cx="9866312" cy="568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ChatServerThread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3-3. quit 프로토콜 구현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- 프로토콜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Noto Sans Symbols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“quit”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-  “OOO님이 퇴장 하였습니다”  메시지가 브로드캐스팅 되어야 한다. 현재 스레드의 writer를 Writer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Pool에서 제거한 후,   브로드캐스팅 한다.</a:t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/>
          </a:p>
          <a:p>
            <a:pPr indent="-215900" lvl="0" marL="304800" marR="0" rtl="0" algn="l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6"/>
          <p:cNvSpPr txBox="1"/>
          <p:nvPr/>
        </p:nvSpPr>
        <p:spPr>
          <a:xfrm>
            <a:off x="415925" y="1557337"/>
            <a:ext cx="9072562" cy="2308225"/>
          </a:xfrm>
          <a:prstGeom prst="rect">
            <a:avLst/>
          </a:prstGeom>
          <a:solidFill>
            <a:srgbClr val="1D31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doQuit(  Writer writer 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removeWriter( writer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String data = nickname + "님이 퇴장 하였습니다.";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broadcast( data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removeWriter( Writer writer 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/* 잘 구현 해보기 */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2. Chatting 서버</a:t>
            </a:r>
            <a:endParaRPr/>
          </a:p>
        </p:txBody>
      </p:sp>
      <p:sp>
        <p:nvSpPr>
          <p:cNvPr id="294" name="Google Shape;294;p17"/>
          <p:cNvSpPr txBox="1"/>
          <p:nvPr>
            <p:ph idx="1" type="body"/>
          </p:nvPr>
        </p:nvSpPr>
        <p:spPr>
          <a:xfrm>
            <a:off x="57150" y="620712"/>
            <a:ext cx="9866312" cy="568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ChatServerThread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3-4. 에러 처리 ( 클라이언트가  “quit”  보내지 않고 소켓을  닫은 경우 )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/>
          </a:p>
          <a:p>
            <a:pPr indent="-215900" lvl="0" marL="304800" marR="0" rtl="0" algn="l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7"/>
          <p:cNvSpPr txBox="1"/>
          <p:nvPr/>
        </p:nvSpPr>
        <p:spPr>
          <a:xfrm>
            <a:off x="415925" y="1557337"/>
            <a:ext cx="9072562" cy="1292225"/>
          </a:xfrm>
          <a:prstGeom prst="rect">
            <a:avLst/>
          </a:prstGeom>
          <a:solidFill>
            <a:srgbClr val="1D31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if( request == null 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ChatServer.log( "클라이언트로 부터 연결 끊김"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doQuit( printWriter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break;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3. Chatting 클라이언트</a:t>
            </a:r>
            <a:endParaRPr/>
          </a:p>
        </p:txBody>
      </p:sp>
      <p:sp>
        <p:nvSpPr>
          <p:cNvPr id="301" name="Google Shape;301;p18"/>
          <p:cNvSpPr txBox="1"/>
          <p:nvPr>
            <p:ph idx="1" type="body"/>
          </p:nvPr>
        </p:nvSpPr>
        <p:spPr>
          <a:xfrm>
            <a:off x="57150" y="620712"/>
            <a:ext cx="9866312" cy="568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요구사항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1. 키보드로 입력이 가능               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2. 입력 중에 메시지를 수신 할 수 있다. </a:t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3. 즉,  키보드 입력을 받는 작업은 main thread에서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5.  데이터 수신과  프로토콜 처리 작업은  데이터 수신 Thread에서  처리하도록 작성한다.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6. 다음 구현 예시를 참고해서 구현한다.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/>
          </a:p>
          <a:p>
            <a:pPr indent="-215900" lvl="0" marL="304800" marR="0" rtl="0" algn="l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3. Chatting 클라이언트</a:t>
            </a:r>
            <a:endParaRPr/>
          </a:p>
        </p:txBody>
      </p:sp>
      <p:sp>
        <p:nvSpPr>
          <p:cNvPr id="307" name="Google Shape;307;p19"/>
          <p:cNvSpPr txBox="1"/>
          <p:nvPr>
            <p:ph idx="1" type="body"/>
          </p:nvPr>
        </p:nvSpPr>
        <p:spPr>
          <a:xfrm>
            <a:off x="36512" y="620712"/>
            <a:ext cx="9866312" cy="568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구현 예시 -  main thread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/>
          </a:p>
          <a:p>
            <a:pPr indent="-215900" lvl="0" marL="304800" marR="0" rtl="0" algn="l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415925" y="1052512"/>
            <a:ext cx="9074150" cy="5216525"/>
          </a:xfrm>
          <a:prstGeom prst="rect">
            <a:avLst/>
          </a:prstGeom>
          <a:solidFill>
            <a:srgbClr val="1D31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scanner = null;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Socket socket = null;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//1. 키보드 연결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t/>
            </a:r>
            <a:endParaRPr b="1" i="0" sz="9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//2. socket 생성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t/>
            </a:r>
            <a:endParaRPr b="1" i="0" sz="9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//3. 연결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t/>
            </a:r>
            <a:endParaRPr b="1" i="0" sz="9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//4. reader/writer 생성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t/>
            </a:r>
            <a:endParaRPr b="1" i="0" sz="9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//5. join 프로토콜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System.out.print("닉네임&gt;&gt;"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String nickname = scanner.nextLine();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printWriter.println( "join:" + nickname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printWriter.flush();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t/>
            </a:r>
            <a:endParaRPr b="1" i="0" sz="9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//6. ChatClientReceiveThread 시작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t/>
            </a:r>
            <a:endParaRPr b="1" i="0" sz="9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//7. 키보드 입력 처리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while( true 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System.out.print( "&gt;&gt;"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String input = scanner.nextLine();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if( "quit".equals( input ) == true 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// 8. quit 프로토콜 처리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break;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} else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// 9. 메시지 처리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t/>
            </a:r>
            <a:endParaRPr b="1" i="0" sz="9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 catch( IOException ex 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log( "error:" + ex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 finally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//10. 자원정리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0. 시현</a:t>
            </a:r>
            <a:endParaRPr/>
          </a:p>
        </p:txBody>
      </p:sp>
      <p:sp>
        <p:nvSpPr>
          <p:cNvPr id="151" name="Google Shape;151;p2"/>
          <p:cNvSpPr txBox="1"/>
          <p:nvPr>
            <p:ph idx="1" type="body"/>
          </p:nvPr>
        </p:nvSpPr>
        <p:spPr>
          <a:xfrm>
            <a:off x="57150" y="620712"/>
            <a:ext cx="98663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3. Chatting 클라이언트</a:t>
            </a:r>
            <a:endParaRPr/>
          </a:p>
        </p:txBody>
      </p:sp>
      <p:sp>
        <p:nvSpPr>
          <p:cNvPr id="314" name="Google Shape;314;p20"/>
          <p:cNvSpPr txBox="1"/>
          <p:nvPr>
            <p:ph idx="1" type="body"/>
          </p:nvPr>
        </p:nvSpPr>
        <p:spPr>
          <a:xfrm>
            <a:off x="36512" y="620712"/>
            <a:ext cx="9866312" cy="568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구현 예시 -  ChatClientReceiveThread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/>
          </a:p>
          <a:p>
            <a:pPr indent="-215900" lvl="0" marL="304800" marR="0" rtl="0" algn="l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"/>
          <p:cNvSpPr txBox="1"/>
          <p:nvPr/>
        </p:nvSpPr>
        <p:spPr>
          <a:xfrm>
            <a:off x="415925" y="1052512"/>
            <a:ext cx="9074150" cy="2616200"/>
          </a:xfrm>
          <a:prstGeom prst="rect">
            <a:avLst/>
          </a:prstGeom>
          <a:solidFill>
            <a:srgbClr val="1D31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t/>
            </a:r>
            <a:endParaRPr b="1" i="0" sz="9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t/>
            </a:r>
            <a:endParaRPr b="1" i="0" sz="9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private BufferedReader bufferedReader;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run()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t/>
            </a:r>
            <a:endParaRPr b="1" i="0" sz="16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/* reader를 통해 읽은 데이터 콘솔에 출력하기 (message 처리) */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t/>
            </a:r>
            <a:endParaRPr b="1" i="0" sz="16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t/>
            </a:r>
            <a:endParaRPr b="1" i="0" sz="9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1. 요구사항</a:t>
            </a:r>
            <a:endParaRPr/>
          </a:p>
        </p:txBody>
      </p:sp>
      <p:sp>
        <p:nvSpPr>
          <p:cNvPr id="157" name="Google Shape;157;p3"/>
          <p:cNvSpPr txBox="1"/>
          <p:nvPr>
            <p:ph idx="1" type="body"/>
          </p:nvPr>
        </p:nvSpPr>
        <p:spPr>
          <a:xfrm>
            <a:off x="57150" y="620712"/>
            <a:ext cx="98663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1. 단체 채팅방 ( 1개의 방에서 다수의  사용자가  채팅을 한다. 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2. 닉네임을 등록해야  한다.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3. 다른 사용자가  입장하면  “OOO님이 입장 하였습니다” 메시지가  출력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4. 다른 사용자의  메시지는 키보드로 입력도중에 전달되어 화면에 출력된다.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5. 메시지의 전송은  엔터를 쳤을 때 전송되고  방안의  모든 사용자에게 전달된다.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6. 방을 나올 때는  “quit” 또는 프로그램 종료로 할 수 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7. 방을 나가면 다른 사용자에게  “OOO님이 퇴장 하였습니다”  메시지가  출력된다.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2. Chatting 서버</a:t>
            </a:r>
            <a:endParaRPr/>
          </a:p>
        </p:txBody>
      </p:sp>
      <p:sp>
        <p:nvSpPr>
          <p:cNvPr id="163" name="Google Shape;163;p4"/>
          <p:cNvSpPr txBox="1"/>
          <p:nvPr>
            <p:ph idx="1" type="body"/>
          </p:nvPr>
        </p:nvSpPr>
        <p:spPr>
          <a:xfrm>
            <a:off x="57150" y="620712"/>
            <a:ext cx="9866312" cy="568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서버 기능 정의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1. 서버는 여러 클라이언트가 접속할 수 있어야 한다. ( 다중 처리 가능, 멀티스레드 프로그래밍)                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2. 서버는 여러 클라이언트에게 동시에 메시지를 보낼 수 있는 브로드캐스팅(broadcasting) 기능이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있어야 한다.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3. EchoServer의 각 스레드는  자신의 IO Stream 객체만  사용하면 되었지만 ,  Chat Server에서는 다른 스레드의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IO Stream을 사용해야 한다. ( printWriter  객체 )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4. 닉네임을 등록하기 위한 요청,  메시지를 전달하기 위한 요청,  방을 나가기 위한 요청 등  클라이언트의 요청이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을 구별하기 위해 프로토콜(채팅 프로토콜)을 설계해야 한다.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예)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JOIN:안대혁\r\n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MESSAGE:방가 ^^;\r\n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QUIT\r\n      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/>
          </a:p>
          <a:p>
            <a:pPr indent="-215900" lvl="0" marL="304800" marR="0" rtl="0" algn="l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2. Chatting 서버 </a:t>
            </a:r>
            <a:endParaRPr/>
          </a:p>
        </p:txBody>
      </p:sp>
      <p:sp>
        <p:nvSpPr>
          <p:cNvPr id="169" name="Google Shape;169;p5"/>
          <p:cNvSpPr txBox="1"/>
          <p:nvPr>
            <p:ph idx="1" type="body"/>
          </p:nvPr>
        </p:nvSpPr>
        <p:spPr>
          <a:xfrm>
            <a:off x="57150" y="620712"/>
            <a:ext cx="9866312" cy="568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MainThread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-  Main Thread의 주요코드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-  클라이언트로 부터 연결 요청을 기다린다.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-  클라이언트와  연결된 후,  클라이언트와 채팅 데이터 통신은 ChatServerTread가  한다.</a:t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/>
          </a:p>
          <a:p>
            <a:pPr indent="-215900" lvl="0" marL="304800" marR="0" rtl="0" algn="l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"/>
          <p:cNvSpPr txBox="1"/>
          <p:nvPr/>
        </p:nvSpPr>
        <p:spPr>
          <a:xfrm>
            <a:off x="488950" y="1268412"/>
            <a:ext cx="9217025" cy="2862262"/>
          </a:xfrm>
          <a:prstGeom prst="rect">
            <a:avLst/>
          </a:prstGeom>
          <a:solidFill>
            <a:srgbClr val="1D31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t/>
            </a:r>
            <a:endParaRPr b="0" i="0" sz="12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1. 서버 소겟 생성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serverSocket = new ServerSocket();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2. 바인딩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String hostAddress = InetAddress.getLocalHost().getHostAddress();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serverSocket.bind( new InetSocketAddress( hostAddress, PORT ) );	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log( "연결 기다림 " + hostAddress + ":" + PORT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t/>
            </a:r>
            <a:endParaRPr b="0" i="0" sz="12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3. 요청 대기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while( true 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Socket socket = serverSocket.accept();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new ChatServerTread( socket ).start();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2. Chatting 서버</a:t>
            </a:r>
            <a:endParaRPr/>
          </a:p>
        </p:txBody>
      </p:sp>
      <p:sp>
        <p:nvSpPr>
          <p:cNvPr id="176" name="Google Shape;176;p6"/>
          <p:cNvSpPr txBox="1"/>
          <p:nvPr>
            <p:ph idx="1" type="body"/>
          </p:nvPr>
        </p:nvSpPr>
        <p:spPr>
          <a:xfrm>
            <a:off x="57150" y="620712"/>
            <a:ext cx="9866312" cy="568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ChatServerThread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1. 스레드의  인스턴스 변수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- 통신을 위한 스트림을 얻어 오기 위해 Socket 객체를 저장해야 한다.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- 연결된 클라이언트의 닉네임을 저장하고 있어야 한다.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/>
          </a:p>
          <a:p>
            <a:pPr indent="-215900" lvl="0" marL="304800" marR="0" rtl="0" algn="l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488950" y="2239962"/>
            <a:ext cx="8569325" cy="2954337"/>
          </a:xfrm>
          <a:prstGeom prst="rect">
            <a:avLst/>
          </a:prstGeom>
          <a:solidFill>
            <a:srgbClr val="1D31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t/>
            </a:r>
            <a:endParaRPr b="0" i="0" sz="12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ChatServerTread extends Thread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private String nickname;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private Socket socket;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public ChatServerTread( Socket socket 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this.socket = socket;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2. Chatting 서버</a:t>
            </a:r>
            <a:endParaRPr/>
          </a:p>
        </p:txBody>
      </p:sp>
      <p:sp>
        <p:nvSpPr>
          <p:cNvPr id="183" name="Google Shape;183;p7"/>
          <p:cNvSpPr txBox="1"/>
          <p:nvPr>
            <p:ph idx="1" type="body"/>
          </p:nvPr>
        </p:nvSpPr>
        <p:spPr>
          <a:xfrm>
            <a:off x="39687" y="620712"/>
            <a:ext cx="9866312" cy="568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ChatServerThread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2. 요청 처리를 위한 Loop 작성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- run 메소드 오버라이딩</a:t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- main thread로 부터 전달받은 socket를 통해 IO Stream을 받아오는데  문자 단위 처리와  라인 단위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읽기를 위해  보조 스트림 객체를 생성해서 사용한다.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/>
          </a:p>
          <a:p>
            <a:pPr indent="-215900" lvl="0" marL="304800" marR="0" rtl="0" algn="l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"/>
          <p:cNvSpPr txBox="1"/>
          <p:nvPr/>
        </p:nvSpPr>
        <p:spPr>
          <a:xfrm>
            <a:off x="200025" y="2420937"/>
            <a:ext cx="9648825" cy="3646487"/>
          </a:xfrm>
          <a:prstGeom prst="rect">
            <a:avLst/>
          </a:prstGeom>
          <a:solidFill>
            <a:srgbClr val="1D31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//1. Remote Host Information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//2. 스트림 얻기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bufferedReader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new BufferedReader( new InputStreamReader( socket.getInputStream(), StandardCharsets.UTF_8 )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printWriter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new PrintWriter( new OutputStreamWriter( socket.getOutputStream(), StandardCharsets.UTF_8 ), true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//3. 요청 처리 	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while( true 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String request = bufferedReader.readLine();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if( request == null 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log( "클라이언트로 부터 연결 끊김"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break;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// 4. 프로토콜 분석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		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2. Chatting 서버</a:t>
            </a:r>
            <a:endParaRPr/>
          </a:p>
        </p:txBody>
      </p:sp>
      <p:sp>
        <p:nvSpPr>
          <p:cNvPr id="190" name="Google Shape;190;p8"/>
          <p:cNvSpPr txBox="1"/>
          <p:nvPr>
            <p:ph idx="1" type="body"/>
          </p:nvPr>
        </p:nvSpPr>
        <p:spPr>
          <a:xfrm>
            <a:off x="57150" y="620712"/>
            <a:ext cx="9866312" cy="568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ChatServerThread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3. 프로토콜 분석</a:t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chat 프로토콜  형식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요청명령:파라미터1:파라미터2: … \r\n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-  각 요청을 구분하는 경계가 되는 것은  \r\n 이다.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- 요청은  “:” 기준으로  요청명령과  파라미터로 분리한다.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- 각 각의 요청명령을 처리하는  메서드를 구현하고 호출한다.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/>
          </a:p>
          <a:p>
            <a:pPr indent="-215900" lvl="0" marL="304800" marR="0" rtl="0" algn="l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704850" y="1531937"/>
            <a:ext cx="9072562" cy="3140075"/>
          </a:xfrm>
          <a:prstGeom prst="rect">
            <a:avLst/>
          </a:prstGeom>
          <a:solidFill>
            <a:srgbClr val="1D31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String[] tokens = request.split( ":"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if( "join".equals( tokens[0] ) 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doJoin( tokens[1], printWriter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 else if( "message".equals( tokens[0] ) 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doMessage[ tokens[1]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 else if( "quit".equals( tokens[0] ) 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doQuit();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ChatServer.log( "에러:알수 없는 요청(" + tokes[0] + ")"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2. Chatting 서버</a:t>
            </a:r>
            <a:endParaRPr/>
          </a:p>
        </p:txBody>
      </p:sp>
      <p:sp>
        <p:nvSpPr>
          <p:cNvPr id="197" name="Google Shape;197;p9"/>
          <p:cNvSpPr txBox="1"/>
          <p:nvPr>
            <p:ph idx="1" type="body"/>
          </p:nvPr>
        </p:nvSpPr>
        <p:spPr>
          <a:xfrm>
            <a:off x="57150" y="620712"/>
            <a:ext cx="9866312" cy="568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ChatServerThread</a:t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3-1. join 프로토콜 구현 </a:t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- 프로토콜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“join:nickname\r\n”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- 1번째 파라미터 nickname을  thread 객체 변수로 저장한다.</a:t>
            </a:r>
            <a:endParaRPr b="1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-  writer pool에  현재 스레드의  writer 인 printWriter를 저장해야 한다.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/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/>
          </a:p>
          <a:p>
            <a:pPr indent="-215900" lvl="0" marL="304800" marR="0" rtl="0" algn="l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9"/>
          <p:cNvSpPr txBox="1"/>
          <p:nvPr/>
        </p:nvSpPr>
        <p:spPr>
          <a:xfrm>
            <a:off x="488950" y="1539875"/>
            <a:ext cx="8567737" cy="1123950"/>
          </a:xfrm>
          <a:prstGeom prst="rect">
            <a:avLst/>
          </a:prstGeom>
          <a:solidFill>
            <a:srgbClr val="1D31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doJoin( String nickName, Writer writer 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this.nickname = nickName;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/* writer pool에  저장 */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nnyvale#2">
  <a:themeElements>
    <a:clrScheme name="">
      <a:dk1>
        <a:srgbClr val="666666"/>
      </a:dk1>
      <a:lt1>
        <a:srgbClr val="FFFFFF"/>
      </a:lt1>
      <a:dk2>
        <a:srgbClr val="73459E"/>
      </a:dk2>
      <a:lt2>
        <a:srgbClr val="999999"/>
      </a:lt2>
      <a:accent1>
        <a:srgbClr val="386FB1"/>
      </a:accent1>
      <a:accent2>
        <a:srgbClr val="CB5B07"/>
      </a:accent2>
      <a:accent3>
        <a:srgbClr val="FFFFFF"/>
      </a:accent3>
      <a:accent4>
        <a:srgbClr val="565656"/>
      </a:accent4>
      <a:accent5>
        <a:srgbClr val="AEBBD5"/>
      </a:accent5>
      <a:accent6>
        <a:srgbClr val="B85206"/>
      </a:accent6>
      <a:hlink>
        <a:srgbClr val="E5BE41"/>
      </a:hlink>
      <a:folHlink>
        <a:srgbClr val="4E805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nnyvale#1">
  <a:themeElements>
    <a:clrScheme name="">
      <a:dk1>
        <a:srgbClr val="666666"/>
      </a:dk1>
      <a:lt1>
        <a:srgbClr val="FFFFFF"/>
      </a:lt1>
      <a:dk2>
        <a:srgbClr val="73459E"/>
      </a:dk2>
      <a:lt2>
        <a:srgbClr val="999999"/>
      </a:lt2>
      <a:accent1>
        <a:srgbClr val="386FB1"/>
      </a:accent1>
      <a:accent2>
        <a:srgbClr val="CB5B07"/>
      </a:accent2>
      <a:accent3>
        <a:srgbClr val="FFFFFF"/>
      </a:accent3>
      <a:accent4>
        <a:srgbClr val="565656"/>
      </a:accent4>
      <a:accent5>
        <a:srgbClr val="AEBBD5"/>
      </a:accent5>
      <a:accent6>
        <a:srgbClr val="B85206"/>
      </a:accent6>
      <a:hlink>
        <a:srgbClr val="E5BE41"/>
      </a:hlink>
      <a:folHlink>
        <a:srgbClr val="4E805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unnyvale#3">
  <a:themeElements>
    <a:clrScheme name="">
      <a:dk1>
        <a:srgbClr val="666666"/>
      </a:dk1>
      <a:lt1>
        <a:srgbClr val="FFFFFF"/>
      </a:lt1>
      <a:dk2>
        <a:srgbClr val="73459E"/>
      </a:dk2>
      <a:lt2>
        <a:srgbClr val="999999"/>
      </a:lt2>
      <a:accent1>
        <a:srgbClr val="386FB1"/>
      </a:accent1>
      <a:accent2>
        <a:srgbClr val="CB5B07"/>
      </a:accent2>
      <a:accent3>
        <a:srgbClr val="FFFFFF"/>
      </a:accent3>
      <a:accent4>
        <a:srgbClr val="565656"/>
      </a:accent4>
      <a:accent5>
        <a:srgbClr val="AEBBD5"/>
      </a:accent5>
      <a:accent6>
        <a:srgbClr val="B85206"/>
      </a:accent6>
      <a:hlink>
        <a:srgbClr val="E5BE41"/>
      </a:hlink>
      <a:folHlink>
        <a:srgbClr val="4E805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2004-03-25T12:42:29Z</dcterms:created>
  <dc:creator>Samsung SDS 전략 마케팅팀</dc:creator>
</cp:coreProperties>
</file>