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5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EC0A-F42D-48C3-9B10-19ADC4EAC89B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C9AD-1E71-4FE8-BC95-3876971F6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6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7516328" y="896421"/>
            <a:ext cx="4455495" cy="279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x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&lt;- 2</a:t>
            </a:r>
          </a:p>
          <a:p>
            <a:pPr algn="ctr"/>
            <a:endParaRPr lang="en-US" altLang="ko-KR" sz="2400" dirty="0" smtClean="0">
              <a:latin typeface="Consolas" panose="020B0609020204030204" pitchFamily="49" charset="0"/>
            </a:endParaRPr>
          </a:p>
          <a:p>
            <a:pPr algn="ctr"/>
            <a:endParaRPr lang="en-US" altLang="ko-KR" sz="2400" dirty="0" smtClean="0">
              <a:latin typeface="Consolas" panose="020B0609020204030204" pitchFamily="49" charset="0"/>
            </a:endParaRPr>
          </a:p>
          <a:p>
            <a:pPr algn="ctr"/>
            <a:endParaRPr lang="en-US" altLang="ko-KR" sz="2400" dirty="0">
              <a:latin typeface="Consolas" panose="020B0609020204030204" pitchFamily="49" charset="0"/>
            </a:endParaRPr>
          </a:p>
          <a:p>
            <a:pPr algn="ctr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949" y="481310"/>
            <a:ext cx="4572001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add_x &lt;- function(x) {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    function(y) { x + y }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5" y="1119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1949" y="2476500"/>
            <a:ext cx="4114800" cy="9620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add2 &lt;-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add_x</a:t>
            </a:r>
            <a:r>
              <a:rPr lang="en-US" altLang="ko-KR" sz="2400" dirty="0" smtClean="0">
                <a:latin typeface="Consolas" panose="020B0609020204030204" pitchFamily="49" charset="0"/>
              </a:rPr>
              <a:t>(2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1949" y="21071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33550" y="529708"/>
            <a:ext cx="2668575" cy="733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Consolas" panose="020B0609020204030204" pitchFamily="49" charset="0"/>
              </a:rPr>
              <a:t>add_x</a:t>
            </a:r>
            <a:r>
              <a:rPr lang="en-US" altLang="ko-KR" sz="2000" dirty="0" smtClean="0">
                <a:latin typeface="Consolas" panose="020B0609020204030204" pitchFamily="49" charset="0"/>
              </a:rPr>
              <a:t>( x &lt;- 2)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30073" y="2201347"/>
            <a:ext cx="3542355" cy="1076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+ y : 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21574" y="1863208"/>
            <a:ext cx="2425977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Consolas" panose="020B0609020204030204" pitchFamily="49" charset="0"/>
              </a:rPr>
              <a:t>function( y 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57875" y="2291834"/>
            <a:ext cx="1257300" cy="122289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add2</a:t>
            </a:r>
            <a:endParaRPr lang="ko-KR" altLang="en-US" dirty="0"/>
          </a:p>
        </p:txBody>
      </p:sp>
      <p:sp>
        <p:nvSpPr>
          <p:cNvPr id="19" name="왼쪽/오른쪽 화살표 18"/>
          <p:cNvSpPr/>
          <p:nvPr/>
        </p:nvSpPr>
        <p:spPr>
          <a:xfrm>
            <a:off x="4642886" y="2629436"/>
            <a:ext cx="1057275" cy="547686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2826" y="5159930"/>
            <a:ext cx="4114800" cy="9620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</a:rPr>
              <a:t>add2(1:4)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949" y="477309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add2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3" idx="2"/>
            <a:endCxn id="14" idx="4"/>
          </p:cNvCxnSpPr>
          <p:nvPr/>
        </p:nvCxnSpPr>
        <p:spPr>
          <a:xfrm rot="5400000">
            <a:off x="8125362" y="1638835"/>
            <a:ext cx="237053" cy="3514726"/>
          </a:xfrm>
          <a:prstGeom prst="bentConnector3">
            <a:avLst>
              <a:gd name="adj1" fmla="val 369212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86525" y="5249347"/>
            <a:ext cx="3542355" cy="1076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+ (1:4) : 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78026" y="4911208"/>
            <a:ext cx="2425977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Consolas" panose="020B0609020204030204" pitchFamily="49" charset="0"/>
              </a:rPr>
              <a:t>add2( y &lt;- 1:4 )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4906477" y="5367099"/>
            <a:ext cx="1057275" cy="547686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yoonani</dc:creator>
  <cp:lastModifiedBy>yoonani</cp:lastModifiedBy>
  <cp:revision>2</cp:revision>
  <dcterms:created xsi:type="dcterms:W3CDTF">2017-04-30T13:23:23Z</dcterms:created>
  <dcterms:modified xsi:type="dcterms:W3CDTF">2017-04-30T13:38:34Z</dcterms:modified>
</cp:coreProperties>
</file>