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94"/>
    <p:restoredTop sz="94715"/>
  </p:normalViewPr>
  <p:slideViewPr>
    <p:cSldViewPr snapToGrid="0" snapToObjects="1">
      <p:cViewPr varScale="1">
        <p:scale>
          <a:sx n="101" d="100"/>
          <a:sy n="101" d="100"/>
        </p:scale>
        <p:origin x="22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77F339C-57EA-5F48-8D3F-9B4EE55B46C8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FDCB07B-300A-7B4E-B06C-7F1B8347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339C-57EA-5F48-8D3F-9B4EE55B46C8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B07B-300A-7B4E-B06C-7F1B8347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5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77F339C-57EA-5F48-8D3F-9B4EE55B46C8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FDCB07B-300A-7B4E-B06C-7F1B8347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4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77F339C-57EA-5F48-8D3F-9B4EE55B46C8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FDCB07B-300A-7B4E-B06C-7F1B83479B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7823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77F339C-57EA-5F48-8D3F-9B4EE55B46C8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FDCB07B-300A-7B4E-B06C-7F1B8347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14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339C-57EA-5F48-8D3F-9B4EE55B46C8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B07B-300A-7B4E-B06C-7F1B8347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43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339C-57EA-5F48-8D3F-9B4EE55B46C8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B07B-300A-7B4E-B06C-7F1B8347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81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339C-57EA-5F48-8D3F-9B4EE55B46C8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B07B-300A-7B4E-B06C-7F1B8347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05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77F339C-57EA-5F48-8D3F-9B4EE55B46C8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FDCB07B-300A-7B4E-B06C-7F1B8347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2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339C-57EA-5F48-8D3F-9B4EE55B46C8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B07B-300A-7B4E-B06C-7F1B8347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3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77F339C-57EA-5F48-8D3F-9B4EE55B46C8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FDCB07B-300A-7B4E-B06C-7F1B8347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4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339C-57EA-5F48-8D3F-9B4EE55B46C8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B07B-300A-7B4E-B06C-7F1B8347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339C-57EA-5F48-8D3F-9B4EE55B46C8}" type="datetimeFigureOut">
              <a:rPr lang="en-US" smtClean="0"/>
              <a:t>4/26/18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B07B-300A-7B4E-B06C-7F1B8347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4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339C-57EA-5F48-8D3F-9B4EE55B46C8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B07B-300A-7B4E-B06C-7F1B8347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9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339C-57EA-5F48-8D3F-9B4EE55B46C8}" type="datetimeFigureOut">
              <a:rPr lang="en-US" smtClean="0"/>
              <a:t>4/26/18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B07B-300A-7B4E-B06C-7F1B8347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8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339C-57EA-5F48-8D3F-9B4EE55B46C8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B07B-300A-7B4E-B06C-7F1B8347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2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339C-57EA-5F48-8D3F-9B4EE55B46C8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B07B-300A-7B4E-B06C-7F1B8347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9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F339C-57EA-5F48-8D3F-9B4EE55B46C8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CB07B-300A-7B4E-B06C-7F1B8347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9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824DB-1E2B-BB41-B4F2-45353003E1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Raspberries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E55C9-1492-0F4B-B310-3B863C9D7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536699"/>
          </a:xfrm>
        </p:spPr>
        <p:txBody>
          <a:bodyPr>
            <a:normAutofit/>
          </a:bodyPr>
          <a:lstStyle/>
          <a:p>
            <a:r>
              <a:rPr lang="en-US" sz="2400" dirty="0"/>
              <a:t>Abdullatif Al-</a:t>
            </a:r>
            <a:r>
              <a:rPr lang="en-US" sz="2400" dirty="0" err="1"/>
              <a:t>Abduljaleel</a:t>
            </a:r>
            <a:r>
              <a:rPr lang="en-US" sz="2400" dirty="0"/>
              <a:t> - Aaron Barge</a:t>
            </a:r>
            <a:br>
              <a:rPr lang="en-US" sz="2400" dirty="0"/>
            </a:br>
            <a:r>
              <a:rPr lang="en-US" sz="2400" dirty="0"/>
              <a:t>Liam </a:t>
            </a:r>
            <a:r>
              <a:rPr lang="en-US" sz="2400" dirty="0" err="1"/>
              <a:t>Kolber</a:t>
            </a:r>
            <a:r>
              <a:rPr lang="en-US" sz="2400" dirty="0"/>
              <a:t> - Cooper Timmerman - Ryan Close</a:t>
            </a:r>
            <a:br>
              <a:rPr lang="en-US" sz="2400" dirty="0"/>
            </a:br>
            <a:r>
              <a:rPr lang="en-US" sz="2400" dirty="0" err="1"/>
              <a:t>Wenle</a:t>
            </a:r>
            <a:r>
              <a:rPr lang="en-US" sz="2400" dirty="0"/>
              <a:t> Feng </a:t>
            </a:r>
            <a:endParaRPr lang="en-US" sz="2400" dirty="0">
              <a:effectLst/>
            </a:endParaRP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52F158-89D3-5745-BF70-28EB29D85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314" y="1248163"/>
            <a:ext cx="3947886" cy="278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2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123F-2B99-BE4D-A7D6-B4C1F25F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CD300-AB04-4A4F-8FFC-F69851E44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4690241" cy="4351338"/>
          </a:xfrm>
        </p:spPr>
        <p:txBody>
          <a:bodyPr>
            <a:noAutofit/>
          </a:bodyPr>
          <a:lstStyle/>
          <a:p>
            <a:r>
              <a:rPr lang="en-US" sz="2600" dirty="0"/>
              <a:t>Raspberry Pi - 2</a:t>
            </a:r>
          </a:p>
          <a:p>
            <a:r>
              <a:rPr lang="en-US" sz="2600" dirty="0"/>
              <a:t>Arduino - 5</a:t>
            </a:r>
          </a:p>
          <a:p>
            <a:r>
              <a:rPr lang="en-US" sz="2600" dirty="0"/>
              <a:t>Trello - 4</a:t>
            </a:r>
          </a:p>
          <a:p>
            <a:r>
              <a:rPr lang="en-US" sz="2600" dirty="0" err="1"/>
              <a:t>Github</a:t>
            </a:r>
            <a:r>
              <a:rPr lang="en-US" sz="2600" dirty="0"/>
              <a:t> - 5</a:t>
            </a:r>
          </a:p>
          <a:p>
            <a:r>
              <a:rPr lang="en-US" sz="2600" dirty="0" err="1"/>
              <a:t>Forecast.io</a:t>
            </a:r>
            <a:r>
              <a:rPr lang="en-US" sz="2600" dirty="0"/>
              <a:t> - 5</a:t>
            </a:r>
          </a:p>
          <a:p>
            <a:r>
              <a:rPr lang="en-US" sz="2600" dirty="0"/>
              <a:t>Canvas JS - 5</a:t>
            </a:r>
          </a:p>
          <a:p>
            <a:r>
              <a:rPr lang="en-US" sz="2600" dirty="0"/>
              <a:t>Bootstrap - 5</a:t>
            </a:r>
          </a:p>
          <a:p>
            <a:r>
              <a:rPr lang="en-US" sz="2600" dirty="0"/>
              <a:t>Python - 5</a:t>
            </a:r>
          </a:p>
          <a:p>
            <a:r>
              <a:rPr lang="en-US" sz="2600" dirty="0"/>
              <a:t>Html/CSS - 5</a:t>
            </a:r>
          </a:p>
          <a:p>
            <a:r>
              <a:rPr lang="en-US" sz="2600" dirty="0"/>
              <a:t>PHP Unit test and scripts - 3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AC09E3-F97F-AC44-8821-7B7C8B47492B}"/>
              </a:ext>
            </a:extLst>
          </p:cNvPr>
          <p:cNvSpPr txBox="1"/>
          <p:nvPr/>
        </p:nvSpPr>
        <p:spPr>
          <a:xfrm>
            <a:off x="5896303" y="1690688"/>
            <a:ext cx="461404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MySQL - 4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err="1"/>
              <a:t>GearHost</a:t>
            </a:r>
            <a:r>
              <a:rPr lang="en-US" sz="2600" dirty="0"/>
              <a:t> - 5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err="1"/>
              <a:t>Aglie</a:t>
            </a:r>
            <a:r>
              <a:rPr lang="en-US" sz="2600" dirty="0"/>
              <a:t> - 5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Linux –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Pair Programming –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DHT-11 –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Google map API –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C - 4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ESP8266 - 3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D80009-E21B-4441-B61A-A7856A6691BD}"/>
              </a:ext>
            </a:extLst>
          </p:cNvPr>
          <p:cNvSpPr txBox="1">
            <a:spLocks/>
          </p:cNvSpPr>
          <p:nvPr/>
        </p:nvSpPr>
        <p:spPr>
          <a:xfrm>
            <a:off x="3573517" y="1818290"/>
            <a:ext cx="27353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56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31D8A-0806-144D-8AA6-2EE50308F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93535-5470-3C46-A56A-DE7C05C22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83523"/>
            <a:ext cx="9905998" cy="4674477"/>
          </a:xfrm>
        </p:spPr>
        <p:txBody>
          <a:bodyPr/>
          <a:lstStyle/>
          <a:p>
            <a:r>
              <a:rPr lang="en-US" dirty="0"/>
              <a:t>Raspberry Pi was not the best option for our application</a:t>
            </a:r>
          </a:p>
          <a:p>
            <a:r>
              <a:rPr lang="en-US" dirty="0"/>
              <a:t>Connecting the database to the web</a:t>
            </a:r>
          </a:p>
          <a:p>
            <a:r>
              <a:rPr lang="en-US" dirty="0"/>
              <a:t>Initial problems connecting to the hot spot</a:t>
            </a:r>
          </a:p>
          <a:p>
            <a:r>
              <a:rPr lang="en-US" dirty="0"/>
              <a:t>Website formatting </a:t>
            </a:r>
          </a:p>
          <a:p>
            <a:r>
              <a:rPr lang="en-US" dirty="0"/>
              <a:t>Hosting the database</a:t>
            </a:r>
          </a:p>
          <a:p>
            <a:r>
              <a:rPr lang="en-US" dirty="0"/>
              <a:t>Google maps API is outdated(3 years old)</a:t>
            </a:r>
          </a:p>
          <a:p>
            <a:r>
              <a:rPr lang="en-US" dirty="0"/>
              <a:t>Mapping the points to the sensor location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78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E0CD-10ED-CE44-88DB-47F569A96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22FC6-700A-304E-9FD8-CC0DC45F3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0524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{D3C9A7C9-7BA6-7742-B9F9-15D04B6D9A59}tf10001079</Template>
  <TotalTime>82</TotalTime>
  <Words>125</Words>
  <Application>Microsoft Macintosh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Raspberries</vt:lpstr>
      <vt:lpstr>Tools Used</vt:lpstr>
      <vt:lpstr>Challenges</vt:lpstr>
      <vt:lpstr>DEMO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Raspberries</dc:title>
  <dc:creator>Ryan Matthew Close</dc:creator>
  <cp:lastModifiedBy>Ryan Matthew Close</cp:lastModifiedBy>
  <cp:revision>8</cp:revision>
  <dcterms:created xsi:type="dcterms:W3CDTF">2018-04-26T19:41:34Z</dcterms:created>
  <dcterms:modified xsi:type="dcterms:W3CDTF">2018-04-26T21:03:35Z</dcterms:modified>
</cp:coreProperties>
</file>