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A794-F593-09D2-461A-EC3C82561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4B91C-A495-43EE-307F-16AE32BA2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6F0E-D487-49B0-757C-55822DEA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A1E4-D0A0-1BB8-B986-6BDEDE45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A098-05A0-E175-9C40-960955DA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7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716A-D04A-9E93-EC9F-1E16804D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3A752-CEC4-F16C-F4D6-9D3DE8020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838E-BABA-4EE5-D081-9903FBEE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519F-75AC-4AC6-F9DD-BD2AF73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B86D5-4F1A-0060-A42F-16D57C6D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C27F8-44EB-393C-1DCA-77FEBA1C1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6609F-77B3-2071-F622-7C4D585C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7855-5D1D-A500-0448-FA896281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FD6A-D5A7-0AB4-E532-D1855774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8607-FF4D-A11F-40C1-0524FB53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0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B849-8E65-38C1-B39A-8F3AE1F2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B685-7B93-E9C9-5693-13C518A9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2683-8E4F-344B-FEAB-80E41E66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4296-E8E0-89F0-D599-0A01D24F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387-B8D4-FDEC-CA05-0F7F6539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23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3BAD-C32A-4288-4DB5-E64C869F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8DCF7-F77B-9600-A966-8E7442E0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CFB7-0826-AA97-F20B-41279EF6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C28B-D4CB-B6AE-EE8D-C01A0A7D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ACA2-DEF2-B9C4-06B5-BAE0F4BE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7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D0CB-829E-9464-9D6B-06E5E1CF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13EC-462F-4128-521B-D670124F6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BC4C-365C-68A8-C28E-85BBA76D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6D5A8-973B-9653-AD37-0CDF0532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1CC2B-1F00-9524-DF51-476A6933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584B3-125F-45C4-05A9-FD22E10E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19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5320-4B3D-F86D-E656-75B83B1B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DBB4-DEC8-A892-A15E-ECA116CD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632F-B589-D20E-FA87-32DECDB8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DA85B-EAD9-8D77-5AE8-B312214AF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F9501-08FB-EB3C-F95A-71725D59F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9D0F8-33BB-C114-8296-DA8CE33C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B686C-1531-FF2E-A638-C8045399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DA8F6-4CD0-6B77-F6F0-73D0CB50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8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FDF7-0ECD-B331-3CCC-C2357CB1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8FEBD-DBCA-5A59-4E73-185DC985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D6FA4-D4C2-3A92-51E6-1A17383A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1ECC0-A020-2BC7-E9EB-7FA6DBC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1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FA7EE-4D1D-1570-BB83-FDE60BB0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4F164-3287-7256-80CA-9995C33D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392AC-74DE-C4CC-994C-37209AE2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46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8624-F19A-7EF3-4125-FCAA98C6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6DF0-E14E-C3FF-8E54-5929C111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C99A7-27E3-6516-DF5F-FA14F0F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F6573-51A7-4775-0638-27D2DFDD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E1D0A-5F00-14EC-25AF-D4BC5E95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3C06-E80F-B96E-9576-98E32A60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1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216D-186E-AE92-682A-5B89CD89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090A9-1DA5-D89B-19E8-F13C4FE2A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94574-60C0-46E7-74AF-05CA9E78A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C39D6-5596-DAF0-FCA1-C35F995F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7E694-DDCF-EC10-0C2C-39DBA64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C86CF-35DF-7E42-6CC7-AED7A6F3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38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5D100-4E46-179B-8D97-4BE2AF67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5EF5-BF09-EEFD-B9DE-170E702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12A8-A5AB-6995-9F01-5F57A4D9B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7BA2-AD6E-4154-B428-4C00BB98AA8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E08E-B20F-378B-F085-05215E6C1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6F85-696E-3584-A92A-516A8800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B467-CC5F-4627-A256-D60888111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80EB7DD-8F91-63A1-B451-224BE5339D07}"/>
              </a:ext>
            </a:extLst>
          </p:cNvPr>
          <p:cNvGrpSpPr/>
          <p:nvPr/>
        </p:nvGrpSpPr>
        <p:grpSpPr>
          <a:xfrm>
            <a:off x="7628061" y="1124585"/>
            <a:ext cx="4369184" cy="4549774"/>
            <a:chOff x="7460229" y="1112520"/>
            <a:chExt cx="4369184" cy="4549774"/>
          </a:xfrm>
        </p:grpSpPr>
        <p:pic>
          <p:nvPicPr>
            <p:cNvPr id="5" name="Picture 4" descr="A blueprint of a rectangular object with many circles&#10;&#10;Description automatically generated">
              <a:extLst>
                <a:ext uri="{FF2B5EF4-FFF2-40B4-BE49-F238E27FC236}">
                  <a16:creationId xmlns:a16="http://schemas.microsoft.com/office/drawing/2014/main" id="{C19342AF-81E1-638B-CFD6-3AAF8A961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0"/>
            <a:stretch/>
          </p:blipFill>
          <p:spPr bwMode="auto">
            <a:xfrm>
              <a:off x="7612629" y="1112520"/>
              <a:ext cx="1644650" cy="216154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A green box with holes&#10;&#10;Description automatically generated">
              <a:extLst>
                <a:ext uri="{FF2B5EF4-FFF2-40B4-BE49-F238E27FC236}">
                  <a16:creationId xmlns:a16="http://schemas.microsoft.com/office/drawing/2014/main" id="{3FE5C74E-3E76-7286-2228-EB6A81521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8" t="1324" r="5538"/>
            <a:stretch/>
          </p:blipFill>
          <p:spPr bwMode="auto">
            <a:xfrm>
              <a:off x="7460229" y="3667124"/>
              <a:ext cx="1797050" cy="199517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 descr="A white plastic container with holes&#10;&#10;Description automatically generated with medium confidence">
              <a:extLst>
                <a:ext uri="{FF2B5EF4-FFF2-40B4-BE49-F238E27FC236}">
                  <a16:creationId xmlns:a16="http://schemas.microsoft.com/office/drawing/2014/main" id="{6CF3434D-6DA9-10F3-B65D-9ADF71FFAC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24" t="21037" r="11679" b="23574"/>
            <a:stretch/>
          </p:blipFill>
          <p:spPr>
            <a:xfrm>
              <a:off x="9681072" y="2193290"/>
              <a:ext cx="2148341" cy="2471419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FDCC38-750D-1F2D-F2F1-83C8116C6A48}"/>
              </a:ext>
            </a:extLst>
          </p:cNvPr>
          <p:cNvSpPr/>
          <p:nvPr/>
        </p:nvSpPr>
        <p:spPr>
          <a:xfrm>
            <a:off x="6267450" y="2890837"/>
            <a:ext cx="936818" cy="10763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10870D-D58F-95CC-D49D-165C8CEF6078}"/>
              </a:ext>
            </a:extLst>
          </p:cNvPr>
          <p:cNvGrpSpPr/>
          <p:nvPr/>
        </p:nvGrpSpPr>
        <p:grpSpPr>
          <a:xfrm>
            <a:off x="796607" y="1163319"/>
            <a:ext cx="4708488" cy="4555489"/>
            <a:chOff x="796607" y="1163319"/>
            <a:chExt cx="4708488" cy="45554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EC7804-6BB7-C83E-EC18-D52E082E04B8}"/>
                </a:ext>
              </a:extLst>
            </p:cNvPr>
            <p:cNvGrpSpPr/>
            <p:nvPr/>
          </p:nvGrpSpPr>
          <p:grpSpPr>
            <a:xfrm>
              <a:off x="796607" y="1163319"/>
              <a:ext cx="1854200" cy="4555489"/>
              <a:chOff x="1196657" y="1118870"/>
              <a:chExt cx="1854200" cy="4555489"/>
            </a:xfrm>
          </p:grpSpPr>
          <p:pic>
            <p:nvPicPr>
              <p:cNvPr id="4" name="Picture 3" descr="A blue rectangular object with black circles&#10;&#10;Description automatically generated">
                <a:extLst>
                  <a:ext uri="{FF2B5EF4-FFF2-40B4-BE49-F238E27FC236}">
                    <a16:creationId xmlns:a16="http://schemas.microsoft.com/office/drawing/2014/main" id="{5BD8D84E-8BBA-A09B-9DAC-A2B9C16F4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2" r="14259"/>
              <a:stretch/>
            </p:blipFill>
            <p:spPr bwMode="auto">
              <a:xfrm rot="16200000">
                <a:off x="1049337" y="1266190"/>
                <a:ext cx="2148840" cy="185420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6" name="Picture 5" descr="A pink object on a grid&#10;&#10;Description automatically generated">
                <a:extLst>
                  <a:ext uri="{FF2B5EF4-FFF2-40B4-BE49-F238E27FC236}">
                    <a16:creationId xmlns:a16="http://schemas.microsoft.com/office/drawing/2014/main" id="{FC6F9DB5-50E8-AB4E-3A8A-666D412531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35" r="2851"/>
              <a:stretch/>
            </p:blipFill>
            <p:spPr bwMode="auto">
              <a:xfrm>
                <a:off x="1196657" y="3655059"/>
                <a:ext cx="1683385" cy="201930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3" name="Picture 2" descr="A rack with test tubes&#10;&#10;Description automatically generated">
              <a:extLst>
                <a:ext uri="{FF2B5EF4-FFF2-40B4-BE49-F238E27FC236}">
                  <a16:creationId xmlns:a16="http://schemas.microsoft.com/office/drawing/2014/main" id="{4B9EF4CE-734B-575E-E920-AD0F3FB4A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8" t="15139" r="37880" b="22917"/>
            <a:stretch/>
          </p:blipFill>
          <p:spPr>
            <a:xfrm>
              <a:off x="3317984" y="2223133"/>
              <a:ext cx="2187111" cy="2952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3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Berardi (student)</dc:creator>
  <cp:lastModifiedBy>Emanuele Berardi (student)</cp:lastModifiedBy>
  <cp:revision>2</cp:revision>
  <dcterms:created xsi:type="dcterms:W3CDTF">2024-01-17T10:44:49Z</dcterms:created>
  <dcterms:modified xsi:type="dcterms:W3CDTF">2024-01-17T12:56:36Z</dcterms:modified>
</cp:coreProperties>
</file>