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3090-552D-BD5E-3B1B-192458E5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8200-E31D-DDEA-47E8-94CBF20F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1DA6-94D4-74E3-5910-A6CCEB0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4895-BFB4-7C79-A5CC-FC49D5E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07CA-1DCA-1D90-EC46-726E37C7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82EC-5EA3-58F5-DB37-2B466357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6AC81-7A9C-9724-DF03-B5978F5E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F1CA-E314-D284-DB62-5D991053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6D96-4A0A-A29F-081C-794D762B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81F9-E3A9-7A69-45E1-B8D6D41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7BFE8-569A-14CD-31B5-10152AB3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C344-65A2-DA81-D4F2-A26C384F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AC7C-4333-A726-EFC9-5F645D84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FB1E-EB9A-BBAD-F840-8268F59F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08FC-344F-2808-44E5-3D7C1530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8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03D0-FEFE-E877-0F22-6F183DFF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2875-C0D9-195B-8AED-2428946C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1D5A-DCFF-D4D9-E71E-EEA4F1E6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2604-FCC7-FEE1-3B57-A4A33053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F37C-7C8F-B80B-5D1F-446367F0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3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20AF-79EF-3F5F-9324-00B87FBF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1A0E-D8A8-0840-5825-1876F953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00D5-1B91-F21C-86C8-E77A7413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3588-598E-D0D5-3E5D-E9F2B48F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FAAC-8E28-29A1-DC37-257AF4EE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34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17F1-2BAB-9FF5-1BE4-549B00FC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0FD3-597D-C56D-894F-A62F4F9B4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68EFE-D9B5-C73E-CD73-B98222779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7A580-EB12-99DD-909C-E12B8DE5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ADB3-F7DD-471C-3700-898F34E7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0BE8-381D-68AF-0955-C01A81EE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B558-DAAF-01E2-1A2C-E184EF6F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E0FB2-32DD-88EB-39B8-9B7C53CD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98E0F-041E-0603-679B-5D1BE86EE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E4FE0-362A-140C-6E17-5A56269A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AF20C-4A6D-9B81-FCB1-D9DF511A2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F9012-674D-A3BE-B5BF-98EC61CE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D8B-F38C-2FDF-FC1A-603CF40E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5E1FC-BE4E-33DE-5186-BC0110E1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F55E-1D91-3E40-22BC-EB0D955D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80737-2D43-0E98-73BD-BBD6F671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EDA2-5C66-5EB0-D277-5FC4DC22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FDD78-3B8A-839B-AB0D-2732C175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1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6F495-7660-5E8B-B4B6-6738764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72D78-0004-B498-3E27-D364333A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B72A-4267-8F8F-9D4A-704EB63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9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F48-5EA4-9158-8CCF-213C4620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1181-3BFB-2FB4-535F-27B253EAC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5835F-0196-0695-ED57-29C41CFD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4FD8-591F-6882-3531-87386673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97465-DABE-FCD3-95F6-F508B773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92FDC-E86F-0AB8-E76A-8F14430B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1020-94C1-D640-55A4-F23F8C62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571BC-8834-E2D1-A040-0250D9B1E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55112-A273-9BB4-DC88-8769AB2D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4CBA6-C402-09EC-9575-EF5273ED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4F00-AE2A-352D-657C-A7DEF9C5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CB25-3E01-D9C0-4078-712A310A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8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3C6D2-1B3F-E5FA-72A5-6BA93475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9E5E-8539-0579-172F-CDA2E0E9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6F80-C592-2349-FD05-BB408217B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0ADC-754B-4C79-8DBF-BF08701CA19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657A-F27C-CC1B-80C7-11D144859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EEA9-3066-FEB2-0770-2BEADAC5D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7BC1-B99E-485A-8D1E-0503CE8A2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4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uler and a small white wheel&#10;&#10;Description automatically generated with medium confidence">
            <a:extLst>
              <a:ext uri="{FF2B5EF4-FFF2-40B4-BE49-F238E27FC236}">
                <a16:creationId xmlns:a16="http://schemas.microsoft.com/office/drawing/2014/main" id="{8BBD8D5D-0EBF-7279-F996-E1E64AAEC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4" t="47222" r="20000" b="24028"/>
          <a:stretch/>
        </p:blipFill>
        <p:spPr>
          <a:xfrm>
            <a:off x="466725" y="4219574"/>
            <a:ext cx="2619376" cy="1971675"/>
          </a:xfrm>
          <a:prstGeom prst="rect">
            <a:avLst/>
          </a:prstGeom>
        </p:spPr>
      </p:pic>
      <p:pic>
        <p:nvPicPr>
          <p:cNvPr id="7" name="Picture 6" descr="A test tubes in a plastic holder&#10;&#10;Description automatically generated">
            <a:extLst>
              <a:ext uri="{FF2B5EF4-FFF2-40B4-BE49-F238E27FC236}">
                <a16:creationId xmlns:a16="http://schemas.microsoft.com/office/drawing/2014/main" id="{E771CA6C-0CF6-D9EC-0ABF-D674D2465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9" b="20971"/>
          <a:stretch/>
        </p:blipFill>
        <p:spPr>
          <a:xfrm>
            <a:off x="390525" y="342899"/>
            <a:ext cx="5143500" cy="325755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8B898E7-16A9-5C17-84D4-CCB351C0C6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81"/>
          <a:stretch/>
        </p:blipFill>
        <p:spPr>
          <a:xfrm>
            <a:off x="5704541" y="342899"/>
            <a:ext cx="6288458" cy="5970784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89445A20-347E-D647-DC59-82CBDDA88E15}"/>
              </a:ext>
            </a:extLst>
          </p:cNvPr>
          <p:cNvSpPr/>
          <p:nvPr/>
        </p:nvSpPr>
        <p:spPr>
          <a:xfrm rot="5400000">
            <a:off x="3162300" y="5588000"/>
            <a:ext cx="1647825" cy="1905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A4580597-7318-58F4-13CB-7E25A675437E}"/>
              </a:ext>
            </a:extLst>
          </p:cNvPr>
          <p:cNvSpPr/>
          <p:nvPr/>
        </p:nvSpPr>
        <p:spPr>
          <a:xfrm rot="5400000">
            <a:off x="3582589" y="4670821"/>
            <a:ext cx="540543" cy="190501"/>
          </a:xfrm>
          <a:prstGeom prst="corner">
            <a:avLst>
              <a:gd name="adj1" fmla="val 51666"/>
              <a:gd name="adj2" fmla="val 1675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DD728A-B518-D275-9CCE-3177A5064527}"/>
              </a:ext>
            </a:extLst>
          </p:cNvPr>
          <p:cNvCxnSpPr/>
          <p:nvPr/>
        </p:nvCxnSpPr>
        <p:spPr>
          <a:xfrm>
            <a:off x="3998912" y="4348480"/>
            <a:ext cx="0" cy="12992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191CE-F793-D3C0-143F-9DD77CD270B5}"/>
              </a:ext>
            </a:extLst>
          </p:cNvPr>
          <p:cNvSpPr/>
          <p:nvPr/>
        </p:nvSpPr>
        <p:spPr>
          <a:xfrm>
            <a:off x="3955732" y="3962400"/>
            <a:ext cx="95247" cy="3994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73C08-AC1F-A01C-B740-26801F2FD8B7}"/>
              </a:ext>
            </a:extLst>
          </p:cNvPr>
          <p:cNvSpPr txBox="1"/>
          <p:nvPr/>
        </p:nvSpPr>
        <p:spPr>
          <a:xfrm>
            <a:off x="3188545" y="401129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Swing</a:t>
            </a:r>
          </a:p>
          <a:p>
            <a:r>
              <a:rPr lang="en-GB" sz="1200" dirty="0"/>
              <a:t>Needle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DFC2E-7E9B-1EDF-CD73-3D80440BFABB}"/>
              </a:ext>
            </a:extLst>
          </p:cNvPr>
          <p:cNvSpPr txBox="1"/>
          <p:nvPr/>
        </p:nvSpPr>
        <p:spPr>
          <a:xfrm>
            <a:off x="3156374" y="457517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NMR </a:t>
            </a:r>
          </a:p>
          <a:p>
            <a:r>
              <a:rPr lang="en-GB" sz="1200" dirty="0"/>
              <a:t>lid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EE0BE-478E-6836-7894-695CB8FEF7EE}"/>
              </a:ext>
            </a:extLst>
          </p:cNvPr>
          <p:cNvSpPr txBox="1"/>
          <p:nvPr/>
        </p:nvSpPr>
        <p:spPr>
          <a:xfrm>
            <a:off x="3169920" y="531685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NMR </a:t>
            </a:r>
          </a:p>
          <a:p>
            <a:r>
              <a:rPr lang="en-GB" sz="1200" dirty="0"/>
              <a:t>tube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DC40F819-CA9C-1122-2F3A-49D58063189E}"/>
              </a:ext>
            </a:extLst>
          </p:cNvPr>
          <p:cNvSpPr/>
          <p:nvPr/>
        </p:nvSpPr>
        <p:spPr>
          <a:xfrm rot="16200000" flipH="1">
            <a:off x="3867072" y="4670821"/>
            <a:ext cx="540543" cy="190501"/>
          </a:xfrm>
          <a:prstGeom prst="corner">
            <a:avLst>
              <a:gd name="adj1" fmla="val 51666"/>
              <a:gd name="adj2" fmla="val 1675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1318C-BB52-ABC8-B643-7175759D702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690495" y="4806007"/>
            <a:ext cx="955589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3BC0E9-D8D4-566C-59F8-E1447A3AD1A5}"/>
              </a:ext>
            </a:extLst>
          </p:cNvPr>
          <p:cNvSpPr txBox="1"/>
          <p:nvPr/>
        </p:nvSpPr>
        <p:spPr>
          <a:xfrm>
            <a:off x="4356358" y="4836153"/>
            <a:ext cx="1028469" cy="105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Minimum needle depth to prevent sample overflow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2053E7B-81C8-D9EC-36C8-6F4D3C678DA9}"/>
              </a:ext>
            </a:extLst>
          </p:cNvPr>
          <p:cNvSpPr/>
          <p:nvPr/>
        </p:nvSpPr>
        <p:spPr>
          <a:xfrm rot="5400000">
            <a:off x="7465828" y="2653800"/>
            <a:ext cx="313784" cy="15795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76FB4-DA51-B5A9-B521-AAB3FC71CC56}"/>
              </a:ext>
            </a:extLst>
          </p:cNvPr>
          <p:cNvSpPr txBox="1"/>
          <p:nvPr/>
        </p:nvSpPr>
        <p:spPr>
          <a:xfrm>
            <a:off x="6924699" y="3600450"/>
            <a:ext cx="142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Parameters governing the new NMR tube locations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8D6FD5-7C94-8CDA-6CA7-F1330B70C619}"/>
              </a:ext>
            </a:extLst>
          </p:cNvPr>
          <p:cNvSpPr txBox="1"/>
          <p:nvPr/>
        </p:nvSpPr>
        <p:spPr>
          <a:xfrm>
            <a:off x="466725" y="197167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EDF43-BA89-5364-EB0E-51EA2170C512}"/>
              </a:ext>
            </a:extLst>
          </p:cNvPr>
          <p:cNvSpPr txBox="1"/>
          <p:nvPr/>
        </p:nvSpPr>
        <p:spPr>
          <a:xfrm>
            <a:off x="488261" y="421957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9A375D-4C55-EE05-1FD9-AD9637F601DC}"/>
              </a:ext>
            </a:extLst>
          </p:cNvPr>
          <p:cNvSpPr txBox="1"/>
          <p:nvPr/>
        </p:nvSpPr>
        <p:spPr>
          <a:xfrm>
            <a:off x="4333186" y="5986184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99BDDE-7052-C64B-B3A6-BC8A58BA3564}"/>
              </a:ext>
            </a:extLst>
          </p:cNvPr>
          <p:cNvSpPr txBox="1"/>
          <p:nvPr/>
        </p:nvSpPr>
        <p:spPr>
          <a:xfrm>
            <a:off x="11089586" y="5007993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65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1</cp:revision>
  <dcterms:created xsi:type="dcterms:W3CDTF">2024-01-05T11:22:59Z</dcterms:created>
  <dcterms:modified xsi:type="dcterms:W3CDTF">2024-01-05T11:40:55Z</dcterms:modified>
</cp:coreProperties>
</file>