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3EE-E81F-0B3D-2FF0-4F75E565F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04D2C-4F69-5A1B-ED3A-9CB8DD11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94C6-CA1F-B712-924E-4C2ACFD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E718-BE53-E4D0-1930-51F1F418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A00D-3D27-616B-C3E3-5324B996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B033-F70A-C605-21D5-E1FF0DBD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3ECB5-77AD-06CB-D008-0B3D640EE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7C93-EDCB-375E-931D-34C9B986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92F9-D729-D078-D3CE-B2E3CA02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E74F-312B-2BE8-4291-2E97F491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4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692D9-D6DF-5981-DDE1-B390165AE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07968-D00F-1906-6F0C-2EAA80A8F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85F4-0D28-17CA-4AED-647DFA9F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0A3D-0681-2571-DB75-D08D305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920B-952A-50FC-B108-DA1CACC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0268-2AD2-3153-D59E-82AACC97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95B8-1F3E-3D47-368B-E85272DB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A84E-7372-CAD6-AE17-26C399C7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3216-4312-2774-767D-77E9C3B0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28D6-48A1-ED63-3D04-48244C66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6C9B-08D5-C1D8-AFCA-B57D52CB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B230-0838-712D-FAB2-29032F04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D2F8-F2C3-B83B-135B-D913073D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D97A-F3E9-2DD6-3C12-77D94826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235E-0896-41BD-A411-0F5E7C07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5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481-88D0-0151-A2BA-1C99486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B914-F462-2CC7-ECA9-74C633520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05E3-7FCA-DFE4-A563-7FA04DC6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B616-BE6A-99BB-A3A9-F19BC19F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6C10C-A675-68E7-73AA-7A0F5FCF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2D971-60E0-F606-F4A1-428BDC6D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542-CC1B-50BA-554C-411DF6DC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A5D0-5015-2888-E231-9F474245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8893-7DFE-4104-E41E-741FEC65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B5CD8-6F1D-58EB-D58E-D5ACC297E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5C85-C7E2-A9E8-9EF8-E58E4F2F7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82D28-3B50-8C35-0ECC-36451AA2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DB3E7-FA03-7448-FF67-71DBCABF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DB49B-2624-A741-08CF-A03B3E26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6C5A-9C6B-1650-43F7-FFE798E1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FE199-B3BF-C64E-8585-28351FF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24E95-AC35-6C4E-07B8-F5D29368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E3339-D9DE-FA8A-0BD6-71AFDD70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9132F-09AF-8DB4-F32B-3D4D96AA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08C91-1E48-577D-5E27-8B16FBBE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2DEC1-11CD-F7AB-5455-6D7BCC9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3E60-38C9-20B3-68B4-0FFFD917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6BF0-C7E8-7286-D679-0088C211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F9112-2695-B952-F0CC-C4865394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4867-8D22-E72A-0B03-3F6B90CE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D139-F72F-F0E1-696F-60B5ECD5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21E8-160F-123D-747F-4A95B1FF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A2AC-DDC7-C077-A243-5945C743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4E315-8D20-DD65-09F5-FF4B0DED1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876B8-7B6F-2F47-74FE-F7DEF120A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5880-91B1-1604-7D5C-55F28CC7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7003F-FAC1-CB55-B6BB-71B3461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7A6B-2975-EC3B-FEFC-DF5F53E5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2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BC7FD-F988-B41D-D280-5A07F0E1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5F7BD-B223-75F1-FE38-B8B1F31B8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7E81-9675-2F31-689F-D9C403A2B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5B8F-E2EA-48BB-B077-D56A29A993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160C-5AD4-E95A-D407-F435DD17A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F025-4DA3-4146-8944-1612E4AA0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1075-4962-46D6-9760-32DE7D97C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machine&#10;&#10;Description automatically generated">
            <a:extLst>
              <a:ext uri="{FF2B5EF4-FFF2-40B4-BE49-F238E27FC236}">
                <a16:creationId xmlns:a16="http://schemas.microsoft.com/office/drawing/2014/main" id="{F740C783-FCAE-BFBE-E980-8E8C69E6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b="6732"/>
          <a:stretch/>
        </p:blipFill>
        <p:spPr>
          <a:xfrm>
            <a:off x="1914376" y="3479478"/>
            <a:ext cx="3110493" cy="3378522"/>
          </a:xfrm>
          <a:prstGeom prst="rect">
            <a:avLst/>
          </a:prstGeom>
        </p:spPr>
      </p:pic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5EFDA7C-A541-E916-D3F0-99AA839BCF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7" t="10319" r="32589" b="46566"/>
          <a:stretch/>
        </p:blipFill>
        <p:spPr>
          <a:xfrm>
            <a:off x="5024869" y="-1"/>
            <a:ext cx="6914624" cy="5324475"/>
          </a:xfrm>
          <a:prstGeom prst="rect">
            <a:avLst/>
          </a:prstGeom>
        </p:spPr>
      </p:pic>
      <p:pic>
        <p:nvPicPr>
          <p:cNvPr id="9" name="Picture 8" descr="A blue container with different colored bottles&#10;&#10;Description automatically generated">
            <a:extLst>
              <a:ext uri="{FF2B5EF4-FFF2-40B4-BE49-F238E27FC236}">
                <a16:creationId xmlns:a16="http://schemas.microsoft.com/office/drawing/2014/main" id="{A4A1876A-B11C-7739-8351-834B89EFD6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 b="5206"/>
          <a:stretch/>
        </p:blipFill>
        <p:spPr>
          <a:xfrm rot="10800000">
            <a:off x="0" y="0"/>
            <a:ext cx="2954095" cy="3479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7D11D8-F377-179F-7152-078EC755D811}"/>
              </a:ext>
            </a:extLst>
          </p:cNvPr>
          <p:cNvSpPr txBox="1"/>
          <p:nvPr/>
        </p:nvSpPr>
        <p:spPr>
          <a:xfrm>
            <a:off x="3019632" y="296095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B793D-8873-3F76-6F7E-C991DEC19705}"/>
              </a:ext>
            </a:extLst>
          </p:cNvPr>
          <p:cNvSpPr txBox="1"/>
          <p:nvPr/>
        </p:nvSpPr>
        <p:spPr>
          <a:xfrm>
            <a:off x="11588115" y="361251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D4E47-E807-54D6-9B69-0F768A2753DC}"/>
              </a:ext>
            </a:extLst>
          </p:cNvPr>
          <p:cNvSpPr txBox="1"/>
          <p:nvPr/>
        </p:nvSpPr>
        <p:spPr>
          <a:xfrm>
            <a:off x="4688397" y="63963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2651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4</cp:revision>
  <dcterms:created xsi:type="dcterms:W3CDTF">2024-01-17T09:17:18Z</dcterms:created>
  <dcterms:modified xsi:type="dcterms:W3CDTF">2024-02-23T14:26:34Z</dcterms:modified>
</cp:coreProperties>
</file>