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92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21DF-E681-C419-16EB-7C0FACECB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775C0-6057-7CEA-DCDD-10868DAC7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BB47-1955-E9A2-4756-EFED1648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B98-BAB8-4505-9C49-27F752C0A449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9FAE-E964-666A-571C-37C6B357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589F-39A8-FE4B-44DE-359B4EE5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FD7F-423F-4C40-A226-C1DFCD06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94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2A6F-DA96-75A3-08F4-7B098738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F03F9-7B11-FF9C-D028-C7AADEA86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78D50-7875-9D26-C43E-7C08964B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B98-BAB8-4505-9C49-27F752C0A449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E015-2716-001B-631B-60C1DCEF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486D-4410-9DCA-F9A6-072FB763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FD7F-423F-4C40-A226-C1DFCD06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08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0862C-F580-AE6F-72E9-DB249502E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6D530-CB76-5AFB-646F-5E4E9EB31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B1A95-B481-02EF-533F-9E953399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B98-BAB8-4505-9C49-27F752C0A449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44E0-342C-A059-A40F-09C95849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FA797-CB07-7187-9ED7-13272A7B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FD7F-423F-4C40-A226-C1DFCD06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90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B3C-029B-AEF0-95BF-BDA0CFB6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D2E7-6776-C46E-71DB-C8E4EAD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61CAA-128F-CE60-BD1F-90BDA0ED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B98-BAB8-4505-9C49-27F752C0A449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AEE45-A21B-7FAB-806B-D1D3F49C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ADC8-EC4B-56D9-8159-058DFBB3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FD7F-423F-4C40-A226-C1DFCD06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65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4FBD-00EB-B939-F1EB-A7C80630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2BDB-11E5-91A5-CCE8-D84270D79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45197-A83C-8125-AE43-29B02B8C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B98-BAB8-4505-9C49-27F752C0A449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A1B8-4BF8-0EB0-AA0B-3AF37AEC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CB5D-BC1B-B981-2E92-1E547BB9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FD7F-423F-4C40-A226-C1DFCD06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96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FA79-C56A-90AC-F748-D70A05DA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9520-84B7-2F70-730C-640009EED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D5BC6-05A4-E152-4868-2FF346476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D44D9-BF33-CAEB-9717-1E13D1D1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B98-BAB8-4505-9C49-27F752C0A449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964D-1C69-16B0-2C70-19FAEC50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53FC5-B375-BBC1-4A1D-FA430870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FD7F-423F-4C40-A226-C1DFCD06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02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D7CF-6F5A-A567-69A9-AF4921C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953DE-B213-FFF6-1463-3FBFEA5B1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350F0-95E9-EEAF-1C77-227031100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1CB6D-D5F8-240D-0178-0A9B4AB6B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70F5E-AE81-F05E-BF8B-AE2ED059F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09CDF-8998-B673-E438-EB684CED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B98-BAB8-4505-9C49-27F752C0A449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076A6-29C0-9F5A-6222-3A6F3FA3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FFDF9-F631-4382-F00A-D84D9B91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FD7F-423F-4C40-A226-C1DFCD06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56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EBBB-CC9F-19DE-3421-73198C0A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27137-779C-B3B1-3155-6EFD2CFB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B98-BAB8-4505-9C49-27F752C0A449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CB38-6551-A4A1-CEF0-86A10686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7C6FB-7D9A-5F20-FAC2-A5320572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FD7F-423F-4C40-A226-C1DFCD06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18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9033A-529E-28E4-E545-AD5AD027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B98-BAB8-4505-9C49-27F752C0A449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CB6-F1C5-C97D-AD98-BCAE9784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BCCC9-3234-156F-A750-7108906D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FD7F-423F-4C40-A226-C1DFCD06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9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428B-7CED-A5BB-AD2E-C196E28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F235-B8AA-8DA5-6992-52E17E7BA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DCDF8-E02B-099C-EA16-35E59281F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55604-5F7B-0BE3-3EA5-1F820805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B98-BAB8-4505-9C49-27F752C0A449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E16C5-0E5D-03A4-FA61-30A0F77E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CDC0C-33EA-71B0-8BBC-AF8A6F73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FD7F-423F-4C40-A226-C1DFCD06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1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C94C-43D9-71CE-6712-89DC4190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FC8C7-890C-9864-555C-AA6D95B16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B0222-6295-63DA-FF86-0EE993F9B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D7C26-57AB-9E23-632B-3576AAD8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B98-BAB8-4505-9C49-27F752C0A449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0C47E-B1E3-0AC5-ECF9-8913FB60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8E6B3-2DA5-9E9B-5CE6-3824FC1C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FD7F-423F-4C40-A226-C1DFCD06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26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FD802-3B1C-F74C-B973-BD731711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0EB68-385C-B7ED-3F97-0240DC0A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A2296-FDCA-D384-BBFA-6DBA250C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AB98-BAB8-4505-9C49-27F752C0A449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F8EA-FB28-4DF2-B4CF-539B78EB7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2CEA-BA73-3912-3AD6-8E981E8BE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CFD7F-423F-4C40-A226-C1DFCD06F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59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BC2B780A-4EF1-DFF3-B13D-72F0B4B2FF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6" t="11655" r="31314" b="52635"/>
          <a:stretch/>
        </p:blipFill>
        <p:spPr>
          <a:xfrm>
            <a:off x="-6411604" y="-2693503"/>
            <a:ext cx="14374504" cy="6907696"/>
          </a:xfrm>
          <a:prstGeom prst="rect">
            <a:avLst/>
          </a:prstGeom>
        </p:spPr>
      </p:pic>
      <p:pic>
        <p:nvPicPr>
          <p:cNvPr id="7" name="Picture 6" descr="A white plastic container with many small purple objects&#10;&#10;Description automatically generated with medium confidence">
            <a:extLst>
              <a:ext uri="{FF2B5EF4-FFF2-40B4-BE49-F238E27FC236}">
                <a16:creationId xmlns:a16="http://schemas.microsoft.com/office/drawing/2014/main" id="{DA78675B-E6F7-D254-77DE-4C62714A46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2" t="30972" b="11250"/>
          <a:stretch/>
        </p:blipFill>
        <p:spPr>
          <a:xfrm>
            <a:off x="7962900" y="228598"/>
            <a:ext cx="4019550" cy="3962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2D68E-C06C-DA1B-E7EC-4B099C1443E7}"/>
              </a:ext>
            </a:extLst>
          </p:cNvPr>
          <p:cNvSpPr txBox="1"/>
          <p:nvPr/>
        </p:nvSpPr>
        <p:spPr>
          <a:xfrm>
            <a:off x="0" y="336000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0C49-8DA8-275D-E550-59F722B8A48D}"/>
              </a:ext>
            </a:extLst>
          </p:cNvPr>
          <p:cNvSpPr txBox="1"/>
          <p:nvPr/>
        </p:nvSpPr>
        <p:spPr>
          <a:xfrm>
            <a:off x="11587790" y="3637001"/>
            <a:ext cx="394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FF0000"/>
                </a:solidFill>
              </a:rPr>
              <a:t>B</a:t>
            </a:r>
          </a:p>
        </p:txBody>
      </p:sp>
      <p:pic>
        <p:nvPicPr>
          <p:cNvPr id="3" name="Picture 2" descr="A blue test tube holder with small holes&#10;&#10;Description automatically generated">
            <a:extLst>
              <a:ext uri="{FF2B5EF4-FFF2-40B4-BE49-F238E27FC236}">
                <a16:creationId xmlns:a16="http://schemas.microsoft.com/office/drawing/2014/main" id="{694816CC-AA5F-DFF2-CD2B-0E1EA5CF9A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8" t="26389" r="10465" b="22639"/>
          <a:stretch/>
        </p:blipFill>
        <p:spPr>
          <a:xfrm>
            <a:off x="7915087" y="4190999"/>
            <a:ext cx="4276913" cy="2667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580460-C023-2FB5-0FF1-9AFD4C9183C6}"/>
              </a:ext>
            </a:extLst>
          </p:cNvPr>
          <p:cNvSpPr txBox="1"/>
          <p:nvPr/>
        </p:nvSpPr>
        <p:spPr>
          <a:xfrm>
            <a:off x="11740866" y="6216579"/>
            <a:ext cx="446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rgbClr val="FF0000"/>
                </a:solidFill>
              </a:rPr>
              <a:t>C</a:t>
            </a:r>
          </a:p>
        </p:txBody>
      </p:sp>
      <p:pic>
        <p:nvPicPr>
          <p:cNvPr id="5" name="Picture 4" descr="A clear plastic tray with circles&#10;&#10;Description automatically generated">
            <a:extLst>
              <a:ext uri="{FF2B5EF4-FFF2-40B4-BE49-F238E27FC236}">
                <a16:creationId xmlns:a16="http://schemas.microsoft.com/office/drawing/2014/main" id="{34FC3693-370F-106E-B98A-B7F740B956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 t="13194" r="5417" b="14166"/>
          <a:stretch/>
        </p:blipFill>
        <p:spPr>
          <a:xfrm>
            <a:off x="3846034" y="4190999"/>
            <a:ext cx="4064243" cy="2667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3BD5F4-130B-D711-230C-4BE07ED13671}"/>
              </a:ext>
            </a:extLst>
          </p:cNvPr>
          <p:cNvSpPr txBox="1"/>
          <p:nvPr/>
        </p:nvSpPr>
        <p:spPr>
          <a:xfrm>
            <a:off x="7458076" y="6273729"/>
            <a:ext cx="411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2670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Berardi (student)</dc:creator>
  <cp:lastModifiedBy>Emanuele Berardi (student)</cp:lastModifiedBy>
  <cp:revision>8</cp:revision>
  <dcterms:created xsi:type="dcterms:W3CDTF">2024-01-17T09:38:13Z</dcterms:created>
  <dcterms:modified xsi:type="dcterms:W3CDTF">2024-02-23T12:27:33Z</dcterms:modified>
</cp:coreProperties>
</file>