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-1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4EA4-DC32-09E5-048B-A1BCA882A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9F48D-E21F-A997-A079-4DBB9FE49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9A56B-88B9-B97E-1E6A-0D194107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E4A3-EDBB-40C2-81C6-32E2A7B978A9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C4E42-02D7-7DB2-3825-B079C470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6435-AB31-734F-A86F-9E243D83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F72-5960-4B6A-A987-B97A40264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6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B9B9-4A50-B36D-5E23-96F0A54F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CD35C-6D22-5BB5-9B62-B66EEBB6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E6B00-686C-50C1-D72A-F36BB0DB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E4A3-EDBB-40C2-81C6-32E2A7B978A9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09F87-A4B3-3D8E-A7FC-10FCF7C8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82BF-7D1C-B9D8-8B29-8A5C8CE8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F72-5960-4B6A-A987-B97A40264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49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423EB-63C8-C5D4-524E-B93625EDC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E6D0C-0AC2-72AE-9DF1-7D204FCBE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F293-BEF1-9174-F6A9-04756936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E4A3-EDBB-40C2-81C6-32E2A7B978A9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01887-FFCF-2519-79AC-D4D55919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17C37-762A-918B-3D9B-220E3AB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F72-5960-4B6A-A987-B97A40264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20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4DDF-E950-344E-A3AF-B9B696CD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C0159-BC6D-686A-3408-5C410565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A0C31-097A-7F82-2798-28E35003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E4A3-EDBB-40C2-81C6-32E2A7B978A9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39DD2-59CD-6F13-5379-3295D66B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EBF9-DC0C-3E3F-FC1E-F1828F6B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F72-5960-4B6A-A987-B97A40264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0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E9AA-9D40-10C2-842C-2C3020FA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1E633-0365-DE29-F97B-7454710C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A47A-8046-5436-3D59-DF60ED22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E4A3-EDBB-40C2-81C6-32E2A7B978A9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97955-55FF-1595-F6BD-C7C44E2A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FBEB-D3C0-5927-9A5A-5FFB9A0E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F72-5960-4B6A-A987-B97A40264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7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01EE-224C-4720-94A9-A14515B1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DCA4-B24F-2D4D-080D-586FEC734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3FECC-51BB-2446-0771-957CEBC23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E5835-529B-081C-5A70-12DAA32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E4A3-EDBB-40C2-81C6-32E2A7B978A9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8281B-B381-20CC-7A1D-5D21F1BE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C97D-C5F0-85BD-2670-62B6ECA9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F72-5960-4B6A-A987-B97A40264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13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874B-7733-4669-8E69-C42DF708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3A359-652F-22E8-5CEC-391C1C207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D6EB-00BE-49AB-4E1F-945C0ADAD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8C28D-F346-88D9-75D1-C4A238086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30AA9-BD15-43D5-E1DB-E41F57151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A96CD-5C45-726E-8DD2-2D924294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E4A3-EDBB-40C2-81C6-32E2A7B978A9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21B16-1F87-9EC7-D537-F5775939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D13CF-C461-E70F-872B-BA6DAEE9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F72-5960-4B6A-A987-B97A40264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DF24-FE81-6365-518A-6F900E32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D724D-1EDD-8793-A1BF-EA371DFB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E4A3-EDBB-40C2-81C6-32E2A7B978A9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AEE5F-9AF6-DD6E-B638-C86A1035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63899-C7F3-70F3-42A1-4C3D6559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F72-5960-4B6A-A987-B97A40264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08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F9DF2-1AF8-6493-5AAD-CD480C63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E4A3-EDBB-40C2-81C6-32E2A7B978A9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83C3A-EB2B-DC64-3D84-EFE6AC28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700D1-C2C4-4D9D-8E19-3D0FFA9B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F72-5960-4B6A-A987-B97A40264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5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30F9-B2C0-B916-E592-99DB39D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F758-5A13-4CA5-7BE7-A07EFE53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BF5A3-4170-B76F-B2E0-139F1B42B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310A1-5876-A866-8A64-899AB660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E4A3-EDBB-40C2-81C6-32E2A7B978A9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18A4F-729B-A6E7-4D6A-D854D820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E6644-B436-A231-32B8-91A1F1D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F72-5960-4B6A-A987-B97A40264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8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4EC3-E6A2-99A2-8BFF-9E7B3EC6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A6ED3-365C-B2FE-E5D3-5A8B4DABC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40A7-E7DA-1003-E1ED-02005959D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C9CE2-9238-9B55-5027-10D974FC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E4A3-EDBB-40C2-81C6-32E2A7B978A9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F776B-9EE8-C3C2-737E-AEDF6596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3FD26-8993-FD31-CF35-435C25F2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F72-5960-4B6A-A987-B97A40264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4EED7-1C09-C089-8587-912BDC8A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FB441-9498-B6E3-3C8C-5DACDAD81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CD85-1A3D-50F7-2DE6-7F7D06BF8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DE4A3-EDBB-40C2-81C6-32E2A7B978A9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A8EB9-D7C2-AD44-B3D9-8C807E219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0FDE-E0FD-00B3-EE93-AC7466444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DF72-5960-4B6A-A987-B97A40264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00FCC5-1DA4-133F-F9F4-62F6C5EC7F21}"/>
              </a:ext>
            </a:extLst>
          </p:cNvPr>
          <p:cNvSpPr/>
          <p:nvPr/>
        </p:nvSpPr>
        <p:spPr>
          <a:xfrm>
            <a:off x="243280" y="209725"/>
            <a:ext cx="3045203" cy="272642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414700-BB1C-3EB8-9344-AD50FF129505}"/>
              </a:ext>
            </a:extLst>
          </p:cNvPr>
          <p:cNvSpPr/>
          <p:nvPr/>
        </p:nvSpPr>
        <p:spPr>
          <a:xfrm>
            <a:off x="3994557" y="209725"/>
            <a:ext cx="3045203" cy="272642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E3497D-CA66-635A-31F6-2F1E9A0D84A3}"/>
              </a:ext>
            </a:extLst>
          </p:cNvPr>
          <p:cNvSpPr/>
          <p:nvPr/>
        </p:nvSpPr>
        <p:spPr>
          <a:xfrm>
            <a:off x="7868874" y="209724"/>
            <a:ext cx="4021122" cy="371369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CAEE30DB-575E-B4E2-978E-1E13A78CDD5C}"/>
              </a:ext>
            </a:extLst>
          </p:cNvPr>
          <p:cNvSpPr/>
          <p:nvPr/>
        </p:nvSpPr>
        <p:spPr>
          <a:xfrm>
            <a:off x="3415716" y="1375794"/>
            <a:ext cx="402671" cy="402671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AA6531FD-9FCF-836D-4A48-4B57B67B3170}"/>
              </a:ext>
            </a:extLst>
          </p:cNvPr>
          <p:cNvSpPr/>
          <p:nvPr/>
        </p:nvSpPr>
        <p:spPr>
          <a:xfrm>
            <a:off x="7283042" y="1375794"/>
            <a:ext cx="402671" cy="402671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3B369-98DF-112B-1C9B-5A789DCA0689}"/>
              </a:ext>
            </a:extLst>
          </p:cNvPr>
          <p:cNvSpPr txBox="1"/>
          <p:nvPr/>
        </p:nvSpPr>
        <p:spPr>
          <a:xfrm>
            <a:off x="10267777" y="5560677"/>
            <a:ext cx="17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Coordination site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831065-90B1-1452-4EF4-F8C4ED60835B}"/>
              </a:ext>
            </a:extLst>
          </p:cNvPr>
          <p:cNvSpPr/>
          <p:nvPr/>
        </p:nvSpPr>
        <p:spPr>
          <a:xfrm>
            <a:off x="10174087" y="6037138"/>
            <a:ext cx="94828" cy="9482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C9A1665-3508-1A73-14F4-092CEBE76D84}"/>
              </a:ext>
            </a:extLst>
          </p:cNvPr>
          <p:cNvSpPr/>
          <p:nvPr/>
        </p:nvSpPr>
        <p:spPr>
          <a:xfrm>
            <a:off x="10165121" y="5686642"/>
            <a:ext cx="117402" cy="1174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D85D99-258A-3780-7BC2-D4A73767159A}"/>
              </a:ext>
            </a:extLst>
          </p:cNvPr>
          <p:cNvSpPr txBox="1"/>
          <p:nvPr/>
        </p:nvSpPr>
        <p:spPr>
          <a:xfrm>
            <a:off x="10281430" y="5897441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 site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0F8039-5C62-B402-BB44-8C7892BDC5B9}"/>
              </a:ext>
            </a:extLst>
          </p:cNvPr>
          <p:cNvGrpSpPr/>
          <p:nvPr/>
        </p:nvGrpSpPr>
        <p:grpSpPr>
          <a:xfrm>
            <a:off x="2137507" y="553402"/>
            <a:ext cx="786175" cy="395459"/>
            <a:chOff x="1945568" y="3927570"/>
            <a:chExt cx="517810" cy="260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F671A0-B5E5-2D9E-D6C2-052B290FE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3557" y="3952875"/>
              <a:ext cx="216962" cy="212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8B03E1-138A-8B2C-6EE2-DF93E9247438}"/>
                </a:ext>
              </a:extLst>
            </p:cNvPr>
            <p:cNvGrpSpPr/>
            <p:nvPr/>
          </p:nvGrpSpPr>
          <p:grpSpPr>
            <a:xfrm>
              <a:off x="1945568" y="3952875"/>
              <a:ext cx="517810" cy="235162"/>
              <a:chOff x="1945568" y="3952875"/>
              <a:chExt cx="517810" cy="235162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F7446B7-9D2D-F26A-AA2F-454F5F61E0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5568" y="3952875"/>
                <a:ext cx="277989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4CB78BE-5410-1C3D-07CA-1047D77EEB25}"/>
                  </a:ext>
                </a:extLst>
              </p:cNvPr>
              <p:cNvSpPr/>
              <p:nvPr/>
            </p:nvSpPr>
            <p:spPr>
              <a:xfrm>
                <a:off x="2417659" y="414231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E843F3A-44C9-51E2-77A7-DB6CFAE0F0DC}"/>
                </a:ext>
              </a:extLst>
            </p:cNvPr>
            <p:cNvSpPr/>
            <p:nvPr/>
          </p:nvSpPr>
          <p:spPr>
            <a:xfrm>
              <a:off x="2200698" y="392757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5C96C77-A3AF-4E7C-DD7B-38811A0DE8AB}"/>
              </a:ext>
            </a:extLst>
          </p:cNvPr>
          <p:cNvGrpSpPr/>
          <p:nvPr/>
        </p:nvGrpSpPr>
        <p:grpSpPr>
          <a:xfrm>
            <a:off x="940567" y="1886153"/>
            <a:ext cx="2002870" cy="668175"/>
            <a:chOff x="1599352" y="1337635"/>
            <a:chExt cx="1319180" cy="4400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79FA0D-6BA7-7D9A-01C2-6B9A71270A56}"/>
                </a:ext>
              </a:extLst>
            </p:cNvPr>
            <p:cNvGrpSpPr/>
            <p:nvPr/>
          </p:nvGrpSpPr>
          <p:grpSpPr>
            <a:xfrm>
              <a:off x="2400722" y="1337635"/>
              <a:ext cx="517810" cy="260467"/>
              <a:chOff x="1945568" y="3927570"/>
              <a:chExt cx="517810" cy="26046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AE9DCB2-19D3-343E-7003-7BB444F66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AF6AC1-662A-2822-27AA-8544DE66FA05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CE33448-8C9F-0E1D-E9A8-3DB147B5C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A371FFC-28FA-5353-BDE4-7DC3F915F4E1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FF80EC-6203-A115-CD93-D545660D76DA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A4F8FD2-1CCC-4928-FC11-111E34405E6D}"/>
                </a:ext>
              </a:extLst>
            </p:cNvPr>
            <p:cNvSpPr/>
            <p:nvPr/>
          </p:nvSpPr>
          <p:spPr>
            <a:xfrm>
              <a:off x="2084718" y="1485064"/>
              <a:ext cx="357023" cy="292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9DA262-91FC-DC36-A2C9-08827F558AC5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 flipV="1">
              <a:off x="1957485" y="1631394"/>
              <a:ext cx="12723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9CB421-EC5B-42CE-804A-6609484957BD}"/>
                </a:ext>
              </a:extLst>
            </p:cNvPr>
            <p:cNvSpPr/>
            <p:nvPr/>
          </p:nvSpPr>
          <p:spPr>
            <a:xfrm>
              <a:off x="1599352" y="1485063"/>
              <a:ext cx="357023" cy="292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7D12AED-3E1E-30A6-A949-D21D0FB072C4}"/>
              </a:ext>
            </a:extLst>
          </p:cNvPr>
          <p:cNvSpPr txBox="1"/>
          <p:nvPr/>
        </p:nvSpPr>
        <p:spPr>
          <a:xfrm>
            <a:off x="10267777" y="6245845"/>
            <a:ext cx="1867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Coordination and </a:t>
            </a:r>
          </a:p>
          <a:p>
            <a:r>
              <a:rPr lang="en-GB" dirty="0"/>
              <a:t>Reaction site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63B6BDD-D040-4DED-146A-1E867A13680F}"/>
              </a:ext>
            </a:extLst>
          </p:cNvPr>
          <p:cNvSpPr/>
          <p:nvPr/>
        </p:nvSpPr>
        <p:spPr>
          <a:xfrm>
            <a:off x="10176083" y="6400388"/>
            <a:ext cx="94828" cy="94828"/>
          </a:xfrm>
          <a:prstGeom prst="ellipse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E4BAC62-C39B-026A-2B80-C2A2AEEAA12F}"/>
              </a:ext>
            </a:extLst>
          </p:cNvPr>
          <p:cNvGrpSpPr/>
          <p:nvPr/>
        </p:nvGrpSpPr>
        <p:grpSpPr>
          <a:xfrm>
            <a:off x="4510336" y="1181087"/>
            <a:ext cx="716665" cy="570775"/>
            <a:chOff x="4920615" y="1478310"/>
            <a:chExt cx="472028" cy="375938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5D415D7-1F59-2ACC-F146-CC23CDF90A39}"/>
                </a:ext>
              </a:extLst>
            </p:cNvPr>
            <p:cNvCxnSpPr/>
            <p:nvPr/>
          </p:nvCxnSpPr>
          <p:spPr>
            <a:xfrm flipV="1">
              <a:off x="4943475" y="1607344"/>
              <a:ext cx="0" cy="23574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AB5D748-063E-3F08-8E9C-475AC7E1E36D}"/>
                </a:ext>
              </a:extLst>
            </p:cNvPr>
            <p:cNvCxnSpPr/>
            <p:nvPr/>
          </p:nvCxnSpPr>
          <p:spPr>
            <a:xfrm flipV="1">
              <a:off x="5369784" y="1594992"/>
              <a:ext cx="0" cy="23574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FECF308-3117-5AAE-0D5A-46FD7CFE1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1481138"/>
              <a:ext cx="211561" cy="12620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6561D45-6793-FAD5-B5F8-A2480670C822}"/>
                </a:ext>
              </a:extLst>
            </p:cNvPr>
            <p:cNvCxnSpPr>
              <a:cxnSpLocks/>
            </p:cNvCxnSpPr>
            <p:nvPr/>
          </p:nvCxnSpPr>
          <p:spPr>
            <a:xfrm>
              <a:off x="5155036" y="1478310"/>
              <a:ext cx="214748" cy="11668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A036B98-D14D-BACA-8755-390F7D059FFB}"/>
                </a:ext>
              </a:extLst>
            </p:cNvPr>
            <p:cNvSpPr/>
            <p:nvPr/>
          </p:nvSpPr>
          <p:spPr>
            <a:xfrm>
              <a:off x="5346924" y="1807876"/>
              <a:ext cx="45719" cy="45719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3491925-72B1-7CA5-C0D2-54EE0447DA10}"/>
                </a:ext>
              </a:extLst>
            </p:cNvPr>
            <p:cNvSpPr/>
            <p:nvPr/>
          </p:nvSpPr>
          <p:spPr>
            <a:xfrm>
              <a:off x="4920615" y="1808529"/>
              <a:ext cx="45719" cy="45719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1C5F6DB-E6BC-B377-1086-7E7ECE40EE39}"/>
              </a:ext>
            </a:extLst>
          </p:cNvPr>
          <p:cNvGrpSpPr/>
          <p:nvPr/>
        </p:nvGrpSpPr>
        <p:grpSpPr>
          <a:xfrm>
            <a:off x="533783" y="1141744"/>
            <a:ext cx="1083973" cy="395459"/>
            <a:chOff x="706964" y="1323932"/>
            <a:chExt cx="713953" cy="26046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E7F47F2-8CCC-88F6-DE33-2D3A8D431FEE}"/>
                </a:ext>
              </a:extLst>
            </p:cNvPr>
            <p:cNvGrpSpPr/>
            <p:nvPr/>
          </p:nvGrpSpPr>
          <p:grpSpPr>
            <a:xfrm>
              <a:off x="706964" y="1323932"/>
              <a:ext cx="713953" cy="260467"/>
              <a:chOff x="1085850" y="1544250"/>
              <a:chExt cx="713953" cy="26046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EFEA2B8-E6FD-3AED-CE26-EF6E30E21CC7}"/>
                  </a:ext>
                </a:extLst>
              </p:cNvPr>
              <p:cNvGrpSpPr/>
              <p:nvPr/>
            </p:nvGrpSpPr>
            <p:grpSpPr>
              <a:xfrm>
                <a:off x="1281993" y="1544250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65B9BE8-0FC4-472B-49D3-F7A1B91A55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99DF4FE-CA1A-B446-669C-FB548CC8052B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C675BB54-EF32-FFAF-D226-EA68A971A6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A4248E18-2655-73AA-1FC2-945EC597468F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7F722D7-09E9-2CE3-7727-C9A1BF684600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6B06347-E136-3BF7-ED88-8538536883B7}"/>
                  </a:ext>
                </a:extLst>
              </p:cNvPr>
              <p:cNvCxnSpPr/>
              <p:nvPr/>
            </p:nvCxnSpPr>
            <p:spPr>
              <a:xfrm flipH="1" flipV="1">
                <a:off x="1085850" y="1577129"/>
                <a:ext cx="196143" cy="2013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D1CF195-1A47-82B5-2057-CB601ED4ABB1}"/>
                </a:ext>
              </a:extLst>
            </p:cNvPr>
            <p:cNvSpPr/>
            <p:nvPr/>
          </p:nvSpPr>
          <p:spPr>
            <a:xfrm>
              <a:off x="880246" y="153868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BE05671-7C65-1D62-F464-3D13D1DEF7F8}"/>
              </a:ext>
            </a:extLst>
          </p:cNvPr>
          <p:cNvGrpSpPr/>
          <p:nvPr/>
        </p:nvGrpSpPr>
        <p:grpSpPr>
          <a:xfrm>
            <a:off x="4936453" y="2204120"/>
            <a:ext cx="1564057" cy="444338"/>
            <a:chOff x="4642689" y="2203169"/>
            <a:chExt cx="1030158" cy="292661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9C86725-FB92-B51C-0265-3CF799E0DA76}"/>
                </a:ext>
              </a:extLst>
            </p:cNvPr>
            <p:cNvCxnSpPr>
              <a:cxnSpLocks/>
            </p:cNvCxnSpPr>
            <p:nvPr/>
          </p:nvCxnSpPr>
          <p:spPr>
            <a:xfrm>
              <a:off x="4692650" y="2349500"/>
              <a:ext cx="957338" cy="561"/>
            </a:xfrm>
            <a:prstGeom prst="lin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B7D5F2F-0F78-6F6B-C8F1-3ABB1758ADE5}"/>
                </a:ext>
              </a:extLst>
            </p:cNvPr>
            <p:cNvSpPr/>
            <p:nvPr/>
          </p:nvSpPr>
          <p:spPr>
            <a:xfrm>
              <a:off x="4967827" y="2203169"/>
              <a:ext cx="357023" cy="2926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7207D2D-F517-3F55-A9C0-167A6139265F}"/>
                </a:ext>
              </a:extLst>
            </p:cNvPr>
            <p:cNvSpPr/>
            <p:nvPr/>
          </p:nvSpPr>
          <p:spPr>
            <a:xfrm>
              <a:off x="5627128" y="2326639"/>
              <a:ext cx="45719" cy="45719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F1F5DD7-5CE6-111E-398A-B5F79B7E799A}"/>
                </a:ext>
              </a:extLst>
            </p:cNvPr>
            <p:cNvSpPr/>
            <p:nvPr/>
          </p:nvSpPr>
          <p:spPr>
            <a:xfrm>
              <a:off x="4642689" y="2326639"/>
              <a:ext cx="45719" cy="45719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D246D3A-DC61-01DF-7344-63AE3CA1DCB0}"/>
              </a:ext>
            </a:extLst>
          </p:cNvPr>
          <p:cNvGrpSpPr/>
          <p:nvPr/>
        </p:nvGrpSpPr>
        <p:grpSpPr>
          <a:xfrm>
            <a:off x="158031" y="4221322"/>
            <a:ext cx="4897047" cy="670981"/>
            <a:chOff x="212983" y="3496729"/>
            <a:chExt cx="4897047" cy="67098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50F5569-9015-CEC1-B5F8-8194D5AE5FE3}"/>
                </a:ext>
              </a:extLst>
            </p:cNvPr>
            <p:cNvGrpSpPr/>
            <p:nvPr/>
          </p:nvGrpSpPr>
          <p:grpSpPr>
            <a:xfrm>
              <a:off x="1879550" y="3699163"/>
              <a:ext cx="1564057" cy="444338"/>
              <a:chOff x="4642689" y="2203169"/>
              <a:chExt cx="1030158" cy="29266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4060ED72-9EDE-09D7-AD22-098D30A1E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650" y="2349500"/>
                <a:ext cx="957338" cy="561"/>
              </a:xfrm>
              <a:prstGeom prst="lin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0B5A3E2C-EEED-14AF-3A9D-2D6DAE03AD19}"/>
                  </a:ext>
                </a:extLst>
              </p:cNvPr>
              <p:cNvSpPr/>
              <p:nvPr/>
            </p:nvSpPr>
            <p:spPr>
              <a:xfrm>
                <a:off x="4967827" y="2203169"/>
                <a:ext cx="357023" cy="2926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3983490D-83DA-95E0-72CE-224DA4997C68}"/>
                  </a:ext>
                </a:extLst>
              </p:cNvPr>
              <p:cNvSpPr/>
              <p:nvPr/>
            </p:nvSpPr>
            <p:spPr>
              <a:xfrm>
                <a:off x="5627128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57FFFB5-3137-3C5A-6268-D67EF85EBE19}"/>
                  </a:ext>
                </a:extLst>
              </p:cNvPr>
              <p:cNvSpPr/>
              <p:nvPr/>
            </p:nvSpPr>
            <p:spPr>
              <a:xfrm>
                <a:off x="4642689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2CEEBC8-A1A7-E205-D04E-0494EB544A48}"/>
                </a:ext>
              </a:extLst>
            </p:cNvPr>
            <p:cNvGrpSpPr/>
            <p:nvPr/>
          </p:nvGrpSpPr>
          <p:grpSpPr>
            <a:xfrm rot="1936720">
              <a:off x="212983" y="3496729"/>
              <a:ext cx="2002870" cy="668175"/>
              <a:chOff x="1599352" y="1337635"/>
              <a:chExt cx="1319180" cy="440090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B9B83206-5502-4906-97A2-56A6E9156957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4CD8D2CF-B21E-6D0D-85D6-75C38DA77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46D3E66-5726-67BF-E9A4-32ED02983F73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88C5D7FF-20F3-258D-3A28-E765FC3863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EE75D41B-8A70-FB48-FE9D-907306010077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BE8CC0A0-B077-7946-E02B-AFC09EDB9001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D54313BD-10B3-A228-5EB1-B9FCCEAAA890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3C4E6A-BE54-B713-C017-571753DB9ADA}"/>
                  </a:ext>
                </a:extLst>
              </p:cNvPr>
              <p:cNvCxnSpPr>
                <a:cxnSpLocks/>
                <a:stCxn id="178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FF987DF7-6C72-7731-A5A4-B539673DF6EE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E667148-E4B9-0F58-FB11-D02E26C39230}"/>
                </a:ext>
              </a:extLst>
            </p:cNvPr>
            <p:cNvGrpSpPr/>
            <p:nvPr/>
          </p:nvGrpSpPr>
          <p:grpSpPr>
            <a:xfrm rot="19663280" flipH="1">
              <a:off x="3107160" y="3499535"/>
              <a:ext cx="2002870" cy="668175"/>
              <a:chOff x="1599352" y="1337635"/>
              <a:chExt cx="1319180" cy="44009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E19BB17F-4476-3046-0BB2-63FEA3C0DF7D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8DFB7A51-DFF6-532A-146F-2EFF7F102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3B5F02B4-87A4-6EC0-5448-F72A42EBC474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A461DDD3-F958-3754-2A6E-6120EA8AD2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8C48AB89-2A12-3E1D-D24D-1A2B3CE6B730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54D3502E-4D1F-5437-BA29-60567717FE8B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51779774-2730-28F9-D529-6B495C90E486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69D4F98-AEFC-7A80-B4BF-F13A40569CD1}"/>
                  </a:ext>
                </a:extLst>
              </p:cNvPr>
              <p:cNvCxnSpPr>
                <a:cxnSpLocks/>
                <a:stCxn id="188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0AC56F7F-5541-C8E5-BB13-102F353686D4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DEF358B-8C22-C88F-863A-965BFC2259E0}"/>
              </a:ext>
            </a:extLst>
          </p:cNvPr>
          <p:cNvGrpSpPr/>
          <p:nvPr/>
        </p:nvGrpSpPr>
        <p:grpSpPr>
          <a:xfrm>
            <a:off x="418674" y="5894153"/>
            <a:ext cx="3054192" cy="478974"/>
            <a:chOff x="5111976" y="4680769"/>
            <a:chExt cx="3054192" cy="47897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6893FAC-1798-B1F0-EC23-9AF10D2B215B}"/>
                </a:ext>
              </a:extLst>
            </p:cNvPr>
            <p:cNvGrpSpPr/>
            <p:nvPr/>
          </p:nvGrpSpPr>
          <p:grpSpPr>
            <a:xfrm>
              <a:off x="5848949" y="4680769"/>
              <a:ext cx="1564057" cy="444338"/>
              <a:chOff x="4642689" y="2203169"/>
              <a:chExt cx="1030158" cy="292661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7532A1C-16BA-BFAE-D3D6-F75F022C7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650" y="2349500"/>
                <a:ext cx="957338" cy="561"/>
              </a:xfrm>
              <a:prstGeom prst="lin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8294A0F1-EAA4-C3C0-9940-CB67CD3B6A30}"/>
                  </a:ext>
                </a:extLst>
              </p:cNvPr>
              <p:cNvSpPr/>
              <p:nvPr/>
            </p:nvSpPr>
            <p:spPr>
              <a:xfrm>
                <a:off x="4967827" y="2203169"/>
                <a:ext cx="357023" cy="2926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912639F-A671-4B8A-DA9D-AF0CAF6B6E22}"/>
                  </a:ext>
                </a:extLst>
              </p:cNvPr>
              <p:cNvSpPr/>
              <p:nvPr/>
            </p:nvSpPr>
            <p:spPr>
              <a:xfrm>
                <a:off x="5627128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214D71D1-B3B5-D7E6-0D4B-F145F374BD31}"/>
                  </a:ext>
                </a:extLst>
              </p:cNvPr>
              <p:cNvSpPr/>
              <p:nvPr/>
            </p:nvSpPr>
            <p:spPr>
              <a:xfrm>
                <a:off x="4642689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6633BCFB-F4C5-CD38-F173-65EAB02F2353}"/>
                </a:ext>
              </a:extLst>
            </p:cNvPr>
            <p:cNvGrpSpPr/>
            <p:nvPr/>
          </p:nvGrpSpPr>
          <p:grpSpPr>
            <a:xfrm rot="1859921">
              <a:off x="5111976" y="4755449"/>
              <a:ext cx="1083973" cy="395459"/>
              <a:chOff x="706964" y="1323932"/>
              <a:chExt cx="713953" cy="260467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87E84BB0-7CE8-1ECE-AC80-20CD27B6DCB0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BED8A4E9-9081-2F99-160F-D4D5535EC79D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E2778554-05DF-B8DA-C959-B77566DD3C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70F71570-676A-F1C2-8F04-1434868CADC8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205" name="Straight Connector 204">
                      <a:extLst>
                        <a:ext uri="{FF2B5EF4-FFF2-40B4-BE49-F238E27FC236}">
                          <a16:creationId xmlns:a16="http://schemas.microsoft.com/office/drawing/2014/main" id="{F4898AD8-DEC8-5578-AE29-640289B085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6" name="Oval 205">
                      <a:extLst>
                        <a:ext uri="{FF2B5EF4-FFF2-40B4-BE49-F238E27FC236}">
                          <a16:creationId xmlns:a16="http://schemas.microsoft.com/office/drawing/2014/main" id="{9AD66E3C-A3D9-DD4C-57B8-05EDD818C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6BCBAAD3-4A26-98F3-4317-B0C40CA74EF5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C6FD95B3-BFC9-24B7-0A16-273CA14779C8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9139D60-B41E-7219-6C96-DA77301D660B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DBBFCBC3-0281-E460-3882-17F68A8A943F}"/>
                </a:ext>
              </a:extLst>
            </p:cNvPr>
            <p:cNvGrpSpPr/>
            <p:nvPr/>
          </p:nvGrpSpPr>
          <p:grpSpPr>
            <a:xfrm rot="19740079" flipH="1">
              <a:off x="7082195" y="4764284"/>
              <a:ext cx="1083973" cy="395459"/>
              <a:chOff x="706964" y="1323932"/>
              <a:chExt cx="713953" cy="260467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22F8905D-C5FA-A8B2-EE05-C90338230D3F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38083B43-8C88-33C2-D601-64A8DE7DA92D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43592554-7064-ECCC-3356-48155EB723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3" name="Group 212">
                    <a:extLst>
                      <a:ext uri="{FF2B5EF4-FFF2-40B4-BE49-F238E27FC236}">
                        <a16:creationId xmlns:a16="http://schemas.microsoft.com/office/drawing/2014/main" id="{6D34E5C0-7507-A5F4-58FF-25C7895D8669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215" name="Straight Connector 214">
                      <a:extLst>
                        <a:ext uri="{FF2B5EF4-FFF2-40B4-BE49-F238E27FC236}">
                          <a16:creationId xmlns:a16="http://schemas.microsoft.com/office/drawing/2014/main" id="{B4279240-9117-B01D-F15C-9209DEC2A8F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6" name="Oval 215">
                      <a:extLst>
                        <a:ext uri="{FF2B5EF4-FFF2-40B4-BE49-F238E27FC236}">
                          <a16:creationId xmlns:a16="http://schemas.microsoft.com/office/drawing/2014/main" id="{90ECAEB5-B22F-7F43-6F3E-B9E8B4F69A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65B7CF93-419C-3B70-7EE3-024F4FD78D12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DF7F7156-DDFD-68D0-4E86-3B23E6E834E6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B9C82E56-131A-15F7-7FA9-846223548535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E3EFE63-3F79-650C-1F39-9B64D125A65E}"/>
              </a:ext>
            </a:extLst>
          </p:cNvPr>
          <p:cNvGrpSpPr/>
          <p:nvPr/>
        </p:nvGrpSpPr>
        <p:grpSpPr>
          <a:xfrm>
            <a:off x="774819" y="5113402"/>
            <a:ext cx="2180863" cy="795239"/>
            <a:chOff x="2328747" y="5419091"/>
            <a:chExt cx="2180863" cy="79523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0400FC1-A45C-C87F-750B-1FD1B01FBBBC}"/>
                </a:ext>
              </a:extLst>
            </p:cNvPr>
            <p:cNvGrpSpPr/>
            <p:nvPr/>
          </p:nvGrpSpPr>
          <p:grpSpPr>
            <a:xfrm>
              <a:off x="2633687" y="5523174"/>
              <a:ext cx="1564057" cy="444338"/>
              <a:chOff x="4642689" y="2203169"/>
              <a:chExt cx="1030158" cy="292661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E2DDC32-C064-F0ED-DBFD-D5336FE9F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650" y="2349500"/>
                <a:ext cx="957338" cy="561"/>
              </a:xfrm>
              <a:prstGeom prst="lin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2B95BA29-92C7-CD3C-A7AE-7397302DF529}"/>
                  </a:ext>
                </a:extLst>
              </p:cNvPr>
              <p:cNvSpPr/>
              <p:nvPr/>
            </p:nvSpPr>
            <p:spPr>
              <a:xfrm>
                <a:off x="4967827" y="2203169"/>
                <a:ext cx="357023" cy="2926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1D3470C-61BA-BE43-1954-84751A6B0848}"/>
                  </a:ext>
                </a:extLst>
              </p:cNvPr>
              <p:cNvSpPr/>
              <p:nvPr/>
            </p:nvSpPr>
            <p:spPr>
              <a:xfrm>
                <a:off x="5627128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F356909A-FB2A-DE34-1B8E-74AF6AA76948}"/>
                  </a:ext>
                </a:extLst>
              </p:cNvPr>
              <p:cNvSpPr/>
              <p:nvPr/>
            </p:nvSpPr>
            <p:spPr>
              <a:xfrm>
                <a:off x="4642689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14956F5C-1250-FDE8-514D-EF0F824E1422}"/>
                </a:ext>
              </a:extLst>
            </p:cNvPr>
            <p:cNvGrpSpPr/>
            <p:nvPr/>
          </p:nvGrpSpPr>
          <p:grpSpPr>
            <a:xfrm rot="3362194">
              <a:off x="2133389" y="5614449"/>
              <a:ext cx="786175" cy="395459"/>
              <a:chOff x="1945568" y="3927570"/>
              <a:chExt cx="517810" cy="260467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350D13A-5C2E-FEAA-263F-12D85C1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52E3F993-A335-EC72-B119-60EB1528A13A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F6419E64-7F33-E4CF-0206-AA2598982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C69CE7D7-5253-4567-54BC-3F66C15BB144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EBECDB69-B56C-7B9C-C053-0A247BA9C4B2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3DBBEEC-755D-4528-8A72-63759FBA5E0D}"/>
                </a:ext>
              </a:extLst>
            </p:cNvPr>
            <p:cNvGrpSpPr/>
            <p:nvPr/>
          </p:nvGrpSpPr>
          <p:grpSpPr>
            <a:xfrm rot="18237806" flipH="1">
              <a:off x="3918793" y="5623513"/>
              <a:ext cx="786175" cy="395459"/>
              <a:chOff x="1945568" y="3927570"/>
              <a:chExt cx="517810" cy="260467"/>
            </a:xfrm>
          </p:grpSpPr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4BF5B029-BC1C-D849-CD82-E04916629A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D15D9ECD-03BE-98A4-8E36-819F52851F14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B341E1BF-89AF-59F6-AD98-8EDE5F80B2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A69098D7-3327-2906-0CC9-7FAACF56954F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06A2C946-724D-487F-1EA2-031EE6151EFB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0C204A6-F9D5-CDE8-102A-65FB4B5EE610}"/>
              </a:ext>
            </a:extLst>
          </p:cNvPr>
          <p:cNvGrpSpPr/>
          <p:nvPr/>
        </p:nvGrpSpPr>
        <p:grpSpPr>
          <a:xfrm>
            <a:off x="4423963" y="3099818"/>
            <a:ext cx="1580035" cy="888414"/>
            <a:chOff x="8176952" y="4261490"/>
            <a:chExt cx="1580035" cy="888414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69149EDC-5C43-951F-6FEA-DF0E5D2EA409}"/>
                </a:ext>
              </a:extLst>
            </p:cNvPr>
            <p:cNvGrpSpPr/>
            <p:nvPr/>
          </p:nvGrpSpPr>
          <p:grpSpPr>
            <a:xfrm>
              <a:off x="8607997" y="4261490"/>
              <a:ext cx="716665" cy="570775"/>
              <a:chOff x="4920615" y="1478310"/>
              <a:chExt cx="472028" cy="375938"/>
            </a:xfrm>
          </p:grpSpPr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129D97D-C294-B1E5-4CE9-207C7AE06896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926B7C-099B-8F65-1552-6DE61AF3235B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FCAE67A-3375-18C0-B26E-5C7ECA86A2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A5B1AD4E-EA66-2972-82E5-B751F0E4D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2B2D1AD6-E366-7634-0F99-FFC00C1E3F56}"/>
                  </a:ext>
                </a:extLst>
              </p:cNvPr>
              <p:cNvSpPr/>
              <p:nvPr/>
            </p:nvSpPr>
            <p:spPr>
              <a:xfrm>
                <a:off x="5346924" y="1807876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4A733A64-7B2A-1355-5949-332038EAF134}"/>
                  </a:ext>
                </a:extLst>
              </p:cNvPr>
              <p:cNvSpPr/>
              <p:nvPr/>
            </p:nvSpPr>
            <p:spPr>
              <a:xfrm>
                <a:off x="4920615" y="180852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F32D910A-DD20-9CAA-4B89-BE2FCAC78C17}"/>
                </a:ext>
              </a:extLst>
            </p:cNvPr>
            <p:cNvGrpSpPr/>
            <p:nvPr/>
          </p:nvGrpSpPr>
          <p:grpSpPr>
            <a:xfrm rot="974122">
              <a:off x="8176952" y="4754444"/>
              <a:ext cx="786175" cy="395459"/>
              <a:chOff x="1945568" y="3927570"/>
              <a:chExt cx="517810" cy="260467"/>
            </a:xfrm>
          </p:grpSpPr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7535C5F-BDA4-C448-F99F-587A9C1F4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D525AC7-3A4A-22FE-29A1-A55F62389CB2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ABFC6A41-F7CA-9A1A-B752-6AE11CE089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2C6563F8-A156-AF5A-8EBF-3123DAF242B9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0366EDAA-A90A-570D-1433-9953563867B8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71665996-91DC-1470-CAF4-815830E0AFDE}"/>
                </a:ext>
              </a:extLst>
            </p:cNvPr>
            <p:cNvGrpSpPr/>
            <p:nvPr/>
          </p:nvGrpSpPr>
          <p:grpSpPr>
            <a:xfrm rot="20625878" flipH="1">
              <a:off x="8970812" y="4754445"/>
              <a:ext cx="786175" cy="395459"/>
              <a:chOff x="1945568" y="3927570"/>
              <a:chExt cx="517810" cy="260467"/>
            </a:xfrm>
          </p:grpSpPr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9254F22-57A5-F65B-1E7B-ECADE939D0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43A35CC2-82C5-4A00-565F-A8A763B0D77D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61D18D93-817C-45BE-DA0B-0C4F0DDC1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225DA74E-10B8-5A8D-EAD9-6C9A7AFE8855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5ED60F2-1FF2-F001-C20D-5475BDF2D917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29989572-AB97-2924-1828-DF6D0A184B1A}"/>
              </a:ext>
            </a:extLst>
          </p:cNvPr>
          <p:cNvGrpSpPr/>
          <p:nvPr/>
        </p:nvGrpSpPr>
        <p:grpSpPr>
          <a:xfrm>
            <a:off x="3566189" y="5360206"/>
            <a:ext cx="2180631" cy="827593"/>
            <a:chOff x="4506797" y="5589137"/>
            <a:chExt cx="2180631" cy="827593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E9E18FB5-BC87-E908-99AA-7E4B68ECE67B}"/>
                </a:ext>
              </a:extLst>
            </p:cNvPr>
            <p:cNvGrpSpPr/>
            <p:nvPr/>
          </p:nvGrpSpPr>
          <p:grpSpPr>
            <a:xfrm>
              <a:off x="5233095" y="5589137"/>
              <a:ext cx="716665" cy="570775"/>
              <a:chOff x="4920615" y="1478310"/>
              <a:chExt cx="472028" cy="375938"/>
            </a:xfrm>
          </p:grpSpPr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CCDD544-D35A-AD6D-6FE6-A2B72F989C06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841D9F71-1899-2040-80F3-192A5885B074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89325092-FC57-3A5D-5534-A569B0274B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B1F054C3-7001-2A7F-D5A7-91112FA2C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32F60C20-04B4-8FEA-E1DF-0629A32CA9BE}"/>
                  </a:ext>
                </a:extLst>
              </p:cNvPr>
              <p:cNvSpPr/>
              <p:nvPr/>
            </p:nvSpPr>
            <p:spPr>
              <a:xfrm>
                <a:off x="5346924" y="1807876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E2DF61E-120A-231E-0CE3-04C4D5ADC82F}"/>
                  </a:ext>
                </a:extLst>
              </p:cNvPr>
              <p:cNvSpPr/>
              <p:nvPr/>
            </p:nvSpPr>
            <p:spPr>
              <a:xfrm>
                <a:off x="4920615" y="180852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F452322F-DC43-1822-00EF-A73C1FCB6B16}"/>
                </a:ext>
              </a:extLst>
            </p:cNvPr>
            <p:cNvGrpSpPr/>
            <p:nvPr/>
          </p:nvGrpSpPr>
          <p:grpSpPr>
            <a:xfrm rot="1234377">
              <a:off x="4506797" y="6019541"/>
              <a:ext cx="1083973" cy="395459"/>
              <a:chOff x="706964" y="1323932"/>
              <a:chExt cx="713953" cy="260467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29E54D3A-A408-641D-9D93-2A89CF748CBF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5D6E5B87-E639-FB31-6231-2805D3B06C26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A4ACE9F7-EBCD-D2C5-6D33-A9FECC0A03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6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7" name="Group 276">
                    <a:extLst>
                      <a:ext uri="{FF2B5EF4-FFF2-40B4-BE49-F238E27FC236}">
                        <a16:creationId xmlns:a16="http://schemas.microsoft.com/office/drawing/2014/main" id="{43205802-0C6B-D8C9-B1EA-03980153C878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279" name="Straight Connector 278">
                      <a:extLst>
                        <a:ext uri="{FF2B5EF4-FFF2-40B4-BE49-F238E27FC236}">
                          <a16:creationId xmlns:a16="http://schemas.microsoft.com/office/drawing/2014/main" id="{4FEBF19E-DE4D-5785-F073-BB11FA2F1A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D5735A5F-E960-5F5C-BA73-20AECD16B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706CE95F-A3E2-A996-8571-C286A06329CE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2B6099F3-F3A0-A2F5-C495-6CCF85EFE6AC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9F423AD0-DAD8-C738-5919-60A167F9BF5E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66365797-C694-61D0-3FE9-E70EAD855861}"/>
                </a:ext>
              </a:extLst>
            </p:cNvPr>
            <p:cNvGrpSpPr/>
            <p:nvPr/>
          </p:nvGrpSpPr>
          <p:grpSpPr>
            <a:xfrm rot="20365623" flipH="1">
              <a:off x="5603455" y="6021271"/>
              <a:ext cx="1083973" cy="395459"/>
              <a:chOff x="706964" y="1323932"/>
              <a:chExt cx="713953" cy="260467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939494DA-AC4D-9928-7E0B-24E2EF196A78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8EA4E252-2336-7DFF-9955-5F8C916F0FE6}"/>
                    </a:ext>
                  </a:extLst>
                </p:cNvPr>
                <p:cNvGrpSpPr/>
                <p:nvPr/>
              </p:nvGrpSpPr>
              <p:grpSpPr>
                <a:xfrm>
                  <a:off x="1287868" y="1544250"/>
                  <a:ext cx="511935" cy="260467"/>
                  <a:chOff x="1951443" y="3927570"/>
                  <a:chExt cx="511935" cy="260467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B126F61E-D9E1-B4E2-F599-DDC39636E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6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831A45EA-A0CD-437F-A9AC-782A0175236C}"/>
                      </a:ext>
                    </a:extLst>
                  </p:cNvPr>
                  <p:cNvGrpSpPr/>
                  <p:nvPr/>
                </p:nvGrpSpPr>
                <p:grpSpPr>
                  <a:xfrm>
                    <a:off x="1951443" y="3950670"/>
                    <a:ext cx="511935" cy="237367"/>
                    <a:chOff x="1951443" y="3950670"/>
                    <a:chExt cx="511935" cy="237367"/>
                  </a:xfrm>
                </p:grpSpPr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7C96131F-F050-2C07-7A14-5717CE9462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51443" y="3950670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0" name="Oval 289">
                      <a:extLst>
                        <a:ext uri="{FF2B5EF4-FFF2-40B4-BE49-F238E27FC236}">
                          <a16:creationId xmlns:a16="http://schemas.microsoft.com/office/drawing/2014/main" id="{6D420390-8DE4-B06E-A296-8B685D3AA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9A5A38E5-44F4-C4AA-3AA7-B7318603B8BD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417D49BB-595F-6C61-A566-B21095998CE1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A48D91C3-E36B-5886-A3BF-FEAB79CE615E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BD5B2C68-B97F-931D-8F35-05D62A247BEF}"/>
              </a:ext>
            </a:extLst>
          </p:cNvPr>
          <p:cNvGrpSpPr/>
          <p:nvPr/>
        </p:nvGrpSpPr>
        <p:grpSpPr>
          <a:xfrm>
            <a:off x="314015" y="3118419"/>
            <a:ext cx="4048489" cy="897596"/>
            <a:chOff x="4905842" y="4785755"/>
            <a:chExt cx="4048489" cy="897596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38ED165E-A345-E7A6-E51A-C62EAA840C50}"/>
                </a:ext>
              </a:extLst>
            </p:cNvPr>
            <p:cNvGrpSpPr/>
            <p:nvPr/>
          </p:nvGrpSpPr>
          <p:grpSpPr>
            <a:xfrm>
              <a:off x="6566377" y="4785755"/>
              <a:ext cx="716665" cy="570775"/>
              <a:chOff x="4920615" y="1478310"/>
              <a:chExt cx="472028" cy="375938"/>
            </a:xfrm>
          </p:grpSpPr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77A5EBC7-78A5-6DE1-CF58-5E5F60D9ACC7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5F0CCE7F-B728-3AC3-8FD5-162E6681ECCC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D9AF1852-AD88-5058-EEC5-D620D9775F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C795C5AD-1121-1237-D4AF-88C79F29E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10453B86-03B9-88C4-72FF-D37560496844}"/>
                  </a:ext>
                </a:extLst>
              </p:cNvPr>
              <p:cNvSpPr/>
              <p:nvPr/>
            </p:nvSpPr>
            <p:spPr>
              <a:xfrm>
                <a:off x="5346924" y="1807876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3C12D60-3878-33F7-BACF-76026560EF4F}"/>
                  </a:ext>
                </a:extLst>
              </p:cNvPr>
              <p:cNvSpPr/>
              <p:nvPr/>
            </p:nvSpPr>
            <p:spPr>
              <a:xfrm>
                <a:off x="4920615" y="180852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7BCCB349-4F1F-B824-83AF-10DBE1EA794A}"/>
                </a:ext>
              </a:extLst>
            </p:cNvPr>
            <p:cNvGrpSpPr/>
            <p:nvPr/>
          </p:nvGrpSpPr>
          <p:grpSpPr>
            <a:xfrm rot="1408167">
              <a:off x="4905842" y="5014199"/>
              <a:ext cx="2002870" cy="668175"/>
              <a:chOff x="1599352" y="1337635"/>
              <a:chExt cx="1319180" cy="440090"/>
            </a:xfrm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2F87C4C2-F94E-81C6-97C5-028DAD9B4F60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10B28B70-3C54-E300-74DB-451F555AF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22F1221D-CBA9-9F5B-140A-08FC23210600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D95EB2FC-AE7C-385F-9E58-F6DDF8891E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1" name="Oval 300">
                    <a:extLst>
                      <a:ext uri="{FF2B5EF4-FFF2-40B4-BE49-F238E27FC236}">
                        <a16:creationId xmlns:a16="http://schemas.microsoft.com/office/drawing/2014/main" id="{67E63E09-4200-7C49-4EE6-6D5123C0B10A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AFC122A0-7281-59D0-FB2B-FDA4F516B770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21A8B673-B9B4-4F05-D098-F2EFFF124DE7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12886343-6C28-4A14-C3C8-AE4ECA552BEC}"/>
                  </a:ext>
                </a:extLst>
              </p:cNvPr>
              <p:cNvCxnSpPr>
                <a:cxnSpLocks/>
                <a:stCxn id="294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D065068B-3293-E033-E18B-F3B778D53C14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36D43563-725E-8395-5B3E-F9E8C4FD1916}"/>
                </a:ext>
              </a:extLst>
            </p:cNvPr>
            <p:cNvGrpSpPr/>
            <p:nvPr/>
          </p:nvGrpSpPr>
          <p:grpSpPr>
            <a:xfrm rot="20191833" flipH="1">
              <a:off x="6951461" y="5015176"/>
              <a:ext cx="2002870" cy="668175"/>
              <a:chOff x="1599352" y="1337635"/>
              <a:chExt cx="1319180" cy="440090"/>
            </a:xfrm>
          </p:grpSpPr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D73AC55E-C6EF-9AB2-CA48-0F077474EB62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461D0615-77F0-6F0E-2C2F-29BEFAAA4F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67FDD639-2123-D936-040F-B49857ED5067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310" name="Straight Connector 309">
                    <a:extLst>
                      <a:ext uri="{FF2B5EF4-FFF2-40B4-BE49-F238E27FC236}">
                        <a16:creationId xmlns:a16="http://schemas.microsoft.com/office/drawing/2014/main" id="{B1872E80-27B8-7DD2-95D4-0920B415D0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1" name="Oval 310">
                    <a:extLst>
                      <a:ext uri="{FF2B5EF4-FFF2-40B4-BE49-F238E27FC236}">
                        <a16:creationId xmlns:a16="http://schemas.microsoft.com/office/drawing/2014/main" id="{810FDF48-EFF1-943B-55A5-9E65EBEAB570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DF974279-0AC8-C3C3-6C33-E82581F9D34A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1C584CE2-8A05-85C3-EBE6-30B3E53DE2DB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A591F27E-930C-2CFA-0349-70D20CCC204B}"/>
                  </a:ext>
                </a:extLst>
              </p:cNvPr>
              <p:cNvCxnSpPr>
                <a:cxnSpLocks/>
                <a:stCxn id="304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6A83A428-1E52-1C31-39BC-2FB8B76E9FCC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E6562666-DA90-C1EF-5E04-EC71349410D1}"/>
              </a:ext>
            </a:extLst>
          </p:cNvPr>
          <p:cNvGrpSpPr/>
          <p:nvPr/>
        </p:nvGrpSpPr>
        <p:grpSpPr>
          <a:xfrm>
            <a:off x="5433548" y="513923"/>
            <a:ext cx="1071804" cy="251710"/>
            <a:chOff x="4193592" y="605792"/>
            <a:chExt cx="1071804" cy="25171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11406DBC-D5C2-3116-AEDC-882CFB731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8714" y="606056"/>
              <a:ext cx="252414" cy="21700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3BFEE08-83C8-C292-860D-D37816FEC050}"/>
                </a:ext>
              </a:extLst>
            </p:cNvPr>
            <p:cNvCxnSpPr>
              <a:cxnSpLocks/>
            </p:cNvCxnSpPr>
            <p:nvPr/>
          </p:nvCxnSpPr>
          <p:spPr>
            <a:xfrm>
              <a:off x="4478526" y="606056"/>
              <a:ext cx="252414" cy="21700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3D56628-2512-EE89-2845-8C94EF15E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8048" y="607356"/>
              <a:ext cx="252414" cy="21700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77A3F72B-767B-E235-539F-DF404010BD55}"/>
                </a:ext>
              </a:extLst>
            </p:cNvPr>
            <p:cNvCxnSpPr>
              <a:cxnSpLocks/>
            </p:cNvCxnSpPr>
            <p:nvPr/>
          </p:nvCxnSpPr>
          <p:spPr>
            <a:xfrm>
              <a:off x="4978275" y="605792"/>
              <a:ext cx="252414" cy="21700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CD3A5830-C017-D690-F562-7BA5FD1EEB92}"/>
                </a:ext>
              </a:extLst>
            </p:cNvPr>
            <p:cNvSpPr/>
            <p:nvPr/>
          </p:nvSpPr>
          <p:spPr>
            <a:xfrm>
              <a:off x="4193592" y="788088"/>
              <a:ext cx="69414" cy="69414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80676D63-8D2B-5C3F-E015-543F2BAB5E5C}"/>
                </a:ext>
              </a:extLst>
            </p:cNvPr>
            <p:cNvSpPr/>
            <p:nvPr/>
          </p:nvSpPr>
          <p:spPr>
            <a:xfrm>
              <a:off x="5195982" y="788088"/>
              <a:ext cx="69414" cy="69414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CA0E6A71-2B77-D878-9C59-13DE866A8A8A}"/>
              </a:ext>
            </a:extLst>
          </p:cNvPr>
          <p:cNvGrpSpPr/>
          <p:nvPr/>
        </p:nvGrpSpPr>
        <p:grpSpPr>
          <a:xfrm>
            <a:off x="7243398" y="3892584"/>
            <a:ext cx="4341150" cy="670949"/>
            <a:chOff x="7243398" y="3892584"/>
            <a:chExt cx="4341150" cy="670949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BBD3BB86-0ACA-C20E-C13E-374AC2665BC5}"/>
                </a:ext>
              </a:extLst>
            </p:cNvPr>
            <p:cNvGrpSpPr/>
            <p:nvPr/>
          </p:nvGrpSpPr>
          <p:grpSpPr>
            <a:xfrm>
              <a:off x="8871264" y="4245851"/>
              <a:ext cx="1071804" cy="251710"/>
              <a:chOff x="4193592" y="605792"/>
              <a:chExt cx="1071804" cy="251710"/>
            </a:xfrm>
          </p:grpSpPr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88B01DE2-9795-6E44-DB18-9147326BD4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8714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5C1D16A0-02C5-D166-5164-CE356F999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526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D52CE3AD-EE02-EB1E-AF9F-2FB2DAB61F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8048" y="6073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E6C7B22-3250-74A2-3117-72DEC631A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275" y="605792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592A6D40-84CE-D970-C79E-C9C70C9D134E}"/>
                  </a:ext>
                </a:extLst>
              </p:cNvPr>
              <p:cNvSpPr/>
              <p:nvPr/>
            </p:nvSpPr>
            <p:spPr>
              <a:xfrm>
                <a:off x="419359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78396E98-762C-9F32-E6DC-DABD78B7AE87}"/>
                  </a:ext>
                </a:extLst>
              </p:cNvPr>
              <p:cNvSpPr/>
              <p:nvPr/>
            </p:nvSpPr>
            <p:spPr>
              <a:xfrm>
                <a:off x="519598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F0A3F4D3-032C-6C6E-4897-025ACFEEDD3F}"/>
                </a:ext>
              </a:extLst>
            </p:cNvPr>
            <p:cNvGrpSpPr/>
            <p:nvPr/>
          </p:nvGrpSpPr>
          <p:grpSpPr>
            <a:xfrm rot="2686392">
              <a:off x="7243398" y="3895358"/>
              <a:ext cx="2002870" cy="668175"/>
              <a:chOff x="1599352" y="1337635"/>
              <a:chExt cx="1319180" cy="440090"/>
            </a:xfrm>
          </p:grpSpPr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0186809C-2DD2-59C2-3ADA-045E32145CEB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81A5634B-3551-8BEB-6802-5E1C07452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2" name="Group 351">
                  <a:extLst>
                    <a:ext uri="{FF2B5EF4-FFF2-40B4-BE49-F238E27FC236}">
                      <a16:creationId xmlns:a16="http://schemas.microsoft.com/office/drawing/2014/main" id="{A463748E-396A-9391-EC57-F131A2B20282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D7969012-D0ED-2F7C-3394-7CF4C04CA9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Oval 354">
                    <a:extLst>
                      <a:ext uri="{FF2B5EF4-FFF2-40B4-BE49-F238E27FC236}">
                        <a16:creationId xmlns:a16="http://schemas.microsoft.com/office/drawing/2014/main" id="{433EB7BE-CDCA-10A9-8AF5-E497F8836185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F3AF69A8-839C-FC68-ACA6-33733A3032D4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58B7EBC2-6D0E-CFBF-1375-A9C0D1C5E6F4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B60E2336-73CA-F9D9-0865-3EA3A7A4CE51}"/>
                  </a:ext>
                </a:extLst>
              </p:cNvPr>
              <p:cNvCxnSpPr>
                <a:cxnSpLocks/>
                <a:stCxn id="348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A2FEA5C5-DB90-1286-462B-C7424DB13848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59413A24-234A-26BF-6B6B-22F4123434DB}"/>
                </a:ext>
              </a:extLst>
            </p:cNvPr>
            <p:cNvGrpSpPr/>
            <p:nvPr/>
          </p:nvGrpSpPr>
          <p:grpSpPr>
            <a:xfrm rot="18913608" flipH="1">
              <a:off x="9581678" y="3892584"/>
              <a:ext cx="2002870" cy="668175"/>
              <a:chOff x="1599352" y="1337635"/>
              <a:chExt cx="1319180" cy="440090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673083AC-24F0-94CE-4169-7D811AF755C9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01C791C2-39B4-5C5D-088D-9A8F58EB9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C3A96405-7022-882E-224D-E239DF4295DB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0C21E4A0-BFFE-DBB8-EE39-EA69EF0CDF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Oval 364">
                    <a:extLst>
                      <a:ext uri="{FF2B5EF4-FFF2-40B4-BE49-F238E27FC236}">
                        <a16:creationId xmlns:a16="http://schemas.microsoft.com/office/drawing/2014/main" id="{4FCFEB3B-C264-E2B8-F985-40DCFA9C75F1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E24FB411-1A24-7118-0F31-20C054AF5F89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6A57DFEA-D270-872A-7D96-7A973A11BDD4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08EEB1C1-4E11-7793-B7EC-06D379F2FFCB}"/>
                  </a:ext>
                </a:extLst>
              </p:cNvPr>
              <p:cNvCxnSpPr>
                <a:cxnSpLocks/>
                <a:stCxn id="358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25D61297-D4B5-B210-6377-C77479B3DAF8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8BE2DEAE-1968-B7F5-502D-377B1D40AA66}"/>
              </a:ext>
            </a:extLst>
          </p:cNvPr>
          <p:cNvGrpSpPr/>
          <p:nvPr/>
        </p:nvGrpSpPr>
        <p:grpSpPr>
          <a:xfrm>
            <a:off x="7566228" y="5933601"/>
            <a:ext cx="2062485" cy="520175"/>
            <a:chOff x="7566228" y="5933601"/>
            <a:chExt cx="2062485" cy="520175"/>
          </a:xfrm>
        </p:grpSpPr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DCEA48E1-B2CF-6A4B-AC3A-9AB0D4837C43}"/>
                </a:ext>
              </a:extLst>
            </p:cNvPr>
            <p:cNvGrpSpPr/>
            <p:nvPr/>
          </p:nvGrpSpPr>
          <p:grpSpPr>
            <a:xfrm>
              <a:off x="8052487" y="5933601"/>
              <a:ext cx="1071804" cy="251710"/>
              <a:chOff x="4193592" y="605792"/>
              <a:chExt cx="1071804" cy="251710"/>
            </a:xfrm>
          </p:grpSpPr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5ECA917F-7EDB-64D0-77F5-96F6A5BA54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8714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7C4A6B11-7035-EED7-6B85-0F0DEACB5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526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EA3F4C35-FA99-F88F-00F4-3A91FB21A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8048" y="6073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6251DCB-5BA5-FB80-9D6F-0606205B5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275" y="605792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426CC548-4D08-84B7-97A6-0296FF455C17}"/>
                  </a:ext>
                </a:extLst>
              </p:cNvPr>
              <p:cNvSpPr/>
              <p:nvPr/>
            </p:nvSpPr>
            <p:spPr>
              <a:xfrm>
                <a:off x="419359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1B52EE61-E103-3D57-68A9-BE74AC04DD16}"/>
                  </a:ext>
                </a:extLst>
              </p:cNvPr>
              <p:cNvSpPr/>
              <p:nvPr/>
            </p:nvSpPr>
            <p:spPr>
              <a:xfrm>
                <a:off x="519598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55BB490D-7DFA-5993-3969-DBE2432772A2}"/>
                </a:ext>
              </a:extLst>
            </p:cNvPr>
            <p:cNvGrpSpPr/>
            <p:nvPr/>
          </p:nvGrpSpPr>
          <p:grpSpPr>
            <a:xfrm rot="2548505">
              <a:off x="7566228" y="6058316"/>
              <a:ext cx="786175" cy="395459"/>
              <a:chOff x="1945568" y="3927570"/>
              <a:chExt cx="517810" cy="260467"/>
            </a:xfrm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CBA3483-A6DE-7D14-B18B-12BA9451E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A3CB930B-0E7E-F057-6CD8-FD8E423D74AA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232255-DAEA-55DB-04DF-51278FD9D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C709DFA8-2265-9E24-6455-CF1BD8DFC96A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4CF2142B-2818-B3A4-2EE8-16F2870B9E47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C9E3F9FD-C955-5161-F5D9-E8C6FFEA44D7}"/>
                </a:ext>
              </a:extLst>
            </p:cNvPr>
            <p:cNvGrpSpPr/>
            <p:nvPr/>
          </p:nvGrpSpPr>
          <p:grpSpPr>
            <a:xfrm rot="19051495" flipH="1">
              <a:off x="8842538" y="6058317"/>
              <a:ext cx="786175" cy="395459"/>
              <a:chOff x="1945568" y="3927570"/>
              <a:chExt cx="517810" cy="260467"/>
            </a:xfrm>
          </p:grpSpPr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A6329624-EED2-4208-1A3D-DE70ED9679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C25F579C-D564-BFC5-40ED-7A4BF56BE356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A7CD9AA-1B38-3078-FDBB-3AA0803C6E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B701840B-4D2C-2EE3-DE10-E00A69C5E98D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9DB4145B-2647-A916-D32D-D703F6411935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23499996-FE82-F2DA-5160-DBC64E21E704}"/>
              </a:ext>
            </a:extLst>
          </p:cNvPr>
          <p:cNvGrpSpPr/>
          <p:nvPr/>
        </p:nvGrpSpPr>
        <p:grpSpPr>
          <a:xfrm>
            <a:off x="6140861" y="5016246"/>
            <a:ext cx="2512217" cy="547829"/>
            <a:chOff x="6140861" y="5016246"/>
            <a:chExt cx="2512217" cy="547829"/>
          </a:xfrm>
        </p:grpSpPr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14473D12-850B-2D4A-45C7-1321782092B1}"/>
                </a:ext>
              </a:extLst>
            </p:cNvPr>
            <p:cNvGrpSpPr/>
            <p:nvPr/>
          </p:nvGrpSpPr>
          <p:grpSpPr>
            <a:xfrm>
              <a:off x="6853771" y="5016246"/>
              <a:ext cx="1071804" cy="251710"/>
              <a:chOff x="4193592" y="605792"/>
              <a:chExt cx="1071804" cy="251710"/>
            </a:xfrm>
          </p:grpSpPr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FB28FAFD-AC50-97AF-623D-106CE544D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8714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F145D046-5D0F-959A-0159-69E93E86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526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6D50E5E4-277F-6394-3908-ADDD4AFD0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8048" y="6073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EA5F370A-0DD9-833D-59E9-2F6A16F2E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275" y="605792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A62C6A4E-2420-BBF2-BFCA-2A3813589CBE}"/>
                  </a:ext>
                </a:extLst>
              </p:cNvPr>
              <p:cNvSpPr/>
              <p:nvPr/>
            </p:nvSpPr>
            <p:spPr>
              <a:xfrm>
                <a:off x="419359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D81936E8-C720-6319-ED3D-77BB5F2A22A9}"/>
                  </a:ext>
                </a:extLst>
              </p:cNvPr>
              <p:cNvSpPr/>
              <p:nvPr/>
            </p:nvSpPr>
            <p:spPr>
              <a:xfrm>
                <a:off x="519598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D87FDCA0-4182-D352-3DA5-10BE560B9CCF}"/>
                </a:ext>
              </a:extLst>
            </p:cNvPr>
            <p:cNvGrpSpPr/>
            <p:nvPr/>
          </p:nvGrpSpPr>
          <p:grpSpPr>
            <a:xfrm rot="745420">
              <a:off x="6140861" y="5166769"/>
              <a:ext cx="1083973" cy="395459"/>
              <a:chOff x="706964" y="1323932"/>
              <a:chExt cx="713953" cy="260467"/>
            </a:xfrm>
          </p:grpSpPr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95EB1F11-11AC-E1AC-CBC7-5756EDCD1FCA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370" name="Group 369">
                  <a:extLst>
                    <a:ext uri="{FF2B5EF4-FFF2-40B4-BE49-F238E27FC236}">
                      <a16:creationId xmlns:a16="http://schemas.microsoft.com/office/drawing/2014/main" id="{9217DAB1-7BAE-5431-4FA4-47883249E308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EA104FFA-9ABE-1599-564F-E9DB570532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3" name="Group 372">
                    <a:extLst>
                      <a:ext uri="{FF2B5EF4-FFF2-40B4-BE49-F238E27FC236}">
                        <a16:creationId xmlns:a16="http://schemas.microsoft.com/office/drawing/2014/main" id="{A75BC6B6-3574-A1DC-A157-CDFEC2EF6158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375" name="Straight Connector 374">
                      <a:extLst>
                        <a:ext uri="{FF2B5EF4-FFF2-40B4-BE49-F238E27FC236}">
                          <a16:creationId xmlns:a16="http://schemas.microsoft.com/office/drawing/2014/main" id="{A87507D6-5F07-E759-1124-718A902C60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DE57CFA4-C4F3-1789-CD5F-489C74297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74" name="Oval 373">
                    <a:extLst>
                      <a:ext uri="{FF2B5EF4-FFF2-40B4-BE49-F238E27FC236}">
                        <a16:creationId xmlns:a16="http://schemas.microsoft.com/office/drawing/2014/main" id="{BAAA8899-B019-18D4-A184-ACAE5C230FF3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7817F57C-2118-F874-6646-DF808031D22B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618A8D8F-2FD2-D0E4-A732-D244A7AFE419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8AB89560-3EC4-47F6-3051-0C2D94EEBD5A}"/>
                </a:ext>
              </a:extLst>
            </p:cNvPr>
            <p:cNvGrpSpPr/>
            <p:nvPr/>
          </p:nvGrpSpPr>
          <p:grpSpPr>
            <a:xfrm rot="20854580" flipH="1">
              <a:off x="7569105" y="5168616"/>
              <a:ext cx="1083973" cy="395459"/>
              <a:chOff x="706964" y="1323932"/>
              <a:chExt cx="713953" cy="260467"/>
            </a:xfrm>
          </p:grpSpPr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78C36FDB-92F0-7599-2065-DCD41A4189B9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FA146C15-D6C5-011F-0CB6-B9D07EAA579E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18E148D2-EB29-A708-FC65-8FB502D4F6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6" name="Group 395">
                    <a:extLst>
                      <a:ext uri="{FF2B5EF4-FFF2-40B4-BE49-F238E27FC236}">
                        <a16:creationId xmlns:a16="http://schemas.microsoft.com/office/drawing/2014/main" id="{A34D0279-EA47-7369-31B2-6F093E19E6D8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398" name="Straight Connector 397">
                      <a:extLst>
                        <a:ext uri="{FF2B5EF4-FFF2-40B4-BE49-F238E27FC236}">
                          <a16:creationId xmlns:a16="http://schemas.microsoft.com/office/drawing/2014/main" id="{BFA6EAE3-E0C7-2C4F-38A4-B3E58EBD31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9" name="Oval 398">
                      <a:extLst>
                        <a:ext uri="{FF2B5EF4-FFF2-40B4-BE49-F238E27FC236}">
                          <a16:creationId xmlns:a16="http://schemas.microsoft.com/office/drawing/2014/main" id="{4E7F2D79-9092-9BA1-8185-878CF81C3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97" name="Oval 396">
                    <a:extLst>
                      <a:ext uri="{FF2B5EF4-FFF2-40B4-BE49-F238E27FC236}">
                        <a16:creationId xmlns:a16="http://schemas.microsoft.com/office/drawing/2014/main" id="{CCAC1131-481D-1C25-5998-7433B42CEEE6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B37ECF1A-3957-C5AD-6F71-D41B3C7175B1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C710FD95-9C6B-CD6D-2CAE-FA72CD7EDF5B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57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00FCC5-1DA4-133F-F9F4-62F6C5EC7F21}"/>
              </a:ext>
            </a:extLst>
          </p:cNvPr>
          <p:cNvSpPr/>
          <p:nvPr/>
        </p:nvSpPr>
        <p:spPr>
          <a:xfrm>
            <a:off x="243280" y="238600"/>
            <a:ext cx="5205255" cy="103158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414700-BB1C-3EB8-9344-AD50FF129505}"/>
              </a:ext>
            </a:extLst>
          </p:cNvPr>
          <p:cNvSpPr/>
          <p:nvPr/>
        </p:nvSpPr>
        <p:spPr>
          <a:xfrm>
            <a:off x="302004" y="1739335"/>
            <a:ext cx="5146530" cy="97438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E3497D-CA66-635A-31F6-2F1E9A0D84A3}"/>
              </a:ext>
            </a:extLst>
          </p:cNvPr>
          <p:cNvSpPr/>
          <p:nvPr/>
        </p:nvSpPr>
        <p:spPr>
          <a:xfrm>
            <a:off x="302004" y="3220069"/>
            <a:ext cx="5146530" cy="3322110"/>
          </a:xfrm>
          <a:prstGeom prst="roundRect">
            <a:avLst>
              <a:gd name="adj" fmla="val 884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CAEE30DB-575E-B4E2-978E-1E13A78CDD5C}"/>
              </a:ext>
            </a:extLst>
          </p:cNvPr>
          <p:cNvSpPr/>
          <p:nvPr/>
        </p:nvSpPr>
        <p:spPr>
          <a:xfrm>
            <a:off x="2639615" y="1293786"/>
            <a:ext cx="402671" cy="40267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AA6531FD-9FCF-836D-4A48-4B57B67B3170}"/>
              </a:ext>
            </a:extLst>
          </p:cNvPr>
          <p:cNvSpPr/>
          <p:nvPr/>
        </p:nvSpPr>
        <p:spPr>
          <a:xfrm>
            <a:off x="2639615" y="2742625"/>
            <a:ext cx="402671" cy="402671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CB9358-051B-0B97-0817-81216B826BAB}"/>
              </a:ext>
            </a:extLst>
          </p:cNvPr>
          <p:cNvGrpSpPr/>
          <p:nvPr/>
        </p:nvGrpSpPr>
        <p:grpSpPr>
          <a:xfrm>
            <a:off x="5783557" y="5572316"/>
            <a:ext cx="1895391" cy="369332"/>
            <a:chOff x="10165121" y="5560677"/>
            <a:chExt cx="1895391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73B369-98DF-112B-1C9B-5A789DCA0689}"/>
                </a:ext>
              </a:extLst>
            </p:cNvPr>
            <p:cNvSpPr txBox="1"/>
            <p:nvPr/>
          </p:nvSpPr>
          <p:spPr>
            <a:xfrm>
              <a:off x="10267777" y="5560677"/>
              <a:ext cx="1792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Coordination site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9A1665-3508-1A73-14F4-092CEBE76D84}"/>
                </a:ext>
              </a:extLst>
            </p:cNvPr>
            <p:cNvSpPr/>
            <p:nvPr/>
          </p:nvSpPr>
          <p:spPr>
            <a:xfrm>
              <a:off x="10165121" y="5686642"/>
              <a:ext cx="117402" cy="1174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1D4A25-5D8E-AC28-7591-E454E5EF2927}"/>
              </a:ext>
            </a:extLst>
          </p:cNvPr>
          <p:cNvGrpSpPr/>
          <p:nvPr/>
        </p:nvGrpSpPr>
        <p:grpSpPr>
          <a:xfrm>
            <a:off x="5789123" y="5869128"/>
            <a:ext cx="1495736" cy="369332"/>
            <a:chOff x="10174087" y="5897441"/>
            <a:chExt cx="1495736" cy="3693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831065-90B1-1452-4EF4-F8C4ED60835B}"/>
                </a:ext>
              </a:extLst>
            </p:cNvPr>
            <p:cNvSpPr/>
            <p:nvPr/>
          </p:nvSpPr>
          <p:spPr>
            <a:xfrm>
              <a:off x="10174087" y="6037138"/>
              <a:ext cx="94828" cy="9482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D85D99-258A-3780-7BC2-D4A73767159A}"/>
                </a:ext>
              </a:extLst>
            </p:cNvPr>
            <p:cNvSpPr txBox="1"/>
            <p:nvPr/>
          </p:nvSpPr>
          <p:spPr>
            <a:xfrm>
              <a:off x="10281430" y="5897441"/>
              <a:ext cx="1388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Reaction site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0F8039-5C62-B402-BB44-8C7892BDC5B9}"/>
              </a:ext>
            </a:extLst>
          </p:cNvPr>
          <p:cNvGrpSpPr/>
          <p:nvPr/>
        </p:nvGrpSpPr>
        <p:grpSpPr>
          <a:xfrm>
            <a:off x="1906719" y="371157"/>
            <a:ext cx="786175" cy="395459"/>
            <a:chOff x="1945568" y="3927570"/>
            <a:chExt cx="517810" cy="260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F671A0-B5E5-2D9E-D6C2-052B290FE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3557" y="3952875"/>
              <a:ext cx="216962" cy="212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8B03E1-138A-8B2C-6EE2-DF93E9247438}"/>
                </a:ext>
              </a:extLst>
            </p:cNvPr>
            <p:cNvGrpSpPr/>
            <p:nvPr/>
          </p:nvGrpSpPr>
          <p:grpSpPr>
            <a:xfrm>
              <a:off x="1945568" y="3952875"/>
              <a:ext cx="517810" cy="235162"/>
              <a:chOff x="1945568" y="3952875"/>
              <a:chExt cx="517810" cy="235162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F7446B7-9D2D-F26A-AA2F-454F5F61E0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5568" y="3952875"/>
                <a:ext cx="277989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4CB78BE-5410-1C3D-07CA-1047D77EEB25}"/>
                  </a:ext>
                </a:extLst>
              </p:cNvPr>
              <p:cNvSpPr/>
              <p:nvPr/>
            </p:nvSpPr>
            <p:spPr>
              <a:xfrm>
                <a:off x="2417659" y="4142318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E843F3A-44C9-51E2-77A7-DB6CFAE0F0DC}"/>
                </a:ext>
              </a:extLst>
            </p:cNvPr>
            <p:cNvSpPr/>
            <p:nvPr/>
          </p:nvSpPr>
          <p:spPr>
            <a:xfrm>
              <a:off x="2200698" y="392757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5C96C77-A3AF-4E7C-DD7B-38811A0DE8AB}"/>
              </a:ext>
            </a:extLst>
          </p:cNvPr>
          <p:cNvGrpSpPr/>
          <p:nvPr/>
        </p:nvGrpSpPr>
        <p:grpSpPr>
          <a:xfrm>
            <a:off x="3028040" y="423329"/>
            <a:ext cx="2002870" cy="668175"/>
            <a:chOff x="1599352" y="1337635"/>
            <a:chExt cx="1319180" cy="4400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79FA0D-6BA7-7D9A-01C2-6B9A71270A56}"/>
                </a:ext>
              </a:extLst>
            </p:cNvPr>
            <p:cNvGrpSpPr/>
            <p:nvPr/>
          </p:nvGrpSpPr>
          <p:grpSpPr>
            <a:xfrm>
              <a:off x="2400722" y="1337635"/>
              <a:ext cx="517810" cy="260467"/>
              <a:chOff x="1945568" y="3927570"/>
              <a:chExt cx="517810" cy="26046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AE9DCB2-19D3-343E-7003-7BB444F66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AF6AC1-662A-2822-27AA-8544DE66FA05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CE33448-8C9F-0E1D-E9A8-3DB147B5C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A371FFC-28FA-5353-BDE4-7DC3F915F4E1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FF80EC-6203-A115-CD93-D545660D76DA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A4F8FD2-1CCC-4928-FC11-111E34405E6D}"/>
                </a:ext>
              </a:extLst>
            </p:cNvPr>
            <p:cNvSpPr/>
            <p:nvPr/>
          </p:nvSpPr>
          <p:spPr>
            <a:xfrm>
              <a:off x="2084718" y="1485064"/>
              <a:ext cx="357023" cy="292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9DA262-91FC-DC36-A2C9-08827F558AC5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 flipV="1">
              <a:off x="1957485" y="1631394"/>
              <a:ext cx="12723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9CB421-EC5B-42CE-804A-6609484957BD}"/>
                </a:ext>
              </a:extLst>
            </p:cNvPr>
            <p:cNvSpPr/>
            <p:nvPr/>
          </p:nvSpPr>
          <p:spPr>
            <a:xfrm>
              <a:off x="1599352" y="1485063"/>
              <a:ext cx="357023" cy="292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4C588E-55FA-CAD7-3295-BD0BBE14CADE}"/>
              </a:ext>
            </a:extLst>
          </p:cNvPr>
          <p:cNvGrpSpPr/>
          <p:nvPr/>
        </p:nvGrpSpPr>
        <p:grpSpPr>
          <a:xfrm>
            <a:off x="5798977" y="6216612"/>
            <a:ext cx="1959065" cy="646331"/>
            <a:chOff x="10176083" y="6245845"/>
            <a:chExt cx="1959065" cy="64633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D12AED-3E1E-30A6-A949-D21D0FB072C4}"/>
                </a:ext>
              </a:extLst>
            </p:cNvPr>
            <p:cNvSpPr txBox="1"/>
            <p:nvPr/>
          </p:nvSpPr>
          <p:spPr>
            <a:xfrm>
              <a:off x="10267777" y="6245845"/>
              <a:ext cx="1867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Coordination and </a:t>
              </a:r>
            </a:p>
            <a:p>
              <a:r>
                <a:rPr lang="en-GB" dirty="0"/>
                <a:t>Reaction site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63B6BDD-D040-4DED-146A-1E867A13680F}"/>
                </a:ext>
              </a:extLst>
            </p:cNvPr>
            <p:cNvSpPr/>
            <p:nvPr/>
          </p:nvSpPr>
          <p:spPr>
            <a:xfrm>
              <a:off x="10176083" y="6400388"/>
              <a:ext cx="94828" cy="94828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E4BAC62-C39B-026A-2B80-C2A2AEEAA12F}"/>
              </a:ext>
            </a:extLst>
          </p:cNvPr>
          <p:cNvGrpSpPr/>
          <p:nvPr/>
        </p:nvGrpSpPr>
        <p:grpSpPr>
          <a:xfrm>
            <a:off x="4120436" y="1860819"/>
            <a:ext cx="716665" cy="570775"/>
            <a:chOff x="4920615" y="1478310"/>
            <a:chExt cx="472028" cy="375938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5D415D7-1F59-2ACC-F146-CC23CDF90A39}"/>
                </a:ext>
              </a:extLst>
            </p:cNvPr>
            <p:cNvCxnSpPr/>
            <p:nvPr/>
          </p:nvCxnSpPr>
          <p:spPr>
            <a:xfrm flipV="1">
              <a:off x="4943475" y="1607344"/>
              <a:ext cx="0" cy="23574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AB5D748-063E-3F08-8E9C-475AC7E1E36D}"/>
                </a:ext>
              </a:extLst>
            </p:cNvPr>
            <p:cNvCxnSpPr/>
            <p:nvPr/>
          </p:nvCxnSpPr>
          <p:spPr>
            <a:xfrm flipV="1">
              <a:off x="5369784" y="1594992"/>
              <a:ext cx="0" cy="23574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FECF308-3117-5AAE-0D5A-46FD7CFE1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1481138"/>
              <a:ext cx="211561" cy="12620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6561D45-6793-FAD5-B5F8-A2480670C822}"/>
                </a:ext>
              </a:extLst>
            </p:cNvPr>
            <p:cNvCxnSpPr>
              <a:cxnSpLocks/>
            </p:cNvCxnSpPr>
            <p:nvPr/>
          </p:nvCxnSpPr>
          <p:spPr>
            <a:xfrm>
              <a:off x="5155036" y="1478310"/>
              <a:ext cx="214748" cy="11668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A036B98-D14D-BACA-8755-390F7D059FFB}"/>
                </a:ext>
              </a:extLst>
            </p:cNvPr>
            <p:cNvSpPr/>
            <p:nvPr/>
          </p:nvSpPr>
          <p:spPr>
            <a:xfrm>
              <a:off x="5346924" y="1807876"/>
              <a:ext cx="45719" cy="45719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3491925-72B1-7CA5-C0D2-54EE0447DA10}"/>
                </a:ext>
              </a:extLst>
            </p:cNvPr>
            <p:cNvSpPr/>
            <p:nvPr/>
          </p:nvSpPr>
          <p:spPr>
            <a:xfrm>
              <a:off x="4920615" y="1808529"/>
              <a:ext cx="45719" cy="45719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1C5F6DB-E6BC-B377-1086-7E7ECE40EE39}"/>
              </a:ext>
            </a:extLst>
          </p:cNvPr>
          <p:cNvGrpSpPr/>
          <p:nvPr/>
        </p:nvGrpSpPr>
        <p:grpSpPr>
          <a:xfrm>
            <a:off x="516738" y="388622"/>
            <a:ext cx="1083973" cy="395459"/>
            <a:chOff x="706964" y="1323932"/>
            <a:chExt cx="713953" cy="26046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E7F47F2-8CCC-88F6-DE33-2D3A8D431FEE}"/>
                </a:ext>
              </a:extLst>
            </p:cNvPr>
            <p:cNvGrpSpPr/>
            <p:nvPr/>
          </p:nvGrpSpPr>
          <p:grpSpPr>
            <a:xfrm>
              <a:off x="706964" y="1323932"/>
              <a:ext cx="713953" cy="260467"/>
              <a:chOff x="1085850" y="1544250"/>
              <a:chExt cx="713953" cy="26046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EFEA2B8-E6FD-3AED-CE26-EF6E30E21CC7}"/>
                  </a:ext>
                </a:extLst>
              </p:cNvPr>
              <p:cNvGrpSpPr/>
              <p:nvPr/>
            </p:nvGrpSpPr>
            <p:grpSpPr>
              <a:xfrm>
                <a:off x="1281993" y="1544250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65B9BE8-0FC4-472B-49D3-F7A1B91A55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99DF4FE-CA1A-B446-669C-FB548CC8052B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C675BB54-EF32-FFAF-D226-EA68A971A6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A4248E18-2655-73AA-1FC2-945EC597468F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7F722D7-09E9-2CE3-7727-C9A1BF684600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6B06347-E136-3BF7-ED88-8538536883B7}"/>
                  </a:ext>
                </a:extLst>
              </p:cNvPr>
              <p:cNvCxnSpPr/>
              <p:nvPr/>
            </p:nvCxnSpPr>
            <p:spPr>
              <a:xfrm flipH="1" flipV="1">
                <a:off x="1085850" y="1577129"/>
                <a:ext cx="196143" cy="2013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D1CF195-1A47-82B5-2057-CB601ED4ABB1}"/>
                </a:ext>
              </a:extLst>
            </p:cNvPr>
            <p:cNvSpPr/>
            <p:nvPr/>
          </p:nvSpPr>
          <p:spPr>
            <a:xfrm>
              <a:off x="880246" y="1538680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BE05671-7C65-1D62-F464-3D13D1DEF7F8}"/>
              </a:ext>
            </a:extLst>
          </p:cNvPr>
          <p:cNvGrpSpPr/>
          <p:nvPr/>
        </p:nvGrpSpPr>
        <p:grpSpPr>
          <a:xfrm>
            <a:off x="2053307" y="2040139"/>
            <a:ext cx="1564057" cy="444338"/>
            <a:chOff x="4642689" y="2203169"/>
            <a:chExt cx="1030158" cy="292661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9C86725-FB92-B51C-0265-3CF799E0DA76}"/>
                </a:ext>
              </a:extLst>
            </p:cNvPr>
            <p:cNvCxnSpPr>
              <a:cxnSpLocks/>
            </p:cNvCxnSpPr>
            <p:nvPr/>
          </p:nvCxnSpPr>
          <p:spPr>
            <a:xfrm>
              <a:off x="4692650" y="2349500"/>
              <a:ext cx="957338" cy="561"/>
            </a:xfrm>
            <a:prstGeom prst="lin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B7D5F2F-0F78-6F6B-C8F1-3ABB1758ADE5}"/>
                </a:ext>
              </a:extLst>
            </p:cNvPr>
            <p:cNvSpPr/>
            <p:nvPr/>
          </p:nvSpPr>
          <p:spPr>
            <a:xfrm>
              <a:off x="4967827" y="2203169"/>
              <a:ext cx="357023" cy="2926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7207D2D-F517-3F55-A9C0-167A6139265F}"/>
                </a:ext>
              </a:extLst>
            </p:cNvPr>
            <p:cNvSpPr/>
            <p:nvPr/>
          </p:nvSpPr>
          <p:spPr>
            <a:xfrm>
              <a:off x="5627128" y="2326639"/>
              <a:ext cx="45719" cy="45719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F1F5DD7-5CE6-111E-398A-B5F79B7E799A}"/>
                </a:ext>
              </a:extLst>
            </p:cNvPr>
            <p:cNvSpPr/>
            <p:nvPr/>
          </p:nvSpPr>
          <p:spPr>
            <a:xfrm>
              <a:off x="4642689" y="2326639"/>
              <a:ext cx="45719" cy="45719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D246D3A-DC61-01DF-7344-63AE3CA1DCB0}"/>
              </a:ext>
            </a:extLst>
          </p:cNvPr>
          <p:cNvGrpSpPr/>
          <p:nvPr/>
        </p:nvGrpSpPr>
        <p:grpSpPr>
          <a:xfrm>
            <a:off x="518454" y="5036120"/>
            <a:ext cx="2500215" cy="342573"/>
            <a:chOff x="212983" y="3496729"/>
            <a:chExt cx="4897047" cy="67098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50F5569-9015-CEC1-B5F8-8194D5AE5FE3}"/>
                </a:ext>
              </a:extLst>
            </p:cNvPr>
            <p:cNvGrpSpPr/>
            <p:nvPr/>
          </p:nvGrpSpPr>
          <p:grpSpPr>
            <a:xfrm>
              <a:off x="1879550" y="3699163"/>
              <a:ext cx="1564057" cy="444338"/>
              <a:chOff x="4642689" y="2203169"/>
              <a:chExt cx="1030158" cy="29266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4060ED72-9EDE-09D7-AD22-098D30A1E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650" y="2349500"/>
                <a:ext cx="957338" cy="561"/>
              </a:xfrm>
              <a:prstGeom prst="lin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0B5A3E2C-EEED-14AF-3A9D-2D6DAE03AD19}"/>
                  </a:ext>
                </a:extLst>
              </p:cNvPr>
              <p:cNvSpPr/>
              <p:nvPr/>
            </p:nvSpPr>
            <p:spPr>
              <a:xfrm>
                <a:off x="4967827" y="2203169"/>
                <a:ext cx="357023" cy="2926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3983490D-83DA-95E0-72CE-224DA4997C68}"/>
                  </a:ext>
                </a:extLst>
              </p:cNvPr>
              <p:cNvSpPr/>
              <p:nvPr/>
            </p:nvSpPr>
            <p:spPr>
              <a:xfrm>
                <a:off x="5627128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57FFFB5-3137-3C5A-6268-D67EF85EBE19}"/>
                  </a:ext>
                </a:extLst>
              </p:cNvPr>
              <p:cNvSpPr/>
              <p:nvPr/>
            </p:nvSpPr>
            <p:spPr>
              <a:xfrm>
                <a:off x="4642689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2CEEBC8-A1A7-E205-D04E-0494EB544A48}"/>
                </a:ext>
              </a:extLst>
            </p:cNvPr>
            <p:cNvGrpSpPr/>
            <p:nvPr/>
          </p:nvGrpSpPr>
          <p:grpSpPr>
            <a:xfrm rot="1936720">
              <a:off x="212983" y="3496729"/>
              <a:ext cx="2002870" cy="668175"/>
              <a:chOff x="1599352" y="1337635"/>
              <a:chExt cx="1319180" cy="440090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B9B83206-5502-4906-97A2-56A6E9156957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4CD8D2CF-B21E-6D0D-85D6-75C38DA77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46D3E66-5726-67BF-E9A4-32ED02983F73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88C5D7FF-20F3-258D-3A28-E765FC3863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EE75D41B-8A70-FB48-FE9D-907306010077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BE8CC0A0-B077-7946-E02B-AFC09EDB9001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D54313BD-10B3-A228-5EB1-B9FCCEAAA890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3C4E6A-BE54-B713-C017-571753DB9ADA}"/>
                  </a:ext>
                </a:extLst>
              </p:cNvPr>
              <p:cNvCxnSpPr>
                <a:cxnSpLocks/>
                <a:stCxn id="178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FF987DF7-6C72-7731-A5A4-B539673DF6EE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E667148-E4B9-0F58-FB11-D02E26C39230}"/>
                </a:ext>
              </a:extLst>
            </p:cNvPr>
            <p:cNvGrpSpPr/>
            <p:nvPr/>
          </p:nvGrpSpPr>
          <p:grpSpPr>
            <a:xfrm rot="19663280" flipH="1">
              <a:off x="3107160" y="3499535"/>
              <a:ext cx="2002870" cy="668175"/>
              <a:chOff x="1599352" y="1337635"/>
              <a:chExt cx="1319180" cy="44009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E19BB17F-4476-3046-0BB2-63FEA3C0DF7D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8DFB7A51-DFF6-532A-146F-2EFF7F102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3B5F02B4-87A4-6EC0-5448-F72A42EBC474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A461DDD3-F958-3754-2A6E-6120EA8AD2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8C48AB89-2A12-3E1D-D24D-1A2B3CE6B730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54D3502E-4D1F-5437-BA29-60567717FE8B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51779774-2730-28F9-D529-6B495C90E486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69D4F98-AEFC-7A80-B4BF-F13A40569CD1}"/>
                  </a:ext>
                </a:extLst>
              </p:cNvPr>
              <p:cNvCxnSpPr>
                <a:cxnSpLocks/>
                <a:stCxn id="188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0AC56F7F-5541-C8E5-BB13-102F353686D4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DEF358B-8C22-C88F-863A-965BFC2259E0}"/>
              </a:ext>
            </a:extLst>
          </p:cNvPr>
          <p:cNvGrpSpPr/>
          <p:nvPr/>
        </p:nvGrpSpPr>
        <p:grpSpPr>
          <a:xfrm>
            <a:off x="2865440" y="3557151"/>
            <a:ext cx="1559335" cy="244543"/>
            <a:chOff x="5111976" y="4680769"/>
            <a:chExt cx="3054192" cy="47897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6893FAC-1798-B1F0-EC23-9AF10D2B215B}"/>
                </a:ext>
              </a:extLst>
            </p:cNvPr>
            <p:cNvGrpSpPr/>
            <p:nvPr/>
          </p:nvGrpSpPr>
          <p:grpSpPr>
            <a:xfrm>
              <a:off x="5848949" y="4680769"/>
              <a:ext cx="1564057" cy="444338"/>
              <a:chOff x="4642689" y="2203169"/>
              <a:chExt cx="1030158" cy="292661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7532A1C-16BA-BFAE-D3D6-F75F022C7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650" y="2349500"/>
                <a:ext cx="957338" cy="561"/>
              </a:xfrm>
              <a:prstGeom prst="lin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8294A0F1-EAA4-C3C0-9940-CB67CD3B6A30}"/>
                  </a:ext>
                </a:extLst>
              </p:cNvPr>
              <p:cNvSpPr/>
              <p:nvPr/>
            </p:nvSpPr>
            <p:spPr>
              <a:xfrm>
                <a:off x="4967827" y="2203169"/>
                <a:ext cx="357023" cy="2926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912639F-A671-4B8A-DA9D-AF0CAF6B6E22}"/>
                  </a:ext>
                </a:extLst>
              </p:cNvPr>
              <p:cNvSpPr/>
              <p:nvPr/>
            </p:nvSpPr>
            <p:spPr>
              <a:xfrm>
                <a:off x="5627128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214D71D1-B3B5-D7E6-0D4B-F145F374BD31}"/>
                  </a:ext>
                </a:extLst>
              </p:cNvPr>
              <p:cNvSpPr/>
              <p:nvPr/>
            </p:nvSpPr>
            <p:spPr>
              <a:xfrm>
                <a:off x="4642689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6633BCFB-F4C5-CD38-F173-65EAB02F2353}"/>
                </a:ext>
              </a:extLst>
            </p:cNvPr>
            <p:cNvGrpSpPr/>
            <p:nvPr/>
          </p:nvGrpSpPr>
          <p:grpSpPr>
            <a:xfrm rot="1859921">
              <a:off x="5111976" y="4755449"/>
              <a:ext cx="1083973" cy="395459"/>
              <a:chOff x="706964" y="1323932"/>
              <a:chExt cx="713953" cy="260467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87E84BB0-7CE8-1ECE-AC80-20CD27B6DCB0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BED8A4E9-9081-2F99-160F-D4D5535EC79D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E2778554-05DF-B8DA-C959-B77566DD3C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70F71570-676A-F1C2-8F04-1434868CADC8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205" name="Straight Connector 204">
                      <a:extLst>
                        <a:ext uri="{FF2B5EF4-FFF2-40B4-BE49-F238E27FC236}">
                          <a16:creationId xmlns:a16="http://schemas.microsoft.com/office/drawing/2014/main" id="{F4898AD8-DEC8-5578-AE29-640289B085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6" name="Oval 205">
                      <a:extLst>
                        <a:ext uri="{FF2B5EF4-FFF2-40B4-BE49-F238E27FC236}">
                          <a16:creationId xmlns:a16="http://schemas.microsoft.com/office/drawing/2014/main" id="{9AD66E3C-A3D9-DD4C-57B8-05EDD818C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6BCBAAD3-4A26-98F3-4317-B0C40CA74EF5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C6FD95B3-BFC9-24B7-0A16-273CA14779C8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9139D60-B41E-7219-6C96-DA77301D660B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DBBFCBC3-0281-E460-3882-17F68A8A943F}"/>
                </a:ext>
              </a:extLst>
            </p:cNvPr>
            <p:cNvGrpSpPr/>
            <p:nvPr/>
          </p:nvGrpSpPr>
          <p:grpSpPr>
            <a:xfrm rot="19740079" flipH="1">
              <a:off x="7082195" y="4764284"/>
              <a:ext cx="1083973" cy="395459"/>
              <a:chOff x="706964" y="1323932"/>
              <a:chExt cx="713953" cy="260467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22F8905D-C5FA-A8B2-EE05-C90338230D3F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38083B43-8C88-33C2-D601-64A8DE7DA92D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43592554-7064-ECCC-3356-48155EB723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3" name="Group 212">
                    <a:extLst>
                      <a:ext uri="{FF2B5EF4-FFF2-40B4-BE49-F238E27FC236}">
                        <a16:creationId xmlns:a16="http://schemas.microsoft.com/office/drawing/2014/main" id="{6D34E5C0-7507-A5F4-58FF-25C7895D8669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215" name="Straight Connector 214">
                      <a:extLst>
                        <a:ext uri="{FF2B5EF4-FFF2-40B4-BE49-F238E27FC236}">
                          <a16:creationId xmlns:a16="http://schemas.microsoft.com/office/drawing/2014/main" id="{B4279240-9117-B01D-F15C-9209DEC2A8F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6" name="Oval 215">
                      <a:extLst>
                        <a:ext uri="{FF2B5EF4-FFF2-40B4-BE49-F238E27FC236}">
                          <a16:creationId xmlns:a16="http://schemas.microsoft.com/office/drawing/2014/main" id="{90ECAEB5-B22F-7F43-6F3E-B9E8B4F69A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65B7CF93-419C-3B70-7EE3-024F4FD78D12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DF7F7156-DDFD-68D0-4E86-3B23E6E834E6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B9C82E56-131A-15F7-7FA9-846223548535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E3EFE63-3F79-650C-1F39-9B64D125A65E}"/>
              </a:ext>
            </a:extLst>
          </p:cNvPr>
          <p:cNvGrpSpPr/>
          <p:nvPr/>
        </p:nvGrpSpPr>
        <p:grpSpPr>
          <a:xfrm>
            <a:off x="2901551" y="6033621"/>
            <a:ext cx="1113452" cy="406014"/>
            <a:chOff x="2328747" y="5419091"/>
            <a:chExt cx="2180863" cy="79523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0400FC1-A45C-C87F-750B-1FD1B01FBBBC}"/>
                </a:ext>
              </a:extLst>
            </p:cNvPr>
            <p:cNvGrpSpPr/>
            <p:nvPr/>
          </p:nvGrpSpPr>
          <p:grpSpPr>
            <a:xfrm>
              <a:off x="2633687" y="5523174"/>
              <a:ext cx="1564057" cy="444338"/>
              <a:chOff x="4642689" y="2203169"/>
              <a:chExt cx="1030158" cy="292661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E2DDC32-C064-F0ED-DBFD-D5336FE9F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650" y="2349500"/>
                <a:ext cx="957338" cy="561"/>
              </a:xfrm>
              <a:prstGeom prst="lin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2B95BA29-92C7-CD3C-A7AE-7397302DF529}"/>
                  </a:ext>
                </a:extLst>
              </p:cNvPr>
              <p:cNvSpPr/>
              <p:nvPr/>
            </p:nvSpPr>
            <p:spPr>
              <a:xfrm>
                <a:off x="4967827" y="2203169"/>
                <a:ext cx="357023" cy="2926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1D3470C-61BA-BE43-1954-84751A6B0848}"/>
                  </a:ext>
                </a:extLst>
              </p:cNvPr>
              <p:cNvSpPr/>
              <p:nvPr/>
            </p:nvSpPr>
            <p:spPr>
              <a:xfrm>
                <a:off x="5627128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F356909A-FB2A-DE34-1B8E-74AF6AA76948}"/>
                  </a:ext>
                </a:extLst>
              </p:cNvPr>
              <p:cNvSpPr/>
              <p:nvPr/>
            </p:nvSpPr>
            <p:spPr>
              <a:xfrm>
                <a:off x="4642689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14956F5C-1250-FDE8-514D-EF0F824E1422}"/>
                </a:ext>
              </a:extLst>
            </p:cNvPr>
            <p:cNvGrpSpPr/>
            <p:nvPr/>
          </p:nvGrpSpPr>
          <p:grpSpPr>
            <a:xfrm rot="3362194">
              <a:off x="2133389" y="5614449"/>
              <a:ext cx="786175" cy="395459"/>
              <a:chOff x="1945568" y="3927570"/>
              <a:chExt cx="517810" cy="260467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350D13A-5C2E-FEAA-263F-12D85C1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52E3F993-A335-EC72-B119-60EB1528A13A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F6419E64-7F33-E4CF-0206-AA2598982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C69CE7D7-5253-4567-54BC-3F66C15BB144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EBECDB69-B56C-7B9C-C053-0A247BA9C4B2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3DBBEEC-755D-4528-8A72-63759FBA5E0D}"/>
                </a:ext>
              </a:extLst>
            </p:cNvPr>
            <p:cNvGrpSpPr/>
            <p:nvPr/>
          </p:nvGrpSpPr>
          <p:grpSpPr>
            <a:xfrm rot="18237806" flipH="1">
              <a:off x="3918793" y="5623513"/>
              <a:ext cx="786175" cy="395459"/>
              <a:chOff x="1945568" y="3927570"/>
              <a:chExt cx="517810" cy="260467"/>
            </a:xfrm>
          </p:grpSpPr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4BF5B029-BC1C-D849-CD82-E04916629A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D15D9ECD-03BE-98A4-8E36-819F52851F14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B341E1BF-89AF-59F6-AD98-8EDE5F80B2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A69098D7-3327-2906-0CC9-7FAACF56954F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06A2C946-724D-487F-1EA2-031EE6151EFB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29989572-AB97-2924-1828-DF6D0A184B1A}"/>
              </a:ext>
            </a:extLst>
          </p:cNvPr>
          <p:cNvGrpSpPr/>
          <p:nvPr/>
        </p:nvGrpSpPr>
        <p:grpSpPr>
          <a:xfrm>
            <a:off x="4062647" y="5499072"/>
            <a:ext cx="1113334" cy="422532"/>
            <a:chOff x="4506797" y="5589137"/>
            <a:chExt cx="2180631" cy="827593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E9E18FB5-BC87-E908-99AA-7E4B68ECE67B}"/>
                </a:ext>
              </a:extLst>
            </p:cNvPr>
            <p:cNvGrpSpPr/>
            <p:nvPr/>
          </p:nvGrpSpPr>
          <p:grpSpPr>
            <a:xfrm>
              <a:off x="5233095" y="5589137"/>
              <a:ext cx="716665" cy="570775"/>
              <a:chOff x="4920615" y="1478310"/>
              <a:chExt cx="472028" cy="375938"/>
            </a:xfrm>
          </p:grpSpPr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CCDD544-D35A-AD6D-6FE6-A2B72F989C06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841D9F71-1899-2040-80F3-192A5885B074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89325092-FC57-3A5D-5534-A569B0274B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B1F054C3-7001-2A7F-D5A7-91112FA2C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32F60C20-04B4-8FEA-E1DF-0629A32CA9BE}"/>
                  </a:ext>
                </a:extLst>
              </p:cNvPr>
              <p:cNvSpPr/>
              <p:nvPr/>
            </p:nvSpPr>
            <p:spPr>
              <a:xfrm>
                <a:off x="5346924" y="1807876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E2DF61E-120A-231E-0CE3-04C4D5ADC82F}"/>
                  </a:ext>
                </a:extLst>
              </p:cNvPr>
              <p:cNvSpPr/>
              <p:nvPr/>
            </p:nvSpPr>
            <p:spPr>
              <a:xfrm>
                <a:off x="4920615" y="180852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F452322F-DC43-1822-00EF-A73C1FCB6B16}"/>
                </a:ext>
              </a:extLst>
            </p:cNvPr>
            <p:cNvGrpSpPr/>
            <p:nvPr/>
          </p:nvGrpSpPr>
          <p:grpSpPr>
            <a:xfrm rot="1234377">
              <a:off x="4506797" y="6019541"/>
              <a:ext cx="1083973" cy="395459"/>
              <a:chOff x="706964" y="1323932"/>
              <a:chExt cx="713953" cy="260467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29E54D3A-A408-641D-9D93-2A89CF748CBF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5D6E5B87-E639-FB31-6231-2805D3B06C26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A4ACE9F7-EBCD-D2C5-6D33-A9FECC0A03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6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7" name="Group 276">
                    <a:extLst>
                      <a:ext uri="{FF2B5EF4-FFF2-40B4-BE49-F238E27FC236}">
                        <a16:creationId xmlns:a16="http://schemas.microsoft.com/office/drawing/2014/main" id="{43205802-0C6B-D8C9-B1EA-03980153C878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279" name="Straight Connector 278">
                      <a:extLst>
                        <a:ext uri="{FF2B5EF4-FFF2-40B4-BE49-F238E27FC236}">
                          <a16:creationId xmlns:a16="http://schemas.microsoft.com/office/drawing/2014/main" id="{4FEBF19E-DE4D-5785-F073-BB11FA2F1A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D5735A5F-E960-5F5C-BA73-20AECD16B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706CE95F-A3E2-A996-8571-C286A06329CE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2B6099F3-F3A0-A2F5-C495-6CCF85EFE6AC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9F423AD0-DAD8-C738-5919-60A167F9BF5E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66365797-C694-61D0-3FE9-E70EAD855861}"/>
                </a:ext>
              </a:extLst>
            </p:cNvPr>
            <p:cNvGrpSpPr/>
            <p:nvPr/>
          </p:nvGrpSpPr>
          <p:grpSpPr>
            <a:xfrm rot="20365623" flipH="1">
              <a:off x="5603455" y="6021271"/>
              <a:ext cx="1083973" cy="395459"/>
              <a:chOff x="706964" y="1323932"/>
              <a:chExt cx="713953" cy="260467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939494DA-AC4D-9928-7E0B-24E2EF196A78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8EA4E252-2336-7DFF-9955-5F8C916F0FE6}"/>
                    </a:ext>
                  </a:extLst>
                </p:cNvPr>
                <p:cNvGrpSpPr/>
                <p:nvPr/>
              </p:nvGrpSpPr>
              <p:grpSpPr>
                <a:xfrm>
                  <a:off x="1287868" y="1544250"/>
                  <a:ext cx="511935" cy="260467"/>
                  <a:chOff x="1951443" y="3927570"/>
                  <a:chExt cx="511935" cy="260467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B126F61E-D9E1-B4E2-F599-DDC39636E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6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831A45EA-A0CD-437F-A9AC-782A0175236C}"/>
                      </a:ext>
                    </a:extLst>
                  </p:cNvPr>
                  <p:cNvGrpSpPr/>
                  <p:nvPr/>
                </p:nvGrpSpPr>
                <p:grpSpPr>
                  <a:xfrm>
                    <a:off x="1951443" y="3950670"/>
                    <a:ext cx="511935" cy="237367"/>
                    <a:chOff x="1951443" y="3950670"/>
                    <a:chExt cx="511935" cy="237367"/>
                  </a:xfrm>
                </p:grpSpPr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7C96131F-F050-2C07-7A14-5717CE9462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51443" y="3950670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0" name="Oval 289">
                      <a:extLst>
                        <a:ext uri="{FF2B5EF4-FFF2-40B4-BE49-F238E27FC236}">
                          <a16:creationId xmlns:a16="http://schemas.microsoft.com/office/drawing/2014/main" id="{6D420390-8DE4-B06E-A296-8B685D3AA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9A5A38E5-44F4-C4AA-3AA7-B7318603B8BD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417D49BB-595F-6C61-A566-B21095998CE1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A48D91C3-E36B-5886-A3BF-FEAB79CE615E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BD5B2C68-B97F-931D-8F35-05D62A247BEF}"/>
              </a:ext>
            </a:extLst>
          </p:cNvPr>
          <p:cNvGrpSpPr/>
          <p:nvPr/>
        </p:nvGrpSpPr>
        <p:grpSpPr>
          <a:xfrm>
            <a:off x="700119" y="4170485"/>
            <a:ext cx="2066979" cy="458273"/>
            <a:chOff x="4905842" y="4785755"/>
            <a:chExt cx="4048489" cy="897596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38ED165E-A345-E7A6-E51A-C62EAA840C50}"/>
                </a:ext>
              </a:extLst>
            </p:cNvPr>
            <p:cNvGrpSpPr/>
            <p:nvPr/>
          </p:nvGrpSpPr>
          <p:grpSpPr>
            <a:xfrm>
              <a:off x="6566377" y="4785755"/>
              <a:ext cx="716665" cy="570775"/>
              <a:chOff x="4920615" y="1478310"/>
              <a:chExt cx="472028" cy="375938"/>
            </a:xfrm>
          </p:grpSpPr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77A5EBC7-78A5-6DE1-CF58-5E5F60D9ACC7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5F0CCE7F-B728-3AC3-8FD5-162E6681ECCC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D9AF1852-AD88-5058-EEC5-D620D9775F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C795C5AD-1121-1237-D4AF-88C79F29E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10453B86-03B9-88C4-72FF-D37560496844}"/>
                  </a:ext>
                </a:extLst>
              </p:cNvPr>
              <p:cNvSpPr/>
              <p:nvPr/>
            </p:nvSpPr>
            <p:spPr>
              <a:xfrm>
                <a:off x="5346924" y="1807876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3C12D60-3878-33F7-BACF-76026560EF4F}"/>
                  </a:ext>
                </a:extLst>
              </p:cNvPr>
              <p:cNvSpPr/>
              <p:nvPr/>
            </p:nvSpPr>
            <p:spPr>
              <a:xfrm>
                <a:off x="4920615" y="180852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7BCCB349-4F1F-B824-83AF-10DBE1EA794A}"/>
                </a:ext>
              </a:extLst>
            </p:cNvPr>
            <p:cNvGrpSpPr/>
            <p:nvPr/>
          </p:nvGrpSpPr>
          <p:grpSpPr>
            <a:xfrm rot="1408167">
              <a:off x="4905842" y="5014199"/>
              <a:ext cx="2002870" cy="668175"/>
              <a:chOff x="1599352" y="1337635"/>
              <a:chExt cx="1319180" cy="440090"/>
            </a:xfrm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2F87C4C2-F94E-81C6-97C5-028DAD9B4F60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10B28B70-3C54-E300-74DB-451F555AF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22F1221D-CBA9-9F5B-140A-08FC23210600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D95EB2FC-AE7C-385F-9E58-F6DDF8891E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1" name="Oval 300">
                    <a:extLst>
                      <a:ext uri="{FF2B5EF4-FFF2-40B4-BE49-F238E27FC236}">
                        <a16:creationId xmlns:a16="http://schemas.microsoft.com/office/drawing/2014/main" id="{67E63E09-4200-7C49-4EE6-6D5123C0B10A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AFC122A0-7281-59D0-FB2B-FDA4F516B770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21A8B673-B9B4-4F05-D098-F2EFFF124DE7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12886343-6C28-4A14-C3C8-AE4ECA552BEC}"/>
                  </a:ext>
                </a:extLst>
              </p:cNvPr>
              <p:cNvCxnSpPr>
                <a:cxnSpLocks/>
                <a:stCxn id="294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D065068B-3293-E033-E18B-F3B778D53C14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36D43563-725E-8395-5B3E-F9E8C4FD1916}"/>
                </a:ext>
              </a:extLst>
            </p:cNvPr>
            <p:cNvGrpSpPr/>
            <p:nvPr/>
          </p:nvGrpSpPr>
          <p:grpSpPr>
            <a:xfrm rot="20191833" flipH="1">
              <a:off x="6951461" y="5015176"/>
              <a:ext cx="2002870" cy="668175"/>
              <a:chOff x="1599352" y="1337635"/>
              <a:chExt cx="1319180" cy="440090"/>
            </a:xfrm>
          </p:grpSpPr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D73AC55E-C6EF-9AB2-CA48-0F077474EB62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461D0615-77F0-6F0E-2C2F-29BEFAAA4F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67FDD639-2123-D936-040F-B49857ED5067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310" name="Straight Connector 309">
                    <a:extLst>
                      <a:ext uri="{FF2B5EF4-FFF2-40B4-BE49-F238E27FC236}">
                        <a16:creationId xmlns:a16="http://schemas.microsoft.com/office/drawing/2014/main" id="{B1872E80-27B8-7DD2-95D4-0920B415D0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1" name="Oval 310">
                    <a:extLst>
                      <a:ext uri="{FF2B5EF4-FFF2-40B4-BE49-F238E27FC236}">
                        <a16:creationId xmlns:a16="http://schemas.microsoft.com/office/drawing/2014/main" id="{810FDF48-EFF1-943B-55A5-9E65EBEAB570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DF974279-0AC8-C3C3-6C33-E82581F9D34A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1C584CE2-8A05-85C3-EBE6-30B3E53DE2DB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A591F27E-930C-2CFA-0349-70D20CCC204B}"/>
                  </a:ext>
                </a:extLst>
              </p:cNvPr>
              <p:cNvCxnSpPr>
                <a:cxnSpLocks/>
                <a:stCxn id="304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6A83A428-1E52-1C31-39BC-2FB8B76E9FCC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E6562666-DA90-C1EF-5E04-EC71349410D1}"/>
              </a:ext>
            </a:extLst>
          </p:cNvPr>
          <p:cNvGrpSpPr/>
          <p:nvPr/>
        </p:nvGrpSpPr>
        <p:grpSpPr>
          <a:xfrm>
            <a:off x="558803" y="1916683"/>
            <a:ext cx="1071804" cy="251710"/>
            <a:chOff x="4193592" y="605792"/>
            <a:chExt cx="1071804" cy="25171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11406DBC-D5C2-3116-AEDC-882CFB731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8714" y="606056"/>
              <a:ext cx="252414" cy="21700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3BFEE08-83C8-C292-860D-D37816FEC050}"/>
                </a:ext>
              </a:extLst>
            </p:cNvPr>
            <p:cNvCxnSpPr>
              <a:cxnSpLocks/>
            </p:cNvCxnSpPr>
            <p:nvPr/>
          </p:nvCxnSpPr>
          <p:spPr>
            <a:xfrm>
              <a:off x="4478526" y="606056"/>
              <a:ext cx="252414" cy="21700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3D56628-2512-EE89-2845-8C94EF15E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8048" y="607356"/>
              <a:ext cx="252414" cy="21700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77A3F72B-767B-E235-539F-DF404010BD55}"/>
                </a:ext>
              </a:extLst>
            </p:cNvPr>
            <p:cNvCxnSpPr>
              <a:cxnSpLocks/>
            </p:cNvCxnSpPr>
            <p:nvPr/>
          </p:nvCxnSpPr>
          <p:spPr>
            <a:xfrm>
              <a:off x="4978275" y="605792"/>
              <a:ext cx="252414" cy="21700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CD3A5830-C017-D690-F562-7BA5FD1EEB92}"/>
                </a:ext>
              </a:extLst>
            </p:cNvPr>
            <p:cNvSpPr/>
            <p:nvPr/>
          </p:nvSpPr>
          <p:spPr>
            <a:xfrm>
              <a:off x="4193592" y="788088"/>
              <a:ext cx="69414" cy="69414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80676D63-8D2B-5C3F-E015-543F2BAB5E5C}"/>
                </a:ext>
              </a:extLst>
            </p:cNvPr>
            <p:cNvSpPr/>
            <p:nvPr/>
          </p:nvSpPr>
          <p:spPr>
            <a:xfrm>
              <a:off x="5195982" y="788088"/>
              <a:ext cx="69414" cy="69414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CA0E6A71-2B77-D878-9C59-13DE866A8A8A}"/>
              </a:ext>
            </a:extLst>
          </p:cNvPr>
          <p:cNvGrpSpPr/>
          <p:nvPr/>
        </p:nvGrpSpPr>
        <p:grpSpPr>
          <a:xfrm>
            <a:off x="565188" y="5840318"/>
            <a:ext cx="2216399" cy="342557"/>
            <a:chOff x="7243398" y="3892584"/>
            <a:chExt cx="4341150" cy="670949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BBD3BB86-0ACA-C20E-C13E-374AC2665BC5}"/>
                </a:ext>
              </a:extLst>
            </p:cNvPr>
            <p:cNvGrpSpPr/>
            <p:nvPr/>
          </p:nvGrpSpPr>
          <p:grpSpPr>
            <a:xfrm>
              <a:off x="8871264" y="4245851"/>
              <a:ext cx="1071804" cy="251710"/>
              <a:chOff x="4193592" y="605792"/>
              <a:chExt cx="1071804" cy="251710"/>
            </a:xfrm>
          </p:grpSpPr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88B01DE2-9795-6E44-DB18-9147326BD4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8714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5C1D16A0-02C5-D166-5164-CE356F999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526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D52CE3AD-EE02-EB1E-AF9F-2FB2DAB61F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8048" y="6073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E6C7B22-3250-74A2-3117-72DEC631A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275" y="605792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592A6D40-84CE-D970-C79E-C9C70C9D134E}"/>
                  </a:ext>
                </a:extLst>
              </p:cNvPr>
              <p:cNvSpPr/>
              <p:nvPr/>
            </p:nvSpPr>
            <p:spPr>
              <a:xfrm>
                <a:off x="419359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78396E98-762C-9F32-E6DC-DABD78B7AE87}"/>
                  </a:ext>
                </a:extLst>
              </p:cNvPr>
              <p:cNvSpPr/>
              <p:nvPr/>
            </p:nvSpPr>
            <p:spPr>
              <a:xfrm>
                <a:off x="519598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F0A3F4D3-032C-6C6E-4897-025ACFEEDD3F}"/>
                </a:ext>
              </a:extLst>
            </p:cNvPr>
            <p:cNvGrpSpPr/>
            <p:nvPr/>
          </p:nvGrpSpPr>
          <p:grpSpPr>
            <a:xfrm rot="2686392">
              <a:off x="7243398" y="3895358"/>
              <a:ext cx="2002870" cy="668175"/>
              <a:chOff x="1599352" y="1337635"/>
              <a:chExt cx="1319180" cy="440090"/>
            </a:xfrm>
          </p:grpSpPr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0186809C-2DD2-59C2-3ADA-045E32145CEB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81A5634B-3551-8BEB-6802-5E1C07452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2" name="Group 351">
                  <a:extLst>
                    <a:ext uri="{FF2B5EF4-FFF2-40B4-BE49-F238E27FC236}">
                      <a16:creationId xmlns:a16="http://schemas.microsoft.com/office/drawing/2014/main" id="{A463748E-396A-9391-EC57-F131A2B20282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D7969012-D0ED-2F7C-3394-7CF4C04CA9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Oval 354">
                    <a:extLst>
                      <a:ext uri="{FF2B5EF4-FFF2-40B4-BE49-F238E27FC236}">
                        <a16:creationId xmlns:a16="http://schemas.microsoft.com/office/drawing/2014/main" id="{433EB7BE-CDCA-10A9-8AF5-E497F8836185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F3AF69A8-839C-FC68-ACA6-33733A3032D4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58B7EBC2-6D0E-CFBF-1375-A9C0D1C5E6F4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B60E2336-73CA-F9D9-0865-3EA3A7A4CE51}"/>
                  </a:ext>
                </a:extLst>
              </p:cNvPr>
              <p:cNvCxnSpPr>
                <a:cxnSpLocks/>
                <a:stCxn id="348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A2FEA5C5-DB90-1286-462B-C7424DB13848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59413A24-234A-26BF-6B6B-22F4123434DB}"/>
                </a:ext>
              </a:extLst>
            </p:cNvPr>
            <p:cNvGrpSpPr/>
            <p:nvPr/>
          </p:nvGrpSpPr>
          <p:grpSpPr>
            <a:xfrm rot="18913608" flipH="1">
              <a:off x="9581678" y="3892584"/>
              <a:ext cx="2002870" cy="668175"/>
              <a:chOff x="1599352" y="1337635"/>
              <a:chExt cx="1319180" cy="440090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673083AC-24F0-94CE-4169-7D811AF755C9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01C791C2-39B4-5C5D-088D-9A8F58EB9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C3A96405-7022-882E-224D-E239DF4295DB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0C21E4A0-BFFE-DBB8-EE39-EA69EF0CDF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Oval 364">
                    <a:extLst>
                      <a:ext uri="{FF2B5EF4-FFF2-40B4-BE49-F238E27FC236}">
                        <a16:creationId xmlns:a16="http://schemas.microsoft.com/office/drawing/2014/main" id="{4FCFEB3B-C264-E2B8-F985-40DCFA9C75F1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E24FB411-1A24-7118-0F31-20C054AF5F89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6A57DFEA-D270-872A-7D96-7A973A11BDD4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08EEB1C1-4E11-7793-B7EC-06D379F2FFCB}"/>
                  </a:ext>
                </a:extLst>
              </p:cNvPr>
              <p:cNvCxnSpPr>
                <a:cxnSpLocks/>
                <a:stCxn id="358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25D61297-D4B5-B210-6377-C77479B3DAF8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8BE2DEAE-1968-B7F5-502D-377B1D40AA66}"/>
              </a:ext>
            </a:extLst>
          </p:cNvPr>
          <p:cNvGrpSpPr/>
          <p:nvPr/>
        </p:nvGrpSpPr>
        <p:grpSpPr>
          <a:xfrm>
            <a:off x="3262733" y="4885955"/>
            <a:ext cx="1045866" cy="265577"/>
            <a:chOff x="7566228" y="5933601"/>
            <a:chExt cx="2048487" cy="520174"/>
          </a:xfrm>
        </p:grpSpPr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DCEA48E1-B2CF-6A4B-AC3A-9AB0D4837C43}"/>
                </a:ext>
              </a:extLst>
            </p:cNvPr>
            <p:cNvGrpSpPr/>
            <p:nvPr/>
          </p:nvGrpSpPr>
          <p:grpSpPr>
            <a:xfrm>
              <a:off x="8052487" y="5933601"/>
              <a:ext cx="1071804" cy="251710"/>
              <a:chOff x="4193592" y="605792"/>
              <a:chExt cx="1071804" cy="251710"/>
            </a:xfrm>
          </p:grpSpPr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5ECA917F-7EDB-64D0-77F5-96F6A5BA54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8714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7C4A6B11-7035-EED7-6B85-0F0DEACB5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526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EA3F4C35-FA99-F88F-00F4-3A91FB21A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8048" y="6073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6251DCB-5BA5-FB80-9D6F-0606205B5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275" y="605792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426CC548-4D08-84B7-97A6-0296FF455C17}"/>
                  </a:ext>
                </a:extLst>
              </p:cNvPr>
              <p:cNvSpPr/>
              <p:nvPr/>
            </p:nvSpPr>
            <p:spPr>
              <a:xfrm>
                <a:off x="419359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1B52EE61-E103-3D57-68A9-BE74AC04DD16}"/>
                  </a:ext>
                </a:extLst>
              </p:cNvPr>
              <p:cNvSpPr/>
              <p:nvPr/>
            </p:nvSpPr>
            <p:spPr>
              <a:xfrm>
                <a:off x="519598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55BB490D-7DFA-5993-3969-DBE2432772A2}"/>
                </a:ext>
              </a:extLst>
            </p:cNvPr>
            <p:cNvGrpSpPr/>
            <p:nvPr/>
          </p:nvGrpSpPr>
          <p:grpSpPr>
            <a:xfrm rot="2548505">
              <a:off x="7566228" y="6058316"/>
              <a:ext cx="786175" cy="395459"/>
              <a:chOff x="1945568" y="3927570"/>
              <a:chExt cx="517810" cy="260467"/>
            </a:xfrm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CBA3483-A6DE-7D14-B18B-12BA9451E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A3CB930B-0E7E-F057-6CD8-FD8E423D74AA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232255-DAEA-55DB-04DF-51278FD9D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C709DFA8-2265-9E24-6455-CF1BD8DFC96A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4CF2142B-2818-B3A4-2EE8-16F2870B9E47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C9E3F9FD-C955-5161-F5D9-E8C6FFEA44D7}"/>
                </a:ext>
              </a:extLst>
            </p:cNvPr>
            <p:cNvGrpSpPr/>
            <p:nvPr/>
          </p:nvGrpSpPr>
          <p:grpSpPr>
            <a:xfrm rot="19051495" flipH="1">
              <a:off x="8828541" y="6058298"/>
              <a:ext cx="786174" cy="395469"/>
              <a:chOff x="1952366" y="3921341"/>
              <a:chExt cx="517810" cy="260474"/>
            </a:xfrm>
          </p:grpSpPr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A6329624-EED2-4208-1A3D-DE70ED9679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30360" y="3946644"/>
                <a:ext cx="216962" cy="212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C25F579C-D564-BFC5-40ED-7A4BF56BE356}"/>
                  </a:ext>
                </a:extLst>
              </p:cNvPr>
              <p:cNvGrpSpPr/>
              <p:nvPr/>
            </p:nvGrpSpPr>
            <p:grpSpPr>
              <a:xfrm>
                <a:off x="1952366" y="3946650"/>
                <a:ext cx="517810" cy="235165"/>
                <a:chOff x="1952366" y="3946650"/>
                <a:chExt cx="517810" cy="235165"/>
              </a:xfrm>
            </p:grpSpPr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A7CD9AA-1B38-3078-FDBB-3AA0803C6E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52366" y="3946650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B701840B-4D2C-2EE3-DE10-E00A69C5E98D}"/>
                    </a:ext>
                  </a:extLst>
                </p:cNvPr>
                <p:cNvSpPr/>
                <p:nvPr/>
              </p:nvSpPr>
              <p:spPr>
                <a:xfrm>
                  <a:off x="2424456" y="4136095"/>
                  <a:ext cx="45720" cy="4572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9DB4145B-2647-A916-D32D-D703F6411935}"/>
                  </a:ext>
                </a:extLst>
              </p:cNvPr>
              <p:cNvSpPr/>
              <p:nvPr/>
            </p:nvSpPr>
            <p:spPr>
              <a:xfrm>
                <a:off x="2207502" y="3921341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23499996-FE82-F2DA-5160-DBC64E21E704}"/>
              </a:ext>
            </a:extLst>
          </p:cNvPr>
          <p:cNvGrpSpPr/>
          <p:nvPr/>
        </p:nvGrpSpPr>
        <p:grpSpPr>
          <a:xfrm>
            <a:off x="1121678" y="3569103"/>
            <a:ext cx="1282627" cy="279697"/>
            <a:chOff x="6140861" y="5016246"/>
            <a:chExt cx="2512217" cy="547829"/>
          </a:xfrm>
        </p:grpSpPr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14473D12-850B-2D4A-45C7-1321782092B1}"/>
                </a:ext>
              </a:extLst>
            </p:cNvPr>
            <p:cNvGrpSpPr/>
            <p:nvPr/>
          </p:nvGrpSpPr>
          <p:grpSpPr>
            <a:xfrm>
              <a:off x="6853771" y="5016246"/>
              <a:ext cx="1071804" cy="251710"/>
              <a:chOff x="4193592" y="605792"/>
              <a:chExt cx="1071804" cy="251710"/>
            </a:xfrm>
          </p:grpSpPr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FB28FAFD-AC50-97AF-623D-106CE544D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8714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F145D046-5D0F-959A-0159-69E93E86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526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6D50E5E4-277F-6394-3908-ADDD4AFD0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8048" y="6073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EA5F370A-0DD9-833D-59E9-2F6A16F2E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275" y="605792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A62C6A4E-2420-BBF2-BFCA-2A3813589CBE}"/>
                  </a:ext>
                </a:extLst>
              </p:cNvPr>
              <p:cNvSpPr/>
              <p:nvPr/>
            </p:nvSpPr>
            <p:spPr>
              <a:xfrm>
                <a:off x="419359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D81936E8-C720-6319-ED3D-77BB5F2A22A9}"/>
                  </a:ext>
                </a:extLst>
              </p:cNvPr>
              <p:cNvSpPr/>
              <p:nvPr/>
            </p:nvSpPr>
            <p:spPr>
              <a:xfrm>
                <a:off x="519598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D87FDCA0-4182-D352-3DA5-10BE560B9CCF}"/>
                </a:ext>
              </a:extLst>
            </p:cNvPr>
            <p:cNvGrpSpPr/>
            <p:nvPr/>
          </p:nvGrpSpPr>
          <p:grpSpPr>
            <a:xfrm rot="745420">
              <a:off x="6140861" y="5166769"/>
              <a:ext cx="1083973" cy="395459"/>
              <a:chOff x="706964" y="1323932"/>
              <a:chExt cx="713953" cy="260467"/>
            </a:xfrm>
          </p:grpSpPr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95EB1F11-11AC-E1AC-CBC7-5756EDCD1FCA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370" name="Group 369">
                  <a:extLst>
                    <a:ext uri="{FF2B5EF4-FFF2-40B4-BE49-F238E27FC236}">
                      <a16:creationId xmlns:a16="http://schemas.microsoft.com/office/drawing/2014/main" id="{9217DAB1-7BAE-5431-4FA4-47883249E308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EA104FFA-9ABE-1599-564F-E9DB570532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3" name="Group 372">
                    <a:extLst>
                      <a:ext uri="{FF2B5EF4-FFF2-40B4-BE49-F238E27FC236}">
                        <a16:creationId xmlns:a16="http://schemas.microsoft.com/office/drawing/2014/main" id="{A75BC6B6-3574-A1DC-A157-CDFEC2EF6158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375" name="Straight Connector 374">
                      <a:extLst>
                        <a:ext uri="{FF2B5EF4-FFF2-40B4-BE49-F238E27FC236}">
                          <a16:creationId xmlns:a16="http://schemas.microsoft.com/office/drawing/2014/main" id="{A87507D6-5F07-E759-1124-718A902C60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DE57CFA4-C4F3-1789-CD5F-489C74297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74" name="Oval 373">
                    <a:extLst>
                      <a:ext uri="{FF2B5EF4-FFF2-40B4-BE49-F238E27FC236}">
                        <a16:creationId xmlns:a16="http://schemas.microsoft.com/office/drawing/2014/main" id="{BAAA8899-B019-18D4-A184-ACAE5C230FF3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7817F57C-2118-F874-6646-DF808031D22B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618A8D8F-2FD2-D0E4-A732-D244A7AFE419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8AB89560-3EC4-47F6-3051-0C2D94EEBD5A}"/>
                </a:ext>
              </a:extLst>
            </p:cNvPr>
            <p:cNvGrpSpPr/>
            <p:nvPr/>
          </p:nvGrpSpPr>
          <p:grpSpPr>
            <a:xfrm rot="20854580" flipH="1">
              <a:off x="7569105" y="5168616"/>
              <a:ext cx="1083973" cy="395459"/>
              <a:chOff x="706964" y="1323932"/>
              <a:chExt cx="713953" cy="260467"/>
            </a:xfrm>
          </p:grpSpPr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78C36FDB-92F0-7599-2065-DCD41A4189B9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FA146C15-D6C5-011F-0CB6-B9D07EAA579E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18E148D2-EB29-A708-FC65-8FB502D4F6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6" name="Group 395">
                    <a:extLst>
                      <a:ext uri="{FF2B5EF4-FFF2-40B4-BE49-F238E27FC236}">
                        <a16:creationId xmlns:a16="http://schemas.microsoft.com/office/drawing/2014/main" id="{A34D0279-EA47-7369-31B2-6F093E19E6D8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398" name="Straight Connector 397">
                      <a:extLst>
                        <a:ext uri="{FF2B5EF4-FFF2-40B4-BE49-F238E27FC236}">
                          <a16:creationId xmlns:a16="http://schemas.microsoft.com/office/drawing/2014/main" id="{BFA6EAE3-E0C7-2C4F-38A4-B3E58EBD31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9" name="Oval 398">
                      <a:extLst>
                        <a:ext uri="{FF2B5EF4-FFF2-40B4-BE49-F238E27FC236}">
                          <a16:creationId xmlns:a16="http://schemas.microsoft.com/office/drawing/2014/main" id="{4E7F2D79-9092-9BA1-8185-878CF81C3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97" name="Oval 396">
                    <a:extLst>
                      <a:ext uri="{FF2B5EF4-FFF2-40B4-BE49-F238E27FC236}">
                        <a16:creationId xmlns:a16="http://schemas.microsoft.com/office/drawing/2014/main" id="{CCAC1131-481D-1C25-5998-7433B42CEEE6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B37ECF1A-3957-C5AD-6F71-D41B3C7175B1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C710FD95-9C6B-CD6D-2CAE-FA72CD7EDF5B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72CEAE-4898-7D13-E333-B88583645713}"/>
              </a:ext>
            </a:extLst>
          </p:cNvPr>
          <p:cNvSpPr/>
          <p:nvPr/>
        </p:nvSpPr>
        <p:spPr>
          <a:xfrm>
            <a:off x="158939" y="96253"/>
            <a:ext cx="5442963" cy="6598326"/>
          </a:xfrm>
          <a:prstGeom prst="roundRect">
            <a:avLst>
              <a:gd name="adj" fmla="val 38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1B9A3866-5809-E61E-E804-1F98B63C2739}"/>
              </a:ext>
            </a:extLst>
          </p:cNvPr>
          <p:cNvSpPr/>
          <p:nvPr/>
        </p:nvSpPr>
        <p:spPr>
          <a:xfrm>
            <a:off x="5682615" y="2713719"/>
            <a:ext cx="402671" cy="40267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003A647-0160-CE1F-5897-37E126A57506}"/>
              </a:ext>
            </a:extLst>
          </p:cNvPr>
          <p:cNvGrpSpPr/>
          <p:nvPr/>
        </p:nvGrpSpPr>
        <p:grpSpPr>
          <a:xfrm>
            <a:off x="6146630" y="1905988"/>
            <a:ext cx="983656" cy="2015828"/>
            <a:chOff x="6146630" y="1905988"/>
            <a:chExt cx="983656" cy="201582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27212B4-F4CC-73E5-8A1A-8CE037890BF6}"/>
                </a:ext>
              </a:extLst>
            </p:cNvPr>
            <p:cNvSpPr/>
            <p:nvPr/>
          </p:nvSpPr>
          <p:spPr>
            <a:xfrm>
              <a:off x="6146630" y="1905988"/>
              <a:ext cx="983656" cy="201582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484152C-BAF9-0469-B70B-41AF422828CE}"/>
                </a:ext>
              </a:extLst>
            </p:cNvPr>
            <p:cNvGrpSpPr/>
            <p:nvPr/>
          </p:nvGrpSpPr>
          <p:grpSpPr>
            <a:xfrm>
              <a:off x="6638458" y="2293129"/>
              <a:ext cx="336256" cy="450332"/>
              <a:chOff x="8709383" y="1772152"/>
              <a:chExt cx="1871326" cy="2240204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41D5F0E-D4AE-17F1-074A-10CC5FD75B68}"/>
                  </a:ext>
                </a:extLst>
              </p:cNvPr>
              <p:cNvSpPr/>
              <p:nvPr/>
            </p:nvSpPr>
            <p:spPr>
              <a:xfrm>
                <a:off x="8728277" y="2361189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CC57559-8D5F-2EB3-0317-126077DCBD48}"/>
                  </a:ext>
                </a:extLst>
              </p:cNvPr>
              <p:cNvSpPr/>
              <p:nvPr/>
            </p:nvSpPr>
            <p:spPr>
              <a:xfrm>
                <a:off x="9879039" y="2310002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94A9900-9C53-EF21-F658-774EC2D7EB70}"/>
                  </a:ext>
                </a:extLst>
              </p:cNvPr>
              <p:cNvSpPr/>
              <p:nvPr/>
            </p:nvSpPr>
            <p:spPr>
              <a:xfrm>
                <a:off x="9328552" y="3388612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CDDACBF-6A27-1F36-AF87-DBFD48496CCD}"/>
                  </a:ext>
                </a:extLst>
              </p:cNvPr>
              <p:cNvSpPr/>
              <p:nvPr/>
            </p:nvSpPr>
            <p:spPr>
              <a:xfrm>
                <a:off x="8949533" y="2226527"/>
                <a:ext cx="1391026" cy="139102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F72198-907F-A4B2-B5F9-E142B44B5217}"/>
                  </a:ext>
                </a:extLst>
              </p:cNvPr>
              <p:cNvSpPr/>
              <p:nvPr/>
            </p:nvSpPr>
            <p:spPr>
              <a:xfrm>
                <a:off x="9272045" y="1772152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0EDFE15-805A-F36C-66C6-C40C5978FC5A}"/>
                  </a:ext>
                </a:extLst>
              </p:cNvPr>
              <p:cNvSpPr/>
              <p:nvPr/>
            </p:nvSpPr>
            <p:spPr>
              <a:xfrm>
                <a:off x="9834556" y="2865286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4EF89B0-4998-420D-CDAE-01AF95FFCA00}"/>
                  </a:ext>
                </a:extLst>
              </p:cNvPr>
              <p:cNvSpPr/>
              <p:nvPr/>
            </p:nvSpPr>
            <p:spPr>
              <a:xfrm>
                <a:off x="8709383" y="2915054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778D63B-ADDF-B30A-78DC-BAF71F62B38D}"/>
                </a:ext>
              </a:extLst>
            </p:cNvPr>
            <p:cNvGrpSpPr/>
            <p:nvPr/>
          </p:nvGrpSpPr>
          <p:grpSpPr>
            <a:xfrm>
              <a:off x="6403833" y="3153816"/>
              <a:ext cx="345883" cy="424457"/>
              <a:chOff x="8724457" y="1772152"/>
              <a:chExt cx="1864024" cy="2044705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0E40960-B55B-A425-4594-4CBDE67FAD9B}"/>
                  </a:ext>
                </a:extLst>
              </p:cNvPr>
              <p:cNvSpPr/>
              <p:nvPr/>
            </p:nvSpPr>
            <p:spPr>
              <a:xfrm>
                <a:off x="8724457" y="2834170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761B232-FC24-5B8B-E13F-BDF5C4B3BCE3}"/>
                  </a:ext>
                </a:extLst>
              </p:cNvPr>
              <p:cNvSpPr/>
              <p:nvPr/>
            </p:nvSpPr>
            <p:spPr>
              <a:xfrm>
                <a:off x="9886811" y="2754839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8E4C05A-A7D6-423E-0CBF-8EEBF52DA37C}"/>
                  </a:ext>
                </a:extLst>
              </p:cNvPr>
              <p:cNvSpPr/>
              <p:nvPr/>
            </p:nvSpPr>
            <p:spPr>
              <a:xfrm>
                <a:off x="8949533" y="2226527"/>
                <a:ext cx="1391026" cy="139102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97BA94A-9DE0-526D-BBC0-FB550B7721EB}"/>
                  </a:ext>
                </a:extLst>
              </p:cNvPr>
              <p:cNvSpPr/>
              <p:nvPr/>
            </p:nvSpPr>
            <p:spPr>
              <a:xfrm>
                <a:off x="9272045" y="1772152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0E2D0C6-B5A3-7346-F75A-37B7F2ED25EA}"/>
                  </a:ext>
                </a:extLst>
              </p:cNvPr>
              <p:cNvSpPr/>
              <p:nvPr/>
            </p:nvSpPr>
            <p:spPr>
              <a:xfrm>
                <a:off x="9397805" y="3193113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69" name="Equals 68">
            <a:extLst>
              <a:ext uri="{FF2B5EF4-FFF2-40B4-BE49-F238E27FC236}">
                <a16:creationId xmlns:a16="http://schemas.microsoft.com/office/drawing/2014/main" id="{C992BB75-47EF-93EF-00BC-61CA29326ACE}"/>
              </a:ext>
            </a:extLst>
          </p:cNvPr>
          <p:cNvSpPr/>
          <p:nvPr/>
        </p:nvSpPr>
        <p:spPr>
          <a:xfrm>
            <a:off x="7199390" y="2715752"/>
            <a:ext cx="402671" cy="402671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107C56D-2A2E-6286-ECC4-8590E9F2B98A}"/>
              </a:ext>
            </a:extLst>
          </p:cNvPr>
          <p:cNvSpPr/>
          <p:nvPr/>
        </p:nvSpPr>
        <p:spPr>
          <a:xfrm>
            <a:off x="7764431" y="58647"/>
            <a:ext cx="4258724" cy="6598326"/>
          </a:xfrm>
          <a:prstGeom prst="roundRect">
            <a:avLst>
              <a:gd name="adj" fmla="val 38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80" name="Group 679">
            <a:extLst>
              <a:ext uri="{FF2B5EF4-FFF2-40B4-BE49-F238E27FC236}">
                <a16:creationId xmlns:a16="http://schemas.microsoft.com/office/drawing/2014/main" id="{A18A0FDB-6D25-7E03-9BFC-508724E048CB}"/>
              </a:ext>
            </a:extLst>
          </p:cNvPr>
          <p:cNvGrpSpPr/>
          <p:nvPr/>
        </p:nvGrpSpPr>
        <p:grpSpPr>
          <a:xfrm>
            <a:off x="10242807" y="346631"/>
            <a:ext cx="903963" cy="1847205"/>
            <a:chOff x="8406414" y="1833856"/>
            <a:chExt cx="595975" cy="1217846"/>
          </a:xfrm>
        </p:grpSpPr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9B95926E-6047-D704-275F-7E4A4254FB3B}"/>
                </a:ext>
              </a:extLst>
            </p:cNvPr>
            <p:cNvGrpSpPr/>
            <p:nvPr/>
          </p:nvGrpSpPr>
          <p:grpSpPr>
            <a:xfrm rot="13094222">
              <a:off x="8406414" y="2365958"/>
              <a:ext cx="125424" cy="685744"/>
              <a:chOff x="4920615" y="1478310"/>
              <a:chExt cx="472028" cy="375938"/>
            </a:xfrm>
          </p:grpSpPr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476EC12D-5260-E5C5-70F6-AD0A1B130B36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E2B7CBB1-609F-E373-415F-C027BE230C31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07E25DF0-4A8A-D263-5529-C03D8370E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3FA3D63B-8E77-4DD2-5653-0F34BB26A6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58ABEB39-77DB-B36D-5FEA-2716A2340AB2}"/>
                  </a:ext>
                </a:extLst>
              </p:cNvPr>
              <p:cNvSpPr/>
              <p:nvPr/>
            </p:nvSpPr>
            <p:spPr>
              <a:xfrm>
                <a:off x="5346924" y="1807876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0A35AB46-99AF-F5EA-5801-71A13D745D0F}"/>
                  </a:ext>
                </a:extLst>
              </p:cNvPr>
              <p:cNvSpPr/>
              <p:nvPr/>
            </p:nvSpPr>
            <p:spPr>
              <a:xfrm>
                <a:off x="4920615" y="1808529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A424A83-F7B6-5D69-0926-F0B96777228E}"/>
                </a:ext>
              </a:extLst>
            </p:cNvPr>
            <p:cNvGrpSpPr/>
            <p:nvPr/>
          </p:nvGrpSpPr>
          <p:grpSpPr>
            <a:xfrm>
              <a:off x="8595608" y="2258008"/>
              <a:ext cx="199507" cy="244829"/>
              <a:chOff x="8724457" y="1772152"/>
              <a:chExt cx="1864024" cy="2044705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16D0489A-2A72-D082-118D-B9D7ECCDCF95}"/>
                  </a:ext>
                </a:extLst>
              </p:cNvPr>
              <p:cNvSpPr/>
              <p:nvPr/>
            </p:nvSpPr>
            <p:spPr>
              <a:xfrm>
                <a:off x="8724457" y="2834170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3CE2AA6-FE13-1D8F-8DAA-8ADAA1F334C6}"/>
                  </a:ext>
                </a:extLst>
              </p:cNvPr>
              <p:cNvSpPr/>
              <p:nvPr/>
            </p:nvSpPr>
            <p:spPr>
              <a:xfrm>
                <a:off x="9886811" y="2754839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9993B74-9979-2C36-8FD4-8A29D3EBBD25}"/>
                  </a:ext>
                </a:extLst>
              </p:cNvPr>
              <p:cNvSpPr/>
              <p:nvPr/>
            </p:nvSpPr>
            <p:spPr>
              <a:xfrm>
                <a:off x="8949533" y="2226527"/>
                <a:ext cx="1391026" cy="139102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3460361-AAC9-F577-5678-85134B0608BB}"/>
                  </a:ext>
                </a:extLst>
              </p:cNvPr>
              <p:cNvSpPr/>
              <p:nvPr/>
            </p:nvSpPr>
            <p:spPr>
              <a:xfrm>
                <a:off x="9272045" y="1772152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39E866B-C0ED-E124-C713-AD9DF617CDA6}"/>
                  </a:ext>
                </a:extLst>
              </p:cNvPr>
              <p:cNvSpPr/>
              <p:nvPr/>
            </p:nvSpPr>
            <p:spPr>
              <a:xfrm>
                <a:off x="9397805" y="3193113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0F1C184E-D98A-F0B2-2931-7DE18CD5CBFB}"/>
                </a:ext>
              </a:extLst>
            </p:cNvPr>
            <p:cNvGrpSpPr/>
            <p:nvPr/>
          </p:nvGrpSpPr>
          <p:grpSpPr>
            <a:xfrm rot="2498640">
              <a:off x="8830924" y="1833856"/>
              <a:ext cx="171465" cy="639238"/>
              <a:chOff x="4920615" y="1478310"/>
              <a:chExt cx="472028" cy="375938"/>
            </a:xfrm>
          </p:grpSpPr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943025B9-A02E-575E-D251-FBF0EEA51894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CA28EE28-1202-2E89-E226-675E78EADAC6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7122E35F-1FAE-79CB-F173-3CB3A369E0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2D2F2782-FCD9-46F6-70D0-828588F09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9F1FA5DA-43C2-FCC8-49B3-B3903183CA70}"/>
                  </a:ext>
                </a:extLst>
              </p:cNvPr>
              <p:cNvSpPr/>
              <p:nvPr/>
            </p:nvSpPr>
            <p:spPr>
              <a:xfrm>
                <a:off x="5346924" y="1807876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55E968F3-48C5-ACFA-7590-7566837654B6}"/>
                  </a:ext>
                </a:extLst>
              </p:cNvPr>
              <p:cNvSpPr/>
              <p:nvPr/>
            </p:nvSpPr>
            <p:spPr>
              <a:xfrm>
                <a:off x="4920615" y="1808529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60314176-020B-3A12-92FA-802269BBA90A}"/>
              </a:ext>
            </a:extLst>
          </p:cNvPr>
          <p:cNvGrpSpPr/>
          <p:nvPr/>
        </p:nvGrpSpPr>
        <p:grpSpPr>
          <a:xfrm>
            <a:off x="8079203" y="144315"/>
            <a:ext cx="1411461" cy="1611144"/>
            <a:chOff x="8518909" y="326198"/>
            <a:chExt cx="1691301" cy="1930573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0C63307-926B-3D94-CD55-23B7B13BE7C5}"/>
                </a:ext>
              </a:extLst>
            </p:cNvPr>
            <p:cNvGrpSpPr/>
            <p:nvPr/>
          </p:nvGrpSpPr>
          <p:grpSpPr>
            <a:xfrm rot="20613716" flipH="1" flipV="1">
              <a:off x="9476083" y="1139085"/>
              <a:ext cx="717979" cy="132808"/>
              <a:chOff x="1945568" y="3927570"/>
              <a:chExt cx="517810" cy="260467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167B1EBF-6EFF-3B94-E59A-8762869473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81330BBA-8CB4-65FF-594D-7BB74E5E9B97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BC281A50-516C-269A-361D-E6734BF09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E7DC64CB-962B-D639-BA1B-1DF907CA8FE9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B3A92B7-07CE-8E0E-184E-71940EC75D4A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89E71FA-E091-6B0F-BBC2-502A7F10E762}"/>
                </a:ext>
              </a:extLst>
            </p:cNvPr>
            <p:cNvGrpSpPr/>
            <p:nvPr/>
          </p:nvGrpSpPr>
          <p:grpSpPr>
            <a:xfrm>
              <a:off x="8519218" y="1145657"/>
              <a:ext cx="786175" cy="133392"/>
              <a:chOff x="1945568" y="3927570"/>
              <a:chExt cx="517810" cy="260467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D29EDE9-86CA-9B77-23C1-394712687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101DBB84-113F-4985-945E-1B7520E63F00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8D668CDB-4947-7970-2C9C-679FB86A6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C0491D0E-1D4B-2897-8B52-965894AFC0EC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7E2B8DD-4C56-C473-9F63-E8C4266D9349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2D5E63D-1D42-02C9-C3CF-DC8003EDB60E}"/>
                </a:ext>
              </a:extLst>
            </p:cNvPr>
            <p:cNvGrpSpPr/>
            <p:nvPr/>
          </p:nvGrpSpPr>
          <p:grpSpPr>
            <a:xfrm>
              <a:off x="9221308" y="1068620"/>
              <a:ext cx="336256" cy="450332"/>
              <a:chOff x="8709383" y="1772152"/>
              <a:chExt cx="1871326" cy="2240204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2C98D72-0F9C-7D17-99B1-4CD9ED2694EE}"/>
                  </a:ext>
                </a:extLst>
              </p:cNvPr>
              <p:cNvSpPr/>
              <p:nvPr/>
            </p:nvSpPr>
            <p:spPr>
              <a:xfrm>
                <a:off x="8728277" y="2361189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0D53F1-777C-2DA9-CE6B-FC64228BCF3B}"/>
                  </a:ext>
                </a:extLst>
              </p:cNvPr>
              <p:cNvSpPr/>
              <p:nvPr/>
            </p:nvSpPr>
            <p:spPr>
              <a:xfrm>
                <a:off x="9879039" y="2310002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B735CC2-8A44-E5FC-4AA0-1CD75EC32740}"/>
                  </a:ext>
                </a:extLst>
              </p:cNvPr>
              <p:cNvSpPr/>
              <p:nvPr/>
            </p:nvSpPr>
            <p:spPr>
              <a:xfrm>
                <a:off x="9328552" y="3388612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2AC2CC6-C3AB-3827-C4A1-EE3E723A2FB3}"/>
                  </a:ext>
                </a:extLst>
              </p:cNvPr>
              <p:cNvSpPr/>
              <p:nvPr/>
            </p:nvSpPr>
            <p:spPr>
              <a:xfrm>
                <a:off x="8949533" y="2226527"/>
                <a:ext cx="1391026" cy="139102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A19B537-CFAE-6230-89D3-4185C4E869EE}"/>
                  </a:ext>
                </a:extLst>
              </p:cNvPr>
              <p:cNvSpPr/>
              <p:nvPr/>
            </p:nvSpPr>
            <p:spPr>
              <a:xfrm>
                <a:off x="9272045" y="1772152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79A454F-9836-07B7-210F-8120142CB9C1}"/>
                  </a:ext>
                </a:extLst>
              </p:cNvPr>
              <p:cNvSpPr/>
              <p:nvPr/>
            </p:nvSpPr>
            <p:spPr>
              <a:xfrm>
                <a:off x="9834556" y="2865286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BD057D3-1690-538A-B9A8-E5C1E0F8B75F}"/>
                  </a:ext>
                </a:extLst>
              </p:cNvPr>
              <p:cNvSpPr/>
              <p:nvPr/>
            </p:nvSpPr>
            <p:spPr>
              <a:xfrm>
                <a:off x="8709383" y="2915054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9911E5C-5141-BF22-E7EE-4A5DA2B550F8}"/>
                </a:ext>
              </a:extLst>
            </p:cNvPr>
            <p:cNvGrpSpPr/>
            <p:nvPr/>
          </p:nvGrpSpPr>
          <p:grpSpPr>
            <a:xfrm rot="20259966">
              <a:off x="8518909" y="1366531"/>
              <a:ext cx="786175" cy="153571"/>
              <a:chOff x="1945568" y="3927570"/>
              <a:chExt cx="517810" cy="260467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FC05AAC-2A8E-E919-7AC4-24B89EA1C7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2FFD0AFA-2D06-5C0C-273F-1A86968CE5C4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37AA49C-E0B6-93B3-EFB9-745646E4B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5EEBC8A8-8670-8041-2239-3ED3F0BBACB0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E888387-F0E2-B378-3EF1-8CB85C73DB67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C7D47C5-E8DF-82AC-B4BC-303BF838EE13}"/>
                </a:ext>
              </a:extLst>
            </p:cNvPr>
            <p:cNvGrpSpPr/>
            <p:nvPr/>
          </p:nvGrpSpPr>
          <p:grpSpPr>
            <a:xfrm rot="15763589">
              <a:off x="8887433" y="1665954"/>
              <a:ext cx="786175" cy="395459"/>
              <a:chOff x="1945568" y="3927570"/>
              <a:chExt cx="517810" cy="260467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D932D93-A575-2C9E-3FDB-766A0088B8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AE84209-1483-61F4-55C9-E9634A9AF87F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F89BF366-48D9-0A66-8515-902D72A91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69B690A-245C-7197-9BE0-75ABDACC3942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3482AE5-43F3-70A2-A6DE-6E92070C8715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0625CE1-9C11-FD5E-D297-64502164B261}"/>
                </a:ext>
              </a:extLst>
            </p:cNvPr>
            <p:cNvGrpSpPr/>
            <p:nvPr/>
          </p:nvGrpSpPr>
          <p:grpSpPr>
            <a:xfrm rot="3825351">
              <a:off x="8995694" y="521556"/>
              <a:ext cx="786175" cy="395459"/>
              <a:chOff x="1945568" y="3927570"/>
              <a:chExt cx="517810" cy="260467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2EA77F3-73B4-C8FC-8070-85EC7D4B4E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5A69483F-E54F-B433-F40F-7C3D53BED783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7AD4F199-2BD4-FF07-E8C4-2874DBBF85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4CCAFC63-B94F-76FF-1F44-3B5B110CC995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9032A05B-8844-1A2E-D3BE-C404D8691A3E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78DED60-1064-3421-B4C9-49D8D7D8CCD1}"/>
                </a:ext>
              </a:extLst>
            </p:cNvPr>
            <p:cNvGrpSpPr/>
            <p:nvPr/>
          </p:nvGrpSpPr>
          <p:grpSpPr>
            <a:xfrm rot="868270" flipH="1" flipV="1">
              <a:off x="9421821" y="1432832"/>
              <a:ext cx="788389" cy="143801"/>
              <a:chOff x="1945568" y="3927570"/>
              <a:chExt cx="517810" cy="260467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71FA1188-89C3-7863-12D5-91C17C7044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3425C4AD-48A8-D926-ABA2-03B214223737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4DA202B-9F91-BA84-00C4-BE0B0455D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3F3E8555-EA97-91D1-C27F-A5A10013EB8B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753F27CA-972D-8F62-0611-B237BA8608A8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0A7D93C6-1AF0-FF33-4254-50CE0B423521}"/>
              </a:ext>
            </a:extLst>
          </p:cNvPr>
          <p:cNvGrpSpPr/>
          <p:nvPr/>
        </p:nvGrpSpPr>
        <p:grpSpPr>
          <a:xfrm>
            <a:off x="8211173" y="2096901"/>
            <a:ext cx="1790270" cy="1768982"/>
            <a:chOff x="8597228" y="2511569"/>
            <a:chExt cx="1790270" cy="1768982"/>
          </a:xfrm>
        </p:grpSpPr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F7FA88C0-F71F-2C78-6705-76B48CD50B9D}"/>
                </a:ext>
              </a:extLst>
            </p:cNvPr>
            <p:cNvGrpSpPr/>
            <p:nvPr/>
          </p:nvGrpSpPr>
          <p:grpSpPr>
            <a:xfrm rot="13984485" flipV="1">
              <a:off x="9177689" y="3551089"/>
              <a:ext cx="583453" cy="45719"/>
              <a:chOff x="4193592" y="605792"/>
              <a:chExt cx="1071804" cy="251710"/>
            </a:xfrm>
          </p:grpSpPr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2CB2399B-F0BF-774D-09D3-B1F9B54716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8714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AFDA4EB6-37F1-F35F-4956-B51804BF6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526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BFC3D84C-5C3E-0B21-BF54-DADA7B40A5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8048" y="6073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A6493823-B4AC-90D9-8FD5-DA46F7DB2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275" y="605792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6" name="Oval 675">
                <a:extLst>
                  <a:ext uri="{FF2B5EF4-FFF2-40B4-BE49-F238E27FC236}">
                    <a16:creationId xmlns:a16="http://schemas.microsoft.com/office/drawing/2014/main" id="{DB1CA4C7-2B31-1B2C-C265-FB82E163B7A0}"/>
                  </a:ext>
                </a:extLst>
              </p:cNvPr>
              <p:cNvSpPr/>
              <p:nvPr/>
            </p:nvSpPr>
            <p:spPr>
              <a:xfrm>
                <a:off x="419359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7" name="Oval 676">
                <a:extLst>
                  <a:ext uri="{FF2B5EF4-FFF2-40B4-BE49-F238E27FC236}">
                    <a16:creationId xmlns:a16="http://schemas.microsoft.com/office/drawing/2014/main" id="{5AC4D3E9-9198-EC2F-E853-08E87E492180}"/>
                  </a:ext>
                </a:extLst>
              </p:cNvPr>
              <p:cNvSpPr/>
              <p:nvPr/>
            </p:nvSpPr>
            <p:spPr>
              <a:xfrm>
                <a:off x="519598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C4707608-C351-6BC5-EEE8-08994596E754}"/>
                </a:ext>
              </a:extLst>
            </p:cNvPr>
            <p:cNvGrpSpPr/>
            <p:nvPr/>
          </p:nvGrpSpPr>
          <p:grpSpPr>
            <a:xfrm rot="14099443" flipV="1">
              <a:off x="9411050" y="3950437"/>
              <a:ext cx="614508" cy="45719"/>
              <a:chOff x="1599352" y="1337635"/>
              <a:chExt cx="1319180" cy="440090"/>
            </a:xfrm>
          </p:grpSpPr>
          <p:grpSp>
            <p:nvGrpSpPr>
              <p:cNvPr id="663" name="Group 662">
                <a:extLst>
                  <a:ext uri="{FF2B5EF4-FFF2-40B4-BE49-F238E27FC236}">
                    <a16:creationId xmlns:a16="http://schemas.microsoft.com/office/drawing/2014/main" id="{B6DC6863-EE63-16EA-2A2D-1B35DFB646CD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667" name="Straight Connector 666">
                  <a:extLst>
                    <a:ext uri="{FF2B5EF4-FFF2-40B4-BE49-F238E27FC236}">
                      <a16:creationId xmlns:a16="http://schemas.microsoft.com/office/drawing/2014/main" id="{E8995C2A-885B-2479-F518-6108B0B4A2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8" name="Group 667">
                  <a:extLst>
                    <a:ext uri="{FF2B5EF4-FFF2-40B4-BE49-F238E27FC236}">
                      <a16:creationId xmlns:a16="http://schemas.microsoft.com/office/drawing/2014/main" id="{BDD0F908-3889-C695-9C6F-8BBA1A9219AD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670" name="Straight Connector 669">
                    <a:extLst>
                      <a:ext uri="{FF2B5EF4-FFF2-40B4-BE49-F238E27FC236}">
                        <a16:creationId xmlns:a16="http://schemas.microsoft.com/office/drawing/2014/main" id="{BA8FE546-30DC-7DE7-00C6-4C617DD9F4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Oval 670">
                    <a:extLst>
                      <a:ext uri="{FF2B5EF4-FFF2-40B4-BE49-F238E27FC236}">
                        <a16:creationId xmlns:a16="http://schemas.microsoft.com/office/drawing/2014/main" id="{7AA4E94C-4D68-5991-0F6C-794F0ACAFBB4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669" name="Oval 668">
                  <a:extLst>
                    <a:ext uri="{FF2B5EF4-FFF2-40B4-BE49-F238E27FC236}">
                      <a16:creationId xmlns:a16="http://schemas.microsoft.com/office/drawing/2014/main" id="{E5EA3198-01E4-D160-DE0C-F0D87719C8FA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664" name="Oval 663">
                <a:extLst>
                  <a:ext uri="{FF2B5EF4-FFF2-40B4-BE49-F238E27FC236}">
                    <a16:creationId xmlns:a16="http://schemas.microsoft.com/office/drawing/2014/main" id="{76750FDE-7EC0-B0DA-96FC-86BF2CC5346A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E6FE18AC-FFEF-69CD-E145-B9D1B0B2D13E}"/>
                  </a:ext>
                </a:extLst>
              </p:cNvPr>
              <p:cNvCxnSpPr>
                <a:cxnSpLocks/>
                <a:stCxn id="664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" name="Oval 665">
                <a:extLst>
                  <a:ext uri="{FF2B5EF4-FFF2-40B4-BE49-F238E27FC236}">
                    <a16:creationId xmlns:a16="http://schemas.microsoft.com/office/drawing/2014/main" id="{3D007BDB-74AC-1734-3D68-B526C9877724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D09EE323-3D40-BB62-6929-78311377098C}"/>
                </a:ext>
              </a:extLst>
            </p:cNvPr>
            <p:cNvGrpSpPr/>
            <p:nvPr/>
          </p:nvGrpSpPr>
          <p:grpSpPr>
            <a:xfrm>
              <a:off x="9329400" y="3311734"/>
              <a:ext cx="336256" cy="450332"/>
              <a:chOff x="8709383" y="1772152"/>
              <a:chExt cx="1871326" cy="2240204"/>
            </a:xfrm>
          </p:grpSpPr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3CD2C22D-7547-E192-4CAC-7CCE15D9E6D3}"/>
                  </a:ext>
                </a:extLst>
              </p:cNvPr>
              <p:cNvSpPr/>
              <p:nvPr/>
            </p:nvSpPr>
            <p:spPr>
              <a:xfrm>
                <a:off x="8728277" y="2361189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6E33A5E1-9E8E-2CA1-D1B6-CD7B2C17766B}"/>
                  </a:ext>
                </a:extLst>
              </p:cNvPr>
              <p:cNvSpPr/>
              <p:nvPr/>
            </p:nvSpPr>
            <p:spPr>
              <a:xfrm>
                <a:off x="9879039" y="2310002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9D1D4F68-C593-25CF-C82D-28D0CAD8B98D}"/>
                  </a:ext>
                </a:extLst>
              </p:cNvPr>
              <p:cNvSpPr/>
              <p:nvPr/>
            </p:nvSpPr>
            <p:spPr>
              <a:xfrm>
                <a:off x="9328552" y="3388612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E38FA77C-1A57-4A00-4B00-7E0E76EE1C01}"/>
                  </a:ext>
                </a:extLst>
              </p:cNvPr>
              <p:cNvSpPr/>
              <p:nvPr/>
            </p:nvSpPr>
            <p:spPr>
              <a:xfrm>
                <a:off x="8949533" y="2226527"/>
                <a:ext cx="1391026" cy="139102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8F13E48D-221D-22DD-FEA8-3EDC7F384D6C}"/>
                  </a:ext>
                </a:extLst>
              </p:cNvPr>
              <p:cNvSpPr/>
              <p:nvPr/>
            </p:nvSpPr>
            <p:spPr>
              <a:xfrm>
                <a:off x="9272045" y="1772152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A432CD2D-EE5D-08F1-7CD9-66471CD764E0}"/>
                  </a:ext>
                </a:extLst>
              </p:cNvPr>
              <p:cNvSpPr/>
              <p:nvPr/>
            </p:nvSpPr>
            <p:spPr>
              <a:xfrm>
                <a:off x="9834556" y="2865286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916F3B72-6C68-6DC5-EDBB-C80DB5C68F4E}"/>
                  </a:ext>
                </a:extLst>
              </p:cNvPr>
              <p:cNvSpPr/>
              <p:nvPr/>
            </p:nvSpPr>
            <p:spPr>
              <a:xfrm>
                <a:off x="8709383" y="2915054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73627D25-209B-5548-B211-34BD3C7EAB0E}"/>
                </a:ext>
              </a:extLst>
            </p:cNvPr>
            <p:cNvGrpSpPr/>
            <p:nvPr/>
          </p:nvGrpSpPr>
          <p:grpSpPr>
            <a:xfrm rot="10800000">
              <a:off x="9284137" y="3745244"/>
              <a:ext cx="416544" cy="65456"/>
              <a:chOff x="4193592" y="605792"/>
              <a:chExt cx="1071804" cy="251710"/>
            </a:xfrm>
          </p:grpSpPr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52E4F86E-89C4-02FA-4B55-847125C217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8714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B7068605-1ABC-00D7-39C1-7A40220CA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526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32401B0D-8B86-7A58-6CC9-78A0DC92D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8048" y="6073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1F85510E-E49B-FD37-BF85-23CD03631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275" y="605792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C902ABE3-98D9-CD40-45FE-50398A44FF51}"/>
                  </a:ext>
                </a:extLst>
              </p:cNvPr>
              <p:cNvSpPr/>
              <p:nvPr/>
            </p:nvSpPr>
            <p:spPr>
              <a:xfrm>
                <a:off x="419359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81AA6FDD-1AF7-6ED2-295B-3F5D62C68C41}"/>
                  </a:ext>
                </a:extLst>
              </p:cNvPr>
              <p:cNvSpPr/>
              <p:nvPr/>
            </p:nvSpPr>
            <p:spPr>
              <a:xfrm>
                <a:off x="519598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290DBC62-550E-8AC4-F389-44C4A7EAE549}"/>
                </a:ext>
              </a:extLst>
            </p:cNvPr>
            <p:cNvGrpSpPr/>
            <p:nvPr/>
          </p:nvGrpSpPr>
          <p:grpSpPr>
            <a:xfrm rot="9345145" flipH="1">
              <a:off x="8597228" y="3706154"/>
              <a:ext cx="843773" cy="182978"/>
              <a:chOff x="1599352" y="1337635"/>
              <a:chExt cx="1319180" cy="440090"/>
            </a:xfrm>
          </p:grpSpPr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A6ADB674-A8FA-224E-9249-0D0943CCAF6C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AA4B48B7-6AB2-2D32-B26F-D69F77682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2" name="Group 551">
                  <a:extLst>
                    <a:ext uri="{FF2B5EF4-FFF2-40B4-BE49-F238E27FC236}">
                      <a16:creationId xmlns:a16="http://schemas.microsoft.com/office/drawing/2014/main" id="{05033BE3-DC5A-3ADE-CB10-FA73EB6542F3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554" name="Straight Connector 553">
                    <a:extLst>
                      <a:ext uri="{FF2B5EF4-FFF2-40B4-BE49-F238E27FC236}">
                        <a16:creationId xmlns:a16="http://schemas.microsoft.com/office/drawing/2014/main" id="{666218BE-7CE2-6B7F-D952-5FB02710E1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5" name="Oval 554">
                    <a:extLst>
                      <a:ext uri="{FF2B5EF4-FFF2-40B4-BE49-F238E27FC236}">
                        <a16:creationId xmlns:a16="http://schemas.microsoft.com/office/drawing/2014/main" id="{1DBE8851-A240-A9B3-19C1-453E0E89FA7C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23A7E699-C409-BE34-6BEF-29DC43799CCC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01BDA954-E013-452B-228D-D89F7881961B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4203ADA9-899E-867A-7353-257473982D42}"/>
                  </a:ext>
                </a:extLst>
              </p:cNvPr>
              <p:cNvCxnSpPr>
                <a:cxnSpLocks/>
                <a:stCxn id="548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234FCD0C-5A72-6629-5A28-515120CC16B7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457952A6-14A3-9E63-98C7-42264BDD0D95}"/>
                </a:ext>
              </a:extLst>
            </p:cNvPr>
            <p:cNvGrpSpPr/>
            <p:nvPr/>
          </p:nvGrpSpPr>
          <p:grpSpPr>
            <a:xfrm rot="12254855">
              <a:off x="9543725" y="3692520"/>
              <a:ext cx="843773" cy="182978"/>
              <a:chOff x="1599352" y="1337635"/>
              <a:chExt cx="1319180" cy="440090"/>
            </a:xfrm>
          </p:grpSpPr>
          <p:grpSp>
            <p:nvGrpSpPr>
              <p:cNvPr id="572" name="Group 571">
                <a:extLst>
                  <a:ext uri="{FF2B5EF4-FFF2-40B4-BE49-F238E27FC236}">
                    <a16:creationId xmlns:a16="http://schemas.microsoft.com/office/drawing/2014/main" id="{B434CBD1-6EC7-9F3E-9899-D9F5B80887C0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5B5B721B-8F5E-FBDE-B729-BF5D483D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7" name="Group 576">
                  <a:extLst>
                    <a:ext uri="{FF2B5EF4-FFF2-40B4-BE49-F238E27FC236}">
                      <a16:creationId xmlns:a16="http://schemas.microsoft.com/office/drawing/2014/main" id="{28534DD2-0325-01F0-81D3-EE12CE40C856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579" name="Straight Connector 578">
                    <a:extLst>
                      <a:ext uri="{FF2B5EF4-FFF2-40B4-BE49-F238E27FC236}">
                        <a16:creationId xmlns:a16="http://schemas.microsoft.com/office/drawing/2014/main" id="{9AD54E78-C3C3-9C52-F9C5-3D96A8F5C6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0" name="Oval 579">
                    <a:extLst>
                      <a:ext uri="{FF2B5EF4-FFF2-40B4-BE49-F238E27FC236}">
                        <a16:creationId xmlns:a16="http://schemas.microsoft.com/office/drawing/2014/main" id="{53AD2C2E-F2B6-26D0-0710-4F3DC2D42CA1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578" name="Oval 577">
                  <a:extLst>
                    <a:ext uri="{FF2B5EF4-FFF2-40B4-BE49-F238E27FC236}">
                      <a16:creationId xmlns:a16="http://schemas.microsoft.com/office/drawing/2014/main" id="{1D085A1A-5BBB-C27A-6C24-624E0C32E2BC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573" name="Oval 572">
                <a:extLst>
                  <a:ext uri="{FF2B5EF4-FFF2-40B4-BE49-F238E27FC236}">
                    <a16:creationId xmlns:a16="http://schemas.microsoft.com/office/drawing/2014/main" id="{146439B8-3FA1-A158-80BB-5679B882AFB5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68106815-63FE-BDE4-C7E6-734AC922EF5A}"/>
                  </a:ext>
                </a:extLst>
              </p:cNvPr>
              <p:cNvCxnSpPr>
                <a:cxnSpLocks/>
                <a:stCxn id="573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468D3B33-2AD0-67B0-E9AF-7298296128D6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9" name="Group 648">
              <a:extLst>
                <a:ext uri="{FF2B5EF4-FFF2-40B4-BE49-F238E27FC236}">
                  <a16:creationId xmlns:a16="http://schemas.microsoft.com/office/drawing/2014/main" id="{5CA727B0-F4A5-217F-CD41-18E059B84518}"/>
                </a:ext>
              </a:extLst>
            </p:cNvPr>
            <p:cNvGrpSpPr/>
            <p:nvPr/>
          </p:nvGrpSpPr>
          <p:grpSpPr>
            <a:xfrm>
              <a:off x="9331777" y="2511569"/>
              <a:ext cx="625299" cy="1035508"/>
              <a:chOff x="9331777" y="2511569"/>
              <a:chExt cx="625299" cy="1035508"/>
            </a:xfrm>
          </p:grpSpPr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96A59BF5-0993-00A2-93E2-494FB3201D59}"/>
                  </a:ext>
                </a:extLst>
              </p:cNvPr>
              <p:cNvGrpSpPr/>
              <p:nvPr/>
            </p:nvGrpSpPr>
            <p:grpSpPr>
              <a:xfrm rot="2294931">
                <a:off x="9513928" y="3192532"/>
                <a:ext cx="205599" cy="45719"/>
                <a:chOff x="4193592" y="605792"/>
                <a:chExt cx="1071804" cy="251710"/>
              </a:xfrm>
            </p:grpSpPr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15AFEC7B-1615-DC9E-C912-09CD928004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8714" y="6060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>
                  <a:extLst>
                    <a:ext uri="{FF2B5EF4-FFF2-40B4-BE49-F238E27FC236}">
                      <a16:creationId xmlns:a16="http://schemas.microsoft.com/office/drawing/2014/main" id="{828756F9-9ACB-6221-8FD9-485B38741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8526" y="6060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>
                  <a:extLst>
                    <a:ext uri="{FF2B5EF4-FFF2-40B4-BE49-F238E27FC236}">
                      <a16:creationId xmlns:a16="http://schemas.microsoft.com/office/drawing/2014/main" id="{D17C4665-06F7-66FA-813F-B9CB244DF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8048" y="6073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Straight Connector 538">
                  <a:extLst>
                    <a:ext uri="{FF2B5EF4-FFF2-40B4-BE49-F238E27FC236}">
                      <a16:creationId xmlns:a16="http://schemas.microsoft.com/office/drawing/2014/main" id="{557CF09C-E925-1B66-4101-144DFB7EE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8275" y="605792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44646D60-C432-4F22-C0B8-1A4A830951E0}"/>
                    </a:ext>
                  </a:extLst>
                </p:cNvPr>
                <p:cNvSpPr/>
                <p:nvPr/>
              </p:nvSpPr>
              <p:spPr>
                <a:xfrm>
                  <a:off x="4193592" y="788088"/>
                  <a:ext cx="69414" cy="69414"/>
                </a:xfrm>
                <a:prstGeom prst="ellipse">
                  <a:avLst/>
                </a:prstGeom>
                <a:solidFill>
                  <a:srgbClr val="CC3399"/>
                </a:solidFill>
                <a:ln>
                  <a:solidFill>
                    <a:srgbClr val="CC3399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E16F7E8A-B9E5-5BEC-DABC-3A00DE05A45F}"/>
                    </a:ext>
                  </a:extLst>
                </p:cNvPr>
                <p:cNvSpPr/>
                <p:nvPr/>
              </p:nvSpPr>
              <p:spPr>
                <a:xfrm>
                  <a:off x="5195982" y="788088"/>
                  <a:ext cx="69414" cy="69414"/>
                </a:xfrm>
                <a:prstGeom prst="ellipse">
                  <a:avLst/>
                </a:prstGeom>
                <a:solidFill>
                  <a:srgbClr val="CC3399"/>
                </a:solidFill>
                <a:ln>
                  <a:solidFill>
                    <a:srgbClr val="CC3399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759CA175-55BA-2EE1-B16C-4C9C87CADBA5}"/>
                  </a:ext>
                </a:extLst>
              </p:cNvPr>
              <p:cNvGrpSpPr/>
              <p:nvPr/>
            </p:nvGrpSpPr>
            <p:grpSpPr>
              <a:xfrm rot="4614378">
                <a:off x="8981323" y="2862023"/>
                <a:ext cx="855667" cy="154760"/>
                <a:chOff x="1599352" y="1337635"/>
                <a:chExt cx="1319180" cy="440090"/>
              </a:xfrm>
            </p:grpSpPr>
            <p:grpSp>
              <p:nvGrpSpPr>
                <p:cNvPr id="527" name="Group 526">
                  <a:extLst>
                    <a:ext uri="{FF2B5EF4-FFF2-40B4-BE49-F238E27FC236}">
                      <a16:creationId xmlns:a16="http://schemas.microsoft.com/office/drawing/2014/main" id="{0600E6C3-8BE7-B235-56E0-6511C4AD0AFA}"/>
                    </a:ext>
                  </a:extLst>
                </p:cNvPr>
                <p:cNvGrpSpPr/>
                <p:nvPr/>
              </p:nvGrpSpPr>
              <p:grpSpPr>
                <a:xfrm>
                  <a:off x="2400722" y="1337635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531" name="Straight Connector 530">
                    <a:extLst>
                      <a:ext uri="{FF2B5EF4-FFF2-40B4-BE49-F238E27FC236}">
                        <a16:creationId xmlns:a16="http://schemas.microsoft.com/office/drawing/2014/main" id="{72AB3353-0669-3612-A586-631636EA08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32" name="Group 531">
                    <a:extLst>
                      <a:ext uri="{FF2B5EF4-FFF2-40B4-BE49-F238E27FC236}">
                        <a16:creationId xmlns:a16="http://schemas.microsoft.com/office/drawing/2014/main" id="{2D4507D4-A75C-6BDC-8E09-1AC1AC182E6D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534" name="Straight Connector 533">
                      <a:extLst>
                        <a:ext uri="{FF2B5EF4-FFF2-40B4-BE49-F238E27FC236}">
                          <a16:creationId xmlns:a16="http://schemas.microsoft.com/office/drawing/2014/main" id="{4D4D78A1-F415-4E10-6E37-C0074F2A27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5" name="Oval 534">
                      <a:extLst>
                        <a:ext uri="{FF2B5EF4-FFF2-40B4-BE49-F238E27FC236}">
                          <a16:creationId xmlns:a16="http://schemas.microsoft.com/office/drawing/2014/main" id="{F5682BD8-C33C-83F1-5A1E-F8FE3761A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35919E5D-D5F0-5EFF-0C13-CDFE23E88EB9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528" name="Oval 527">
                  <a:extLst>
                    <a:ext uri="{FF2B5EF4-FFF2-40B4-BE49-F238E27FC236}">
                      <a16:creationId xmlns:a16="http://schemas.microsoft.com/office/drawing/2014/main" id="{9E9AD2BD-3A71-84D5-9A0E-84314FB9B757}"/>
                    </a:ext>
                  </a:extLst>
                </p:cNvPr>
                <p:cNvSpPr/>
                <p:nvPr/>
              </p:nvSpPr>
              <p:spPr>
                <a:xfrm>
                  <a:off x="2084718" y="1485064"/>
                  <a:ext cx="357023" cy="29266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605AECD2-0BE1-D9E3-A8FF-C2F09CC5D3EB}"/>
                    </a:ext>
                  </a:extLst>
                </p:cNvPr>
                <p:cNvCxnSpPr>
                  <a:cxnSpLocks/>
                  <a:stCxn id="528" idx="2"/>
                </p:cNvCxnSpPr>
                <p:nvPr/>
              </p:nvCxnSpPr>
              <p:spPr>
                <a:xfrm flipH="1" flipV="1">
                  <a:off x="1957485" y="1631394"/>
                  <a:ext cx="127233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0" name="Oval 529">
                  <a:extLst>
                    <a:ext uri="{FF2B5EF4-FFF2-40B4-BE49-F238E27FC236}">
                      <a16:creationId xmlns:a16="http://schemas.microsoft.com/office/drawing/2014/main" id="{2AAB9F08-7601-9011-1DEB-580C0C6D6753}"/>
                    </a:ext>
                  </a:extLst>
                </p:cNvPr>
                <p:cNvSpPr/>
                <p:nvPr/>
              </p:nvSpPr>
              <p:spPr>
                <a:xfrm>
                  <a:off x="1599352" y="1485063"/>
                  <a:ext cx="357023" cy="29266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1B5FE07B-934B-E0A0-B8C1-602AF989E486}"/>
                  </a:ext>
                </a:extLst>
              </p:cNvPr>
              <p:cNvGrpSpPr/>
              <p:nvPr/>
            </p:nvGrpSpPr>
            <p:grpSpPr>
              <a:xfrm rot="21116056" flipH="1">
                <a:off x="9641361" y="3246547"/>
                <a:ext cx="315715" cy="300530"/>
                <a:chOff x="1599352" y="1337635"/>
                <a:chExt cx="1319180" cy="440090"/>
              </a:xfrm>
            </p:grpSpPr>
            <p:grpSp>
              <p:nvGrpSpPr>
                <p:cNvPr id="625" name="Group 624">
                  <a:extLst>
                    <a:ext uri="{FF2B5EF4-FFF2-40B4-BE49-F238E27FC236}">
                      <a16:creationId xmlns:a16="http://schemas.microsoft.com/office/drawing/2014/main" id="{005A8A76-51DD-9100-62D0-452F218472BE}"/>
                    </a:ext>
                  </a:extLst>
                </p:cNvPr>
                <p:cNvGrpSpPr/>
                <p:nvPr/>
              </p:nvGrpSpPr>
              <p:grpSpPr>
                <a:xfrm>
                  <a:off x="2400722" y="1337635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629" name="Straight Connector 628">
                    <a:extLst>
                      <a:ext uri="{FF2B5EF4-FFF2-40B4-BE49-F238E27FC236}">
                        <a16:creationId xmlns:a16="http://schemas.microsoft.com/office/drawing/2014/main" id="{D6814B98-50A4-D33A-FCE2-616F6DD34F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0" name="Group 629">
                    <a:extLst>
                      <a:ext uri="{FF2B5EF4-FFF2-40B4-BE49-F238E27FC236}">
                        <a16:creationId xmlns:a16="http://schemas.microsoft.com/office/drawing/2014/main" id="{4DE6D330-5D1D-8A5E-7A83-7B8F0926A5DB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632" name="Straight Connector 631">
                      <a:extLst>
                        <a:ext uri="{FF2B5EF4-FFF2-40B4-BE49-F238E27FC236}">
                          <a16:creationId xmlns:a16="http://schemas.microsoft.com/office/drawing/2014/main" id="{71DB2E75-CA9F-CC3A-C950-D99440BCCE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F7577375-715C-670D-060B-C7B2D33FD2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631" name="Oval 630">
                    <a:extLst>
                      <a:ext uri="{FF2B5EF4-FFF2-40B4-BE49-F238E27FC236}">
                        <a16:creationId xmlns:a16="http://schemas.microsoft.com/office/drawing/2014/main" id="{39589705-83F0-FA38-8AD8-D2DE36882AD9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626" name="Oval 625">
                  <a:extLst>
                    <a:ext uri="{FF2B5EF4-FFF2-40B4-BE49-F238E27FC236}">
                      <a16:creationId xmlns:a16="http://schemas.microsoft.com/office/drawing/2014/main" id="{2F486DEB-E729-29B3-0611-B7C52731680C}"/>
                    </a:ext>
                  </a:extLst>
                </p:cNvPr>
                <p:cNvSpPr/>
                <p:nvPr/>
              </p:nvSpPr>
              <p:spPr>
                <a:xfrm>
                  <a:off x="2084718" y="1485064"/>
                  <a:ext cx="357023" cy="29266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27" name="Straight Connector 626">
                  <a:extLst>
                    <a:ext uri="{FF2B5EF4-FFF2-40B4-BE49-F238E27FC236}">
                      <a16:creationId xmlns:a16="http://schemas.microsoft.com/office/drawing/2014/main" id="{E16377EE-79CE-90FF-67D8-BCF3C3179DAB}"/>
                    </a:ext>
                  </a:extLst>
                </p:cNvPr>
                <p:cNvCxnSpPr>
                  <a:cxnSpLocks/>
                  <a:stCxn id="626" idx="2"/>
                </p:cNvCxnSpPr>
                <p:nvPr/>
              </p:nvCxnSpPr>
              <p:spPr>
                <a:xfrm flipH="1" flipV="1">
                  <a:off x="1957485" y="1631394"/>
                  <a:ext cx="127233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8" name="Oval 627">
                  <a:extLst>
                    <a:ext uri="{FF2B5EF4-FFF2-40B4-BE49-F238E27FC236}">
                      <a16:creationId xmlns:a16="http://schemas.microsoft.com/office/drawing/2014/main" id="{632EB4EB-B4AA-2B82-D152-52A3C1B9BC7D}"/>
                    </a:ext>
                  </a:extLst>
                </p:cNvPr>
                <p:cNvSpPr/>
                <p:nvPr/>
              </p:nvSpPr>
              <p:spPr>
                <a:xfrm>
                  <a:off x="1599352" y="1485063"/>
                  <a:ext cx="357023" cy="29266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E774134C-88F9-2525-711E-692C1BDBE4B4}"/>
                </a:ext>
              </a:extLst>
            </p:cNvPr>
            <p:cNvGrpSpPr/>
            <p:nvPr/>
          </p:nvGrpSpPr>
          <p:grpSpPr>
            <a:xfrm rot="13734873" flipH="1" flipV="1">
              <a:off x="8751296" y="3174543"/>
              <a:ext cx="743312" cy="52176"/>
              <a:chOff x="1599352" y="1337635"/>
              <a:chExt cx="1319180" cy="440090"/>
            </a:xfrm>
          </p:grpSpPr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7B966C8F-0B4B-8A1D-3026-F167E366D4CB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658" name="Straight Connector 657">
                  <a:extLst>
                    <a:ext uri="{FF2B5EF4-FFF2-40B4-BE49-F238E27FC236}">
                      <a16:creationId xmlns:a16="http://schemas.microsoft.com/office/drawing/2014/main" id="{0024E39F-9CE9-A128-6D7D-97D4A78F6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9" name="Group 658">
                  <a:extLst>
                    <a:ext uri="{FF2B5EF4-FFF2-40B4-BE49-F238E27FC236}">
                      <a16:creationId xmlns:a16="http://schemas.microsoft.com/office/drawing/2014/main" id="{FFD12B55-0E36-DA77-72D1-9F47B3D89B52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661" name="Straight Connector 660">
                    <a:extLst>
                      <a:ext uri="{FF2B5EF4-FFF2-40B4-BE49-F238E27FC236}">
                        <a16:creationId xmlns:a16="http://schemas.microsoft.com/office/drawing/2014/main" id="{56A50FBB-F63C-1F61-8A68-CE7F02D2B0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2" name="Oval 661">
                    <a:extLst>
                      <a:ext uri="{FF2B5EF4-FFF2-40B4-BE49-F238E27FC236}">
                        <a16:creationId xmlns:a16="http://schemas.microsoft.com/office/drawing/2014/main" id="{FC667725-493B-6836-21F2-43EDC680C917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660" name="Oval 659">
                  <a:extLst>
                    <a:ext uri="{FF2B5EF4-FFF2-40B4-BE49-F238E27FC236}">
                      <a16:creationId xmlns:a16="http://schemas.microsoft.com/office/drawing/2014/main" id="{747FBE2C-EAB4-700E-C826-8C1CD4438EAC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655" name="Oval 654">
                <a:extLst>
                  <a:ext uri="{FF2B5EF4-FFF2-40B4-BE49-F238E27FC236}">
                    <a16:creationId xmlns:a16="http://schemas.microsoft.com/office/drawing/2014/main" id="{32702C60-779B-F5E7-4D27-0984A6C86DBE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F6124C3E-E937-F06B-FC38-07AE8B9A866E}"/>
                  </a:ext>
                </a:extLst>
              </p:cNvPr>
              <p:cNvCxnSpPr>
                <a:cxnSpLocks/>
                <a:stCxn id="655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Oval 656">
                <a:extLst>
                  <a:ext uri="{FF2B5EF4-FFF2-40B4-BE49-F238E27FC236}">
                    <a16:creationId xmlns:a16="http://schemas.microsoft.com/office/drawing/2014/main" id="{225CA44A-69EB-B6DC-7453-54E76AE311B0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32" name="Group 931">
            <a:extLst>
              <a:ext uri="{FF2B5EF4-FFF2-40B4-BE49-F238E27FC236}">
                <a16:creationId xmlns:a16="http://schemas.microsoft.com/office/drawing/2014/main" id="{F99E7E62-5C4E-AB5F-F2F7-492B115C9394}"/>
              </a:ext>
            </a:extLst>
          </p:cNvPr>
          <p:cNvGrpSpPr/>
          <p:nvPr/>
        </p:nvGrpSpPr>
        <p:grpSpPr>
          <a:xfrm>
            <a:off x="10147314" y="1895429"/>
            <a:ext cx="1592092" cy="2590118"/>
            <a:chOff x="10147314" y="1895429"/>
            <a:chExt cx="1592092" cy="2590118"/>
          </a:xfrm>
        </p:grpSpPr>
        <p:grpSp>
          <p:nvGrpSpPr>
            <p:cNvPr id="919" name="Group 918">
              <a:extLst>
                <a:ext uri="{FF2B5EF4-FFF2-40B4-BE49-F238E27FC236}">
                  <a16:creationId xmlns:a16="http://schemas.microsoft.com/office/drawing/2014/main" id="{802096AE-12EC-0764-5AE4-E3CD739C3473}"/>
                </a:ext>
              </a:extLst>
            </p:cNvPr>
            <p:cNvGrpSpPr/>
            <p:nvPr/>
          </p:nvGrpSpPr>
          <p:grpSpPr>
            <a:xfrm rot="13267702">
              <a:off x="10147314" y="3909899"/>
              <a:ext cx="224230" cy="553831"/>
              <a:chOff x="4943475" y="1478310"/>
              <a:chExt cx="426309" cy="364778"/>
            </a:xfrm>
          </p:grpSpPr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4ADB4751-21DF-9B28-C044-F8B989794A1E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28C084CB-278D-A95E-D28F-2343F6DB4B02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0C062D78-94E3-D6D4-114C-CA94C4E080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3AB9E24D-8FCC-A714-F9DA-D8320C928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5" name="Group 734">
              <a:extLst>
                <a:ext uri="{FF2B5EF4-FFF2-40B4-BE49-F238E27FC236}">
                  <a16:creationId xmlns:a16="http://schemas.microsoft.com/office/drawing/2014/main" id="{FE06BBA7-EE0C-65DD-3520-C657588E7C99}"/>
                </a:ext>
              </a:extLst>
            </p:cNvPr>
            <p:cNvGrpSpPr/>
            <p:nvPr/>
          </p:nvGrpSpPr>
          <p:grpSpPr>
            <a:xfrm rot="7398888">
              <a:off x="11095012" y="2861094"/>
              <a:ext cx="407997" cy="353149"/>
              <a:chOff x="4797981" y="1526805"/>
              <a:chExt cx="797734" cy="2260611"/>
            </a:xfrm>
          </p:grpSpPr>
          <p:cxnSp>
            <p:nvCxnSpPr>
              <p:cNvPr id="756" name="Straight Connector 755">
                <a:extLst>
                  <a:ext uri="{FF2B5EF4-FFF2-40B4-BE49-F238E27FC236}">
                    <a16:creationId xmlns:a16="http://schemas.microsoft.com/office/drawing/2014/main" id="{F36FD757-3969-253F-A56F-4EFE7699E1E4}"/>
                  </a:ext>
                </a:extLst>
              </p:cNvPr>
              <p:cNvCxnSpPr>
                <a:cxnSpLocks/>
                <a:stCxn id="753" idx="7"/>
                <a:endCxn id="744" idx="4"/>
              </p:cNvCxnSpPr>
              <p:nvPr/>
            </p:nvCxnSpPr>
            <p:spPr>
              <a:xfrm rot="14201112" flipH="1">
                <a:off x="4066542" y="2258244"/>
                <a:ext cx="2260611" cy="797734"/>
              </a:xfrm>
              <a:prstGeom prst="lin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3A32A572-4E79-AF36-D8A4-931A072BB600}"/>
                  </a:ext>
                </a:extLst>
              </p:cNvPr>
              <p:cNvSpPr/>
              <p:nvPr/>
            </p:nvSpPr>
            <p:spPr>
              <a:xfrm rot="387999">
                <a:off x="4999448" y="2467029"/>
                <a:ext cx="357024" cy="2926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58A408F7-18BB-C8AA-C548-B5A696BB6320}"/>
                </a:ext>
              </a:extLst>
            </p:cNvPr>
            <p:cNvGrpSpPr/>
            <p:nvPr/>
          </p:nvGrpSpPr>
          <p:grpSpPr>
            <a:xfrm rot="12813213">
              <a:off x="11428983" y="2810298"/>
              <a:ext cx="170124" cy="45719"/>
              <a:chOff x="706964" y="1323932"/>
              <a:chExt cx="713953" cy="260467"/>
            </a:xfrm>
          </p:grpSpPr>
          <p:grpSp>
            <p:nvGrpSpPr>
              <p:cNvPr id="747" name="Group 746">
                <a:extLst>
                  <a:ext uri="{FF2B5EF4-FFF2-40B4-BE49-F238E27FC236}">
                    <a16:creationId xmlns:a16="http://schemas.microsoft.com/office/drawing/2014/main" id="{0AA9C0CE-531B-BF6C-E879-EEC72DEA1519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749" name="Group 748">
                  <a:extLst>
                    <a:ext uri="{FF2B5EF4-FFF2-40B4-BE49-F238E27FC236}">
                      <a16:creationId xmlns:a16="http://schemas.microsoft.com/office/drawing/2014/main" id="{DA8B5A0F-FCB7-8AB2-FC22-00A89C605E6C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751" name="Straight Connector 750">
                    <a:extLst>
                      <a:ext uri="{FF2B5EF4-FFF2-40B4-BE49-F238E27FC236}">
                        <a16:creationId xmlns:a16="http://schemas.microsoft.com/office/drawing/2014/main" id="{71AE9404-8B95-A235-6075-50BF9EDBF8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52" name="Group 751">
                    <a:extLst>
                      <a:ext uri="{FF2B5EF4-FFF2-40B4-BE49-F238E27FC236}">
                        <a16:creationId xmlns:a16="http://schemas.microsoft.com/office/drawing/2014/main" id="{829EE606-9582-3091-045C-DC45F9B0669A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754" name="Straight Connector 753">
                      <a:extLst>
                        <a:ext uri="{FF2B5EF4-FFF2-40B4-BE49-F238E27FC236}">
                          <a16:creationId xmlns:a16="http://schemas.microsoft.com/office/drawing/2014/main" id="{D7605E44-4564-BB14-CFB7-9AC2678B08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0EF99F81-8CEA-0319-7A11-BD53C83DE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753" name="Oval 752">
                    <a:extLst>
                      <a:ext uri="{FF2B5EF4-FFF2-40B4-BE49-F238E27FC236}">
                        <a16:creationId xmlns:a16="http://schemas.microsoft.com/office/drawing/2014/main" id="{3A54346F-F362-A4FC-5231-D79C61B48372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AB0602D6-9AE7-336E-608B-378ED925B0BD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8" name="Oval 747">
                <a:extLst>
                  <a:ext uri="{FF2B5EF4-FFF2-40B4-BE49-F238E27FC236}">
                    <a16:creationId xmlns:a16="http://schemas.microsoft.com/office/drawing/2014/main" id="{0426ED7C-8C91-4ECC-C869-9AC73BE7AD4C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37" name="Group 736">
              <a:extLst>
                <a:ext uri="{FF2B5EF4-FFF2-40B4-BE49-F238E27FC236}">
                  <a16:creationId xmlns:a16="http://schemas.microsoft.com/office/drawing/2014/main" id="{E1163BB5-9100-BE2A-BFDE-4C572BB89C49}"/>
                </a:ext>
              </a:extLst>
            </p:cNvPr>
            <p:cNvGrpSpPr/>
            <p:nvPr/>
          </p:nvGrpSpPr>
          <p:grpSpPr>
            <a:xfrm rot="2708567" flipH="1">
              <a:off x="11033407" y="3253038"/>
              <a:ext cx="204323" cy="45719"/>
              <a:chOff x="706964" y="1323932"/>
              <a:chExt cx="713953" cy="260467"/>
            </a:xfrm>
          </p:grpSpPr>
          <p:grpSp>
            <p:nvGrpSpPr>
              <p:cNvPr id="738" name="Group 737">
                <a:extLst>
                  <a:ext uri="{FF2B5EF4-FFF2-40B4-BE49-F238E27FC236}">
                    <a16:creationId xmlns:a16="http://schemas.microsoft.com/office/drawing/2014/main" id="{6F4E1034-1648-1A3C-9D31-E98BF3FD311A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740" name="Group 739">
                  <a:extLst>
                    <a:ext uri="{FF2B5EF4-FFF2-40B4-BE49-F238E27FC236}">
                      <a16:creationId xmlns:a16="http://schemas.microsoft.com/office/drawing/2014/main" id="{140A0A15-A64F-B574-1516-65D9501ABA75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742" name="Straight Connector 741">
                    <a:extLst>
                      <a:ext uri="{FF2B5EF4-FFF2-40B4-BE49-F238E27FC236}">
                        <a16:creationId xmlns:a16="http://schemas.microsoft.com/office/drawing/2014/main" id="{9A8D2D48-67F7-C955-1ADF-E802F73FB7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43" name="Group 742">
                    <a:extLst>
                      <a:ext uri="{FF2B5EF4-FFF2-40B4-BE49-F238E27FC236}">
                        <a16:creationId xmlns:a16="http://schemas.microsoft.com/office/drawing/2014/main" id="{9AF40E62-5034-F993-D057-E06ACA3B4551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745" name="Straight Connector 744">
                      <a:extLst>
                        <a:ext uri="{FF2B5EF4-FFF2-40B4-BE49-F238E27FC236}">
                          <a16:creationId xmlns:a16="http://schemas.microsoft.com/office/drawing/2014/main" id="{CB71E761-2995-2154-D9A1-2C017461F4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F1CA5A23-95B3-51BD-7343-9921068E14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744" name="Oval 743">
                    <a:extLst>
                      <a:ext uri="{FF2B5EF4-FFF2-40B4-BE49-F238E27FC236}">
                        <a16:creationId xmlns:a16="http://schemas.microsoft.com/office/drawing/2014/main" id="{BF8D8F84-9E40-4CC3-35F8-02731BECAEE9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741" name="Straight Connector 740">
                  <a:extLst>
                    <a:ext uri="{FF2B5EF4-FFF2-40B4-BE49-F238E27FC236}">
                      <a16:creationId xmlns:a16="http://schemas.microsoft.com/office/drawing/2014/main" id="{3952B588-BE6A-CB33-1D14-F76297EE6710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9" name="Oval 738">
                <a:extLst>
                  <a:ext uri="{FF2B5EF4-FFF2-40B4-BE49-F238E27FC236}">
                    <a16:creationId xmlns:a16="http://schemas.microsoft.com/office/drawing/2014/main" id="{7FE407A1-E54E-6970-58A1-E0B1768EACA3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FCCD6B8C-8BC7-DC0E-9597-E3F10B28896D}"/>
                </a:ext>
              </a:extLst>
            </p:cNvPr>
            <p:cNvGrpSpPr/>
            <p:nvPr/>
          </p:nvGrpSpPr>
          <p:grpSpPr>
            <a:xfrm>
              <a:off x="10766789" y="3023367"/>
              <a:ext cx="302608" cy="350021"/>
              <a:chOff x="8724457" y="1889603"/>
              <a:chExt cx="1864024" cy="1927254"/>
            </a:xfrm>
          </p:grpSpPr>
          <p:sp>
            <p:nvSpPr>
              <p:cNvPr id="836" name="Oval 835">
                <a:extLst>
                  <a:ext uri="{FF2B5EF4-FFF2-40B4-BE49-F238E27FC236}">
                    <a16:creationId xmlns:a16="http://schemas.microsoft.com/office/drawing/2014/main" id="{CD61C109-47C7-F71B-9A24-1EDF0A7315C3}"/>
                  </a:ext>
                </a:extLst>
              </p:cNvPr>
              <p:cNvSpPr/>
              <p:nvPr/>
            </p:nvSpPr>
            <p:spPr>
              <a:xfrm>
                <a:off x="8724457" y="2834170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7" name="Oval 836">
                <a:extLst>
                  <a:ext uri="{FF2B5EF4-FFF2-40B4-BE49-F238E27FC236}">
                    <a16:creationId xmlns:a16="http://schemas.microsoft.com/office/drawing/2014/main" id="{90AF5956-E7AA-219D-D63C-E8AFFC9600F3}"/>
                  </a:ext>
                </a:extLst>
              </p:cNvPr>
              <p:cNvSpPr/>
              <p:nvPr/>
            </p:nvSpPr>
            <p:spPr>
              <a:xfrm>
                <a:off x="9886811" y="2754839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8" name="Oval 837">
                <a:extLst>
                  <a:ext uri="{FF2B5EF4-FFF2-40B4-BE49-F238E27FC236}">
                    <a16:creationId xmlns:a16="http://schemas.microsoft.com/office/drawing/2014/main" id="{C2BC0F2D-5112-41BF-F370-0E4934263B84}"/>
                  </a:ext>
                </a:extLst>
              </p:cNvPr>
              <p:cNvSpPr/>
              <p:nvPr/>
            </p:nvSpPr>
            <p:spPr>
              <a:xfrm>
                <a:off x="8949533" y="2226527"/>
                <a:ext cx="1391026" cy="139102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9" name="Oval 838">
                <a:extLst>
                  <a:ext uri="{FF2B5EF4-FFF2-40B4-BE49-F238E27FC236}">
                    <a16:creationId xmlns:a16="http://schemas.microsoft.com/office/drawing/2014/main" id="{1813E3E6-8983-59E3-8C46-1CF0665E2231}"/>
                  </a:ext>
                </a:extLst>
              </p:cNvPr>
              <p:cNvSpPr/>
              <p:nvPr/>
            </p:nvSpPr>
            <p:spPr>
              <a:xfrm>
                <a:off x="9250269" y="1889603"/>
                <a:ext cx="701670" cy="623743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0" name="Oval 839">
                <a:extLst>
                  <a:ext uri="{FF2B5EF4-FFF2-40B4-BE49-F238E27FC236}">
                    <a16:creationId xmlns:a16="http://schemas.microsoft.com/office/drawing/2014/main" id="{01CDADDD-85FE-5B2C-0E3B-EF4E1780CB05}"/>
                  </a:ext>
                </a:extLst>
              </p:cNvPr>
              <p:cNvSpPr/>
              <p:nvPr/>
            </p:nvSpPr>
            <p:spPr>
              <a:xfrm>
                <a:off x="9397805" y="3193113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3" name="Group 852">
              <a:extLst>
                <a:ext uri="{FF2B5EF4-FFF2-40B4-BE49-F238E27FC236}">
                  <a16:creationId xmlns:a16="http://schemas.microsoft.com/office/drawing/2014/main" id="{0D1A8AA3-E5C1-A1B4-BBCE-FFB69DC81C03}"/>
                </a:ext>
              </a:extLst>
            </p:cNvPr>
            <p:cNvGrpSpPr/>
            <p:nvPr/>
          </p:nvGrpSpPr>
          <p:grpSpPr>
            <a:xfrm>
              <a:off x="11278435" y="2446861"/>
              <a:ext cx="317342" cy="326345"/>
              <a:chOff x="8673053" y="2019965"/>
              <a:chExt cx="1954783" cy="1796892"/>
            </a:xfrm>
          </p:grpSpPr>
          <p:sp>
            <p:nvSpPr>
              <p:cNvPr id="858" name="Oval 857">
                <a:extLst>
                  <a:ext uri="{FF2B5EF4-FFF2-40B4-BE49-F238E27FC236}">
                    <a16:creationId xmlns:a16="http://schemas.microsoft.com/office/drawing/2014/main" id="{39A4EF5E-1BFA-2DA3-778D-295533C87584}"/>
                  </a:ext>
                </a:extLst>
              </p:cNvPr>
              <p:cNvSpPr/>
              <p:nvPr/>
            </p:nvSpPr>
            <p:spPr>
              <a:xfrm>
                <a:off x="9397805" y="3193113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B65FA6B5-9F08-4B82-D2E4-B570A78C1806}"/>
                  </a:ext>
                </a:extLst>
              </p:cNvPr>
              <p:cNvSpPr/>
              <p:nvPr/>
            </p:nvSpPr>
            <p:spPr>
              <a:xfrm>
                <a:off x="9270523" y="2019965"/>
                <a:ext cx="701670" cy="623743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5C5B8183-8917-50FD-90A2-4F267DF1D200}"/>
                  </a:ext>
                </a:extLst>
              </p:cNvPr>
              <p:cNvSpPr/>
              <p:nvPr/>
            </p:nvSpPr>
            <p:spPr>
              <a:xfrm>
                <a:off x="8949533" y="2226527"/>
                <a:ext cx="1391026" cy="139102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7" name="Oval 856">
                <a:extLst>
                  <a:ext uri="{FF2B5EF4-FFF2-40B4-BE49-F238E27FC236}">
                    <a16:creationId xmlns:a16="http://schemas.microsoft.com/office/drawing/2014/main" id="{8DF57B76-7F94-FD8F-B554-EAF9DDE60797}"/>
                  </a:ext>
                </a:extLst>
              </p:cNvPr>
              <p:cNvSpPr/>
              <p:nvPr/>
            </p:nvSpPr>
            <p:spPr>
              <a:xfrm>
                <a:off x="9926166" y="2277651"/>
                <a:ext cx="701670" cy="623743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D591844F-540D-C930-A55D-1B88E12BE260}"/>
                  </a:ext>
                </a:extLst>
              </p:cNvPr>
              <p:cNvSpPr/>
              <p:nvPr/>
            </p:nvSpPr>
            <p:spPr>
              <a:xfrm>
                <a:off x="8673053" y="2433210"/>
                <a:ext cx="701670" cy="623743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59" name="Group 858">
              <a:extLst>
                <a:ext uri="{FF2B5EF4-FFF2-40B4-BE49-F238E27FC236}">
                  <a16:creationId xmlns:a16="http://schemas.microsoft.com/office/drawing/2014/main" id="{255CBF4D-2CA8-A2D5-A817-71B6AB4E5DE8}"/>
                </a:ext>
              </a:extLst>
            </p:cNvPr>
            <p:cNvGrpSpPr/>
            <p:nvPr/>
          </p:nvGrpSpPr>
          <p:grpSpPr>
            <a:xfrm>
              <a:off x="10329831" y="3764230"/>
              <a:ext cx="317342" cy="326345"/>
              <a:chOff x="8673053" y="2019965"/>
              <a:chExt cx="1954783" cy="1796892"/>
            </a:xfrm>
          </p:grpSpPr>
          <p:sp>
            <p:nvSpPr>
              <p:cNvPr id="860" name="Oval 859">
                <a:extLst>
                  <a:ext uri="{FF2B5EF4-FFF2-40B4-BE49-F238E27FC236}">
                    <a16:creationId xmlns:a16="http://schemas.microsoft.com/office/drawing/2014/main" id="{F6C0F5B1-D2BE-B6F4-62AB-BA665545D415}"/>
                  </a:ext>
                </a:extLst>
              </p:cNvPr>
              <p:cNvSpPr/>
              <p:nvPr/>
            </p:nvSpPr>
            <p:spPr>
              <a:xfrm>
                <a:off x="9397805" y="3193113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1" name="Oval 860">
                <a:extLst>
                  <a:ext uri="{FF2B5EF4-FFF2-40B4-BE49-F238E27FC236}">
                    <a16:creationId xmlns:a16="http://schemas.microsoft.com/office/drawing/2014/main" id="{31F24DFB-8744-19A4-3F0B-25919F557CFB}"/>
                  </a:ext>
                </a:extLst>
              </p:cNvPr>
              <p:cNvSpPr/>
              <p:nvPr/>
            </p:nvSpPr>
            <p:spPr>
              <a:xfrm>
                <a:off x="9270523" y="2019965"/>
                <a:ext cx="701670" cy="623743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2" name="Oval 861">
                <a:extLst>
                  <a:ext uri="{FF2B5EF4-FFF2-40B4-BE49-F238E27FC236}">
                    <a16:creationId xmlns:a16="http://schemas.microsoft.com/office/drawing/2014/main" id="{FD9C9AA7-0318-75B1-9038-0E61E7002C6F}"/>
                  </a:ext>
                </a:extLst>
              </p:cNvPr>
              <p:cNvSpPr/>
              <p:nvPr/>
            </p:nvSpPr>
            <p:spPr>
              <a:xfrm>
                <a:off x="8949533" y="2226527"/>
                <a:ext cx="1391026" cy="139102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3" name="Oval 862">
                <a:extLst>
                  <a:ext uri="{FF2B5EF4-FFF2-40B4-BE49-F238E27FC236}">
                    <a16:creationId xmlns:a16="http://schemas.microsoft.com/office/drawing/2014/main" id="{C1FA4169-59E0-294C-DC95-735375189358}"/>
                  </a:ext>
                </a:extLst>
              </p:cNvPr>
              <p:cNvSpPr/>
              <p:nvPr/>
            </p:nvSpPr>
            <p:spPr>
              <a:xfrm>
                <a:off x="9926166" y="2277651"/>
                <a:ext cx="701670" cy="623743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4" name="Oval 863">
                <a:extLst>
                  <a:ext uri="{FF2B5EF4-FFF2-40B4-BE49-F238E27FC236}">
                    <a16:creationId xmlns:a16="http://schemas.microsoft.com/office/drawing/2014/main" id="{0CEDF5BF-C228-2070-4416-215FBF3BD7A0}"/>
                  </a:ext>
                </a:extLst>
              </p:cNvPr>
              <p:cNvSpPr/>
              <p:nvPr/>
            </p:nvSpPr>
            <p:spPr>
              <a:xfrm>
                <a:off x="8673053" y="2433210"/>
                <a:ext cx="701670" cy="623743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60" name="Group 759">
              <a:extLst>
                <a:ext uri="{FF2B5EF4-FFF2-40B4-BE49-F238E27FC236}">
                  <a16:creationId xmlns:a16="http://schemas.microsoft.com/office/drawing/2014/main" id="{E15919B6-BB14-E756-9CE0-AAB838DAC47C}"/>
                </a:ext>
              </a:extLst>
            </p:cNvPr>
            <p:cNvGrpSpPr/>
            <p:nvPr/>
          </p:nvGrpSpPr>
          <p:grpSpPr>
            <a:xfrm rot="18786509">
              <a:off x="10194130" y="2407295"/>
              <a:ext cx="1559335" cy="535604"/>
              <a:chOff x="5111976" y="4219346"/>
              <a:chExt cx="3054192" cy="1368806"/>
            </a:xfrm>
          </p:grpSpPr>
          <p:grpSp>
            <p:nvGrpSpPr>
              <p:cNvPr id="761" name="Group 760">
                <a:extLst>
                  <a:ext uri="{FF2B5EF4-FFF2-40B4-BE49-F238E27FC236}">
                    <a16:creationId xmlns:a16="http://schemas.microsoft.com/office/drawing/2014/main" id="{66771BB4-A8CB-2869-02E9-D69C7DD185A4}"/>
                  </a:ext>
                </a:extLst>
              </p:cNvPr>
              <p:cNvGrpSpPr/>
              <p:nvPr/>
            </p:nvGrpSpPr>
            <p:grpSpPr>
              <a:xfrm>
                <a:off x="6091835" y="4219346"/>
                <a:ext cx="1119529" cy="1368806"/>
                <a:chOff x="4802664" y="1899255"/>
                <a:chExt cx="737372" cy="901557"/>
              </a:xfrm>
            </p:grpSpPr>
            <p:cxnSp>
              <p:nvCxnSpPr>
                <p:cNvPr id="782" name="Straight Connector 781">
                  <a:extLst>
                    <a:ext uri="{FF2B5EF4-FFF2-40B4-BE49-F238E27FC236}">
                      <a16:creationId xmlns:a16="http://schemas.microsoft.com/office/drawing/2014/main" id="{A7E0E735-D4E3-7120-D281-D5C277F21F6F}"/>
                    </a:ext>
                  </a:extLst>
                </p:cNvPr>
                <p:cNvCxnSpPr>
                  <a:cxnSpLocks/>
                  <a:stCxn id="779" idx="0"/>
                  <a:endCxn id="770" idx="1"/>
                </p:cNvCxnSpPr>
                <p:nvPr/>
              </p:nvCxnSpPr>
              <p:spPr>
                <a:xfrm rot="2813491" flipV="1">
                  <a:off x="4720571" y="1981348"/>
                  <a:ext cx="901557" cy="737372"/>
                </a:xfrm>
                <a:prstGeom prst="lin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3" name="Oval 782">
                  <a:extLst>
                    <a:ext uri="{FF2B5EF4-FFF2-40B4-BE49-F238E27FC236}">
                      <a16:creationId xmlns:a16="http://schemas.microsoft.com/office/drawing/2014/main" id="{26238736-C71B-F7DA-9DE1-A6F2648FCB01}"/>
                    </a:ext>
                  </a:extLst>
                </p:cNvPr>
                <p:cNvSpPr/>
                <p:nvPr/>
              </p:nvSpPr>
              <p:spPr>
                <a:xfrm>
                  <a:off x="4967827" y="2203169"/>
                  <a:ext cx="357023" cy="29266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62" name="Group 761">
                <a:extLst>
                  <a:ext uri="{FF2B5EF4-FFF2-40B4-BE49-F238E27FC236}">
                    <a16:creationId xmlns:a16="http://schemas.microsoft.com/office/drawing/2014/main" id="{FB993713-FF02-7561-6ECC-B3D06AF94D6B}"/>
                  </a:ext>
                </a:extLst>
              </p:cNvPr>
              <p:cNvGrpSpPr/>
              <p:nvPr/>
            </p:nvGrpSpPr>
            <p:grpSpPr>
              <a:xfrm rot="1859921">
                <a:off x="5111976" y="4755449"/>
                <a:ext cx="1083973" cy="395459"/>
                <a:chOff x="706964" y="1323932"/>
                <a:chExt cx="713953" cy="260467"/>
              </a:xfrm>
            </p:grpSpPr>
            <p:grpSp>
              <p:nvGrpSpPr>
                <p:cNvPr id="773" name="Group 772">
                  <a:extLst>
                    <a:ext uri="{FF2B5EF4-FFF2-40B4-BE49-F238E27FC236}">
                      <a16:creationId xmlns:a16="http://schemas.microsoft.com/office/drawing/2014/main" id="{011E39D5-29BD-E7F5-D267-46E09CFAE5E8}"/>
                    </a:ext>
                  </a:extLst>
                </p:cNvPr>
                <p:cNvGrpSpPr/>
                <p:nvPr/>
              </p:nvGrpSpPr>
              <p:grpSpPr>
                <a:xfrm>
                  <a:off x="706964" y="1323932"/>
                  <a:ext cx="713953" cy="260467"/>
                  <a:chOff x="1085850" y="1544250"/>
                  <a:chExt cx="713953" cy="260467"/>
                </a:xfrm>
              </p:grpSpPr>
              <p:grpSp>
                <p:nvGrpSpPr>
                  <p:cNvPr id="775" name="Group 774">
                    <a:extLst>
                      <a:ext uri="{FF2B5EF4-FFF2-40B4-BE49-F238E27FC236}">
                        <a16:creationId xmlns:a16="http://schemas.microsoft.com/office/drawing/2014/main" id="{1311129E-8E5A-2698-5A9B-1FB0B1A575B5}"/>
                      </a:ext>
                    </a:extLst>
                  </p:cNvPr>
                  <p:cNvGrpSpPr/>
                  <p:nvPr/>
                </p:nvGrpSpPr>
                <p:grpSpPr>
                  <a:xfrm>
                    <a:off x="1281993" y="1544250"/>
                    <a:ext cx="517810" cy="260467"/>
                    <a:chOff x="1945568" y="3927570"/>
                    <a:chExt cx="517810" cy="260467"/>
                  </a:xfrm>
                </p:grpSpPr>
                <p:cxnSp>
                  <p:nvCxnSpPr>
                    <p:cNvPr id="777" name="Straight Connector 776">
                      <a:extLst>
                        <a:ext uri="{FF2B5EF4-FFF2-40B4-BE49-F238E27FC236}">
                          <a16:creationId xmlns:a16="http://schemas.microsoft.com/office/drawing/2014/main" id="{5CF158AC-0D7E-526B-EAC0-8DB8823187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2223557" y="3952875"/>
                      <a:ext cx="216962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78" name="Group 777">
                      <a:extLst>
                        <a:ext uri="{FF2B5EF4-FFF2-40B4-BE49-F238E27FC236}">
                          <a16:creationId xmlns:a16="http://schemas.microsoft.com/office/drawing/2014/main" id="{5AC48F69-440C-0B04-C026-D87700AC46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45568" y="3952875"/>
                      <a:ext cx="517810" cy="235162"/>
                      <a:chOff x="1945568" y="3952875"/>
                      <a:chExt cx="517810" cy="235162"/>
                    </a:xfrm>
                  </p:grpSpPr>
                  <p:cxnSp>
                    <p:nvCxnSpPr>
                      <p:cNvPr id="780" name="Straight Connector 779">
                        <a:extLst>
                          <a:ext uri="{FF2B5EF4-FFF2-40B4-BE49-F238E27FC236}">
                            <a16:creationId xmlns:a16="http://schemas.microsoft.com/office/drawing/2014/main" id="{A087B1FB-C6B2-467F-5378-44DC6799BDE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945568" y="3952875"/>
                        <a:ext cx="277989" cy="21230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1" name="Oval 780">
                        <a:extLst>
                          <a:ext uri="{FF2B5EF4-FFF2-40B4-BE49-F238E27FC236}">
                            <a16:creationId xmlns:a16="http://schemas.microsoft.com/office/drawing/2014/main" id="{A7BA149F-2298-D3ED-E336-EA8756E55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7659" y="414231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sp>
                  <p:nvSpPr>
                    <p:cNvPr id="779" name="Oval 778">
                      <a:extLst>
                        <a:ext uri="{FF2B5EF4-FFF2-40B4-BE49-F238E27FC236}">
                          <a16:creationId xmlns:a16="http://schemas.microsoft.com/office/drawing/2014/main" id="{35883ADB-A01B-0570-B7DA-E135F3874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0698" y="3927570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cxnSp>
                <p:nvCxnSpPr>
                  <p:cNvPr id="776" name="Straight Connector 775">
                    <a:extLst>
                      <a:ext uri="{FF2B5EF4-FFF2-40B4-BE49-F238E27FC236}">
                        <a16:creationId xmlns:a16="http://schemas.microsoft.com/office/drawing/2014/main" id="{67081127-EB7F-5468-D461-67566CBC6CDE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85850" y="1577129"/>
                    <a:ext cx="196143" cy="2013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4" name="Oval 773">
                  <a:extLst>
                    <a:ext uri="{FF2B5EF4-FFF2-40B4-BE49-F238E27FC236}">
                      <a16:creationId xmlns:a16="http://schemas.microsoft.com/office/drawing/2014/main" id="{6D92EC42-44E3-6CF2-AFE2-531A1775D03F}"/>
                    </a:ext>
                  </a:extLst>
                </p:cNvPr>
                <p:cNvSpPr/>
                <p:nvPr/>
              </p:nvSpPr>
              <p:spPr>
                <a:xfrm>
                  <a:off x="880246" y="1538680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63" name="Group 762">
                <a:extLst>
                  <a:ext uri="{FF2B5EF4-FFF2-40B4-BE49-F238E27FC236}">
                    <a16:creationId xmlns:a16="http://schemas.microsoft.com/office/drawing/2014/main" id="{18A5AC44-FB71-9E5C-819F-081688A36B2C}"/>
                  </a:ext>
                </a:extLst>
              </p:cNvPr>
              <p:cNvGrpSpPr/>
              <p:nvPr/>
            </p:nvGrpSpPr>
            <p:grpSpPr>
              <a:xfrm rot="19740079" flipH="1">
                <a:off x="7082195" y="4764284"/>
                <a:ext cx="1083973" cy="395459"/>
                <a:chOff x="706964" y="1323932"/>
                <a:chExt cx="713953" cy="260467"/>
              </a:xfrm>
            </p:grpSpPr>
            <p:grpSp>
              <p:nvGrpSpPr>
                <p:cNvPr id="764" name="Group 763">
                  <a:extLst>
                    <a:ext uri="{FF2B5EF4-FFF2-40B4-BE49-F238E27FC236}">
                      <a16:creationId xmlns:a16="http://schemas.microsoft.com/office/drawing/2014/main" id="{6C1E9557-17E3-6476-382A-B3B92F18F0AF}"/>
                    </a:ext>
                  </a:extLst>
                </p:cNvPr>
                <p:cNvGrpSpPr/>
                <p:nvPr/>
              </p:nvGrpSpPr>
              <p:grpSpPr>
                <a:xfrm>
                  <a:off x="706964" y="1323932"/>
                  <a:ext cx="713953" cy="260467"/>
                  <a:chOff x="1085850" y="1544250"/>
                  <a:chExt cx="713953" cy="260467"/>
                </a:xfrm>
              </p:grpSpPr>
              <p:grpSp>
                <p:nvGrpSpPr>
                  <p:cNvPr id="766" name="Group 765">
                    <a:extLst>
                      <a:ext uri="{FF2B5EF4-FFF2-40B4-BE49-F238E27FC236}">
                        <a16:creationId xmlns:a16="http://schemas.microsoft.com/office/drawing/2014/main" id="{314C9F96-34B0-A53B-9554-5EA788F377F0}"/>
                      </a:ext>
                    </a:extLst>
                  </p:cNvPr>
                  <p:cNvGrpSpPr/>
                  <p:nvPr/>
                </p:nvGrpSpPr>
                <p:grpSpPr>
                  <a:xfrm>
                    <a:off x="1281993" y="1544250"/>
                    <a:ext cx="517810" cy="260467"/>
                    <a:chOff x="1945568" y="3927570"/>
                    <a:chExt cx="517810" cy="260467"/>
                  </a:xfrm>
                </p:grpSpPr>
                <p:cxnSp>
                  <p:nvCxnSpPr>
                    <p:cNvPr id="768" name="Straight Connector 767">
                      <a:extLst>
                        <a:ext uri="{FF2B5EF4-FFF2-40B4-BE49-F238E27FC236}">
                          <a16:creationId xmlns:a16="http://schemas.microsoft.com/office/drawing/2014/main" id="{1F3D6C1A-1981-7222-C153-2F914BE308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2223557" y="3952875"/>
                      <a:ext cx="216962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69" name="Group 768">
                      <a:extLst>
                        <a:ext uri="{FF2B5EF4-FFF2-40B4-BE49-F238E27FC236}">
                          <a16:creationId xmlns:a16="http://schemas.microsoft.com/office/drawing/2014/main" id="{D0BBB3AE-D7BF-8D2E-3587-617D81C2EE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45568" y="3952875"/>
                      <a:ext cx="517810" cy="235162"/>
                      <a:chOff x="1945568" y="3952875"/>
                      <a:chExt cx="517810" cy="235162"/>
                    </a:xfrm>
                  </p:grpSpPr>
                  <p:cxnSp>
                    <p:nvCxnSpPr>
                      <p:cNvPr id="771" name="Straight Connector 770">
                        <a:extLst>
                          <a:ext uri="{FF2B5EF4-FFF2-40B4-BE49-F238E27FC236}">
                            <a16:creationId xmlns:a16="http://schemas.microsoft.com/office/drawing/2014/main" id="{6E2DF648-238C-966C-D8D9-3F6300A1C6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945568" y="3952875"/>
                        <a:ext cx="277989" cy="21230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72" name="Oval 771">
                        <a:extLst>
                          <a:ext uri="{FF2B5EF4-FFF2-40B4-BE49-F238E27FC236}">
                            <a16:creationId xmlns:a16="http://schemas.microsoft.com/office/drawing/2014/main" id="{7A5B2244-A595-BB52-DEFE-AD0F33874C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7659" y="414231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sp>
                  <p:nvSpPr>
                    <p:cNvPr id="770" name="Oval 769">
                      <a:extLst>
                        <a:ext uri="{FF2B5EF4-FFF2-40B4-BE49-F238E27FC236}">
                          <a16:creationId xmlns:a16="http://schemas.microsoft.com/office/drawing/2014/main" id="{EEF0B338-1E7D-AF11-6C38-4D5E1BEB7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0698" y="3927570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cxnSp>
                <p:nvCxnSpPr>
                  <p:cNvPr id="767" name="Straight Connector 766">
                    <a:extLst>
                      <a:ext uri="{FF2B5EF4-FFF2-40B4-BE49-F238E27FC236}">
                        <a16:creationId xmlns:a16="http://schemas.microsoft.com/office/drawing/2014/main" id="{12A475F9-891B-A92E-AE5E-A25500BD3DD9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85850" y="1577129"/>
                    <a:ext cx="196143" cy="2013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5" name="Oval 764">
                  <a:extLst>
                    <a:ext uri="{FF2B5EF4-FFF2-40B4-BE49-F238E27FC236}">
                      <a16:creationId xmlns:a16="http://schemas.microsoft.com/office/drawing/2014/main" id="{1CAEB224-8511-029E-ACD6-EEDAD27A418E}"/>
                    </a:ext>
                  </a:extLst>
                </p:cNvPr>
                <p:cNvSpPr/>
                <p:nvPr/>
              </p:nvSpPr>
              <p:spPr>
                <a:xfrm>
                  <a:off x="880246" y="1538680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893" name="Group 892">
              <a:extLst>
                <a:ext uri="{FF2B5EF4-FFF2-40B4-BE49-F238E27FC236}">
                  <a16:creationId xmlns:a16="http://schemas.microsoft.com/office/drawing/2014/main" id="{93959CE8-ADED-4E5E-2277-7C1B395C22F3}"/>
                </a:ext>
              </a:extLst>
            </p:cNvPr>
            <p:cNvGrpSpPr/>
            <p:nvPr/>
          </p:nvGrpSpPr>
          <p:grpSpPr>
            <a:xfrm rot="18070850">
              <a:off x="10284567" y="3444015"/>
              <a:ext cx="557167" cy="84391"/>
              <a:chOff x="4692650" y="2203169"/>
              <a:chExt cx="957338" cy="292661"/>
            </a:xfrm>
          </p:grpSpPr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360F00F3-2BDB-9E01-D0CE-30291C0BC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650" y="2349500"/>
                <a:ext cx="957338" cy="561"/>
              </a:xfrm>
              <a:prstGeom prst="lin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5" name="Oval 914">
                <a:extLst>
                  <a:ext uri="{FF2B5EF4-FFF2-40B4-BE49-F238E27FC236}">
                    <a16:creationId xmlns:a16="http://schemas.microsoft.com/office/drawing/2014/main" id="{4B90889C-C1C3-C52E-43D4-CBFE3FE530BB}"/>
                  </a:ext>
                </a:extLst>
              </p:cNvPr>
              <p:cNvSpPr/>
              <p:nvPr/>
            </p:nvSpPr>
            <p:spPr>
              <a:xfrm>
                <a:off x="4967827" y="2203169"/>
                <a:ext cx="357023" cy="2926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94" name="Group 893">
              <a:extLst>
                <a:ext uri="{FF2B5EF4-FFF2-40B4-BE49-F238E27FC236}">
                  <a16:creationId xmlns:a16="http://schemas.microsoft.com/office/drawing/2014/main" id="{9FC6654E-1860-797B-AE2C-5CDF1F9B9230}"/>
                </a:ext>
              </a:extLst>
            </p:cNvPr>
            <p:cNvGrpSpPr/>
            <p:nvPr/>
          </p:nvGrpSpPr>
          <p:grpSpPr>
            <a:xfrm rot="471411">
              <a:off x="10295677" y="3711163"/>
              <a:ext cx="185850" cy="45719"/>
              <a:chOff x="706964" y="1323932"/>
              <a:chExt cx="713953" cy="260467"/>
            </a:xfrm>
          </p:grpSpPr>
          <p:grpSp>
            <p:nvGrpSpPr>
              <p:cNvPr id="905" name="Group 904">
                <a:extLst>
                  <a:ext uri="{FF2B5EF4-FFF2-40B4-BE49-F238E27FC236}">
                    <a16:creationId xmlns:a16="http://schemas.microsoft.com/office/drawing/2014/main" id="{080EED09-313A-26E4-4BA7-4DD4A43A3EB4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907" name="Group 906">
                  <a:extLst>
                    <a:ext uri="{FF2B5EF4-FFF2-40B4-BE49-F238E27FC236}">
                      <a16:creationId xmlns:a16="http://schemas.microsoft.com/office/drawing/2014/main" id="{54046BE9-B76D-D7B1-F5D4-3DBAA4329FD0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909" name="Straight Connector 908">
                    <a:extLst>
                      <a:ext uri="{FF2B5EF4-FFF2-40B4-BE49-F238E27FC236}">
                        <a16:creationId xmlns:a16="http://schemas.microsoft.com/office/drawing/2014/main" id="{3FDB98CF-8272-D590-35FE-51C98C535D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10" name="Group 909">
                    <a:extLst>
                      <a:ext uri="{FF2B5EF4-FFF2-40B4-BE49-F238E27FC236}">
                        <a16:creationId xmlns:a16="http://schemas.microsoft.com/office/drawing/2014/main" id="{03657F7A-6906-A40E-7448-43F060AFC1B1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912" name="Straight Connector 911">
                      <a:extLst>
                        <a:ext uri="{FF2B5EF4-FFF2-40B4-BE49-F238E27FC236}">
                          <a16:creationId xmlns:a16="http://schemas.microsoft.com/office/drawing/2014/main" id="{78C2274E-D93B-60C9-1DEF-F237A7095C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13" name="Oval 912">
                      <a:extLst>
                        <a:ext uri="{FF2B5EF4-FFF2-40B4-BE49-F238E27FC236}">
                          <a16:creationId xmlns:a16="http://schemas.microsoft.com/office/drawing/2014/main" id="{7AFB525F-7C67-85E0-F41E-47AA3134D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911" name="Oval 910">
                    <a:extLst>
                      <a:ext uri="{FF2B5EF4-FFF2-40B4-BE49-F238E27FC236}">
                        <a16:creationId xmlns:a16="http://schemas.microsoft.com/office/drawing/2014/main" id="{007E8A7A-C2F2-0435-DE75-59388984DFE9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908" name="Straight Connector 907">
                  <a:extLst>
                    <a:ext uri="{FF2B5EF4-FFF2-40B4-BE49-F238E27FC236}">
                      <a16:creationId xmlns:a16="http://schemas.microsoft.com/office/drawing/2014/main" id="{0A6679F9-9F36-46E8-F84F-5B03DD0B68A3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6" name="Oval 905">
                <a:extLst>
                  <a:ext uri="{FF2B5EF4-FFF2-40B4-BE49-F238E27FC236}">
                    <a16:creationId xmlns:a16="http://schemas.microsoft.com/office/drawing/2014/main" id="{CC417BCE-B222-46EC-0338-92E8AE92ECF5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95" name="Group 894">
              <a:extLst>
                <a:ext uri="{FF2B5EF4-FFF2-40B4-BE49-F238E27FC236}">
                  <a16:creationId xmlns:a16="http://schemas.microsoft.com/office/drawing/2014/main" id="{C6E7AEA7-B0EB-5F8C-A9CB-D273D34215BD}"/>
                </a:ext>
              </a:extLst>
            </p:cNvPr>
            <p:cNvGrpSpPr/>
            <p:nvPr/>
          </p:nvGrpSpPr>
          <p:grpSpPr>
            <a:xfrm rot="13554490" flipH="1">
              <a:off x="10628456" y="3209885"/>
              <a:ext cx="143584" cy="45719"/>
              <a:chOff x="706964" y="1323932"/>
              <a:chExt cx="713953" cy="260467"/>
            </a:xfrm>
          </p:grpSpPr>
          <p:grpSp>
            <p:nvGrpSpPr>
              <p:cNvPr id="896" name="Group 895">
                <a:extLst>
                  <a:ext uri="{FF2B5EF4-FFF2-40B4-BE49-F238E27FC236}">
                    <a16:creationId xmlns:a16="http://schemas.microsoft.com/office/drawing/2014/main" id="{40C5FBEE-139A-E990-99CC-6B8BAFA37E7C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898" name="Group 897">
                  <a:extLst>
                    <a:ext uri="{FF2B5EF4-FFF2-40B4-BE49-F238E27FC236}">
                      <a16:creationId xmlns:a16="http://schemas.microsoft.com/office/drawing/2014/main" id="{42EDEF4C-80A7-B7B5-2E16-10E6FF9D6369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900" name="Straight Connector 899">
                    <a:extLst>
                      <a:ext uri="{FF2B5EF4-FFF2-40B4-BE49-F238E27FC236}">
                        <a16:creationId xmlns:a16="http://schemas.microsoft.com/office/drawing/2014/main" id="{5264587D-FA05-ED42-A7B9-7B32859108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01" name="Group 900">
                    <a:extLst>
                      <a:ext uri="{FF2B5EF4-FFF2-40B4-BE49-F238E27FC236}">
                        <a16:creationId xmlns:a16="http://schemas.microsoft.com/office/drawing/2014/main" id="{2350B42A-0E87-4AEC-AC05-E6508D4004E7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903" name="Straight Connector 902">
                      <a:extLst>
                        <a:ext uri="{FF2B5EF4-FFF2-40B4-BE49-F238E27FC236}">
                          <a16:creationId xmlns:a16="http://schemas.microsoft.com/office/drawing/2014/main" id="{DAE8395C-102C-FE4D-61CB-659DFE3C31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4" name="Oval 903">
                      <a:extLst>
                        <a:ext uri="{FF2B5EF4-FFF2-40B4-BE49-F238E27FC236}">
                          <a16:creationId xmlns:a16="http://schemas.microsoft.com/office/drawing/2014/main" id="{8094BE16-53C4-0C10-FA52-1A539E4326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902" name="Oval 901">
                    <a:extLst>
                      <a:ext uri="{FF2B5EF4-FFF2-40B4-BE49-F238E27FC236}">
                        <a16:creationId xmlns:a16="http://schemas.microsoft.com/office/drawing/2014/main" id="{61CDD369-8512-7A38-65FE-F35332871C49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899" name="Straight Connector 898">
                  <a:extLst>
                    <a:ext uri="{FF2B5EF4-FFF2-40B4-BE49-F238E27FC236}">
                      <a16:creationId xmlns:a16="http://schemas.microsoft.com/office/drawing/2014/main" id="{472476A3-CE13-85CD-CFA8-EBE9EB20238E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7" name="Oval 896">
                <a:extLst>
                  <a:ext uri="{FF2B5EF4-FFF2-40B4-BE49-F238E27FC236}">
                    <a16:creationId xmlns:a16="http://schemas.microsoft.com/office/drawing/2014/main" id="{36A91EFF-1E91-AC68-74AF-2C030E7261DF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57906AE5-C134-A236-3E28-19ED6DEECD6C}"/>
                </a:ext>
              </a:extLst>
            </p:cNvPr>
            <p:cNvGrpSpPr/>
            <p:nvPr/>
          </p:nvGrpSpPr>
          <p:grpSpPr>
            <a:xfrm rot="7344998">
              <a:off x="10167736" y="3583608"/>
              <a:ext cx="1559335" cy="244543"/>
              <a:chOff x="5111976" y="4680769"/>
              <a:chExt cx="3054192" cy="478974"/>
            </a:xfrm>
          </p:grpSpPr>
          <p:grpSp>
            <p:nvGrpSpPr>
              <p:cNvPr id="709" name="Group 708">
                <a:extLst>
                  <a:ext uri="{FF2B5EF4-FFF2-40B4-BE49-F238E27FC236}">
                    <a16:creationId xmlns:a16="http://schemas.microsoft.com/office/drawing/2014/main" id="{D7215D53-52BE-9962-D2AC-9B5F0788A684}"/>
                  </a:ext>
                </a:extLst>
              </p:cNvPr>
              <p:cNvGrpSpPr/>
              <p:nvPr/>
            </p:nvGrpSpPr>
            <p:grpSpPr>
              <a:xfrm>
                <a:off x="5848949" y="4680769"/>
                <a:ext cx="1564057" cy="444338"/>
                <a:chOff x="4642689" y="2203169"/>
                <a:chExt cx="1030158" cy="292661"/>
              </a:xfrm>
            </p:grpSpPr>
            <p:cxnSp>
              <p:nvCxnSpPr>
                <p:cNvPr id="730" name="Straight Connector 729">
                  <a:extLst>
                    <a:ext uri="{FF2B5EF4-FFF2-40B4-BE49-F238E27FC236}">
                      <a16:creationId xmlns:a16="http://schemas.microsoft.com/office/drawing/2014/main" id="{70CEAB3E-0D11-3956-C3B0-E8EEF72B3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92650" y="2349500"/>
                  <a:ext cx="957338" cy="561"/>
                </a:xfrm>
                <a:prstGeom prst="lin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1" name="Oval 730">
                  <a:extLst>
                    <a:ext uri="{FF2B5EF4-FFF2-40B4-BE49-F238E27FC236}">
                      <a16:creationId xmlns:a16="http://schemas.microsoft.com/office/drawing/2014/main" id="{895ED1FC-BAD2-76F9-216F-E302E876C286}"/>
                    </a:ext>
                  </a:extLst>
                </p:cNvPr>
                <p:cNvSpPr/>
                <p:nvPr/>
              </p:nvSpPr>
              <p:spPr>
                <a:xfrm>
                  <a:off x="4967827" y="2203169"/>
                  <a:ext cx="357023" cy="29266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732" name="Oval 731">
                  <a:extLst>
                    <a:ext uri="{FF2B5EF4-FFF2-40B4-BE49-F238E27FC236}">
                      <a16:creationId xmlns:a16="http://schemas.microsoft.com/office/drawing/2014/main" id="{C60AF656-6838-D50E-740B-099A682C2620}"/>
                    </a:ext>
                  </a:extLst>
                </p:cNvPr>
                <p:cNvSpPr/>
                <p:nvPr/>
              </p:nvSpPr>
              <p:spPr>
                <a:xfrm>
                  <a:off x="5627128" y="2326639"/>
                  <a:ext cx="45719" cy="45719"/>
                </a:xfrm>
                <a:prstGeom prst="ellipse">
                  <a:avLst/>
                </a:prstGeom>
                <a:solidFill>
                  <a:srgbClr val="CC3399"/>
                </a:solidFill>
                <a:ln>
                  <a:solidFill>
                    <a:srgbClr val="CC3399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733" name="Oval 732">
                  <a:extLst>
                    <a:ext uri="{FF2B5EF4-FFF2-40B4-BE49-F238E27FC236}">
                      <a16:creationId xmlns:a16="http://schemas.microsoft.com/office/drawing/2014/main" id="{FECCA452-50F3-BC7D-0738-7FF1BE0ACBB6}"/>
                    </a:ext>
                  </a:extLst>
                </p:cNvPr>
                <p:cNvSpPr/>
                <p:nvPr/>
              </p:nvSpPr>
              <p:spPr>
                <a:xfrm>
                  <a:off x="4642689" y="2326639"/>
                  <a:ext cx="45719" cy="45719"/>
                </a:xfrm>
                <a:prstGeom prst="ellipse">
                  <a:avLst/>
                </a:prstGeom>
                <a:solidFill>
                  <a:srgbClr val="CC3399"/>
                </a:solidFill>
                <a:ln>
                  <a:solidFill>
                    <a:srgbClr val="CC3399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10" name="Group 709">
                <a:extLst>
                  <a:ext uri="{FF2B5EF4-FFF2-40B4-BE49-F238E27FC236}">
                    <a16:creationId xmlns:a16="http://schemas.microsoft.com/office/drawing/2014/main" id="{C686DC52-2575-DD19-1B23-1F88F029EBD4}"/>
                  </a:ext>
                </a:extLst>
              </p:cNvPr>
              <p:cNvGrpSpPr/>
              <p:nvPr/>
            </p:nvGrpSpPr>
            <p:grpSpPr>
              <a:xfrm rot="1859921">
                <a:off x="5111976" y="4755449"/>
                <a:ext cx="1083973" cy="395459"/>
                <a:chOff x="706964" y="1323932"/>
                <a:chExt cx="713953" cy="260467"/>
              </a:xfrm>
            </p:grpSpPr>
            <p:grpSp>
              <p:nvGrpSpPr>
                <p:cNvPr id="721" name="Group 720">
                  <a:extLst>
                    <a:ext uri="{FF2B5EF4-FFF2-40B4-BE49-F238E27FC236}">
                      <a16:creationId xmlns:a16="http://schemas.microsoft.com/office/drawing/2014/main" id="{BBF92938-9655-E11C-8D2B-6DFDA0C22BB3}"/>
                    </a:ext>
                  </a:extLst>
                </p:cNvPr>
                <p:cNvGrpSpPr/>
                <p:nvPr/>
              </p:nvGrpSpPr>
              <p:grpSpPr>
                <a:xfrm>
                  <a:off x="706964" y="1323932"/>
                  <a:ext cx="713953" cy="260467"/>
                  <a:chOff x="1085850" y="1544250"/>
                  <a:chExt cx="713953" cy="260467"/>
                </a:xfrm>
              </p:grpSpPr>
              <p:grpSp>
                <p:nvGrpSpPr>
                  <p:cNvPr id="723" name="Group 722">
                    <a:extLst>
                      <a:ext uri="{FF2B5EF4-FFF2-40B4-BE49-F238E27FC236}">
                        <a16:creationId xmlns:a16="http://schemas.microsoft.com/office/drawing/2014/main" id="{CE1693E7-76E0-C44F-94D2-ABD039078C5B}"/>
                      </a:ext>
                    </a:extLst>
                  </p:cNvPr>
                  <p:cNvGrpSpPr/>
                  <p:nvPr/>
                </p:nvGrpSpPr>
                <p:grpSpPr>
                  <a:xfrm>
                    <a:off x="1281993" y="1544250"/>
                    <a:ext cx="517810" cy="260467"/>
                    <a:chOff x="1945568" y="3927570"/>
                    <a:chExt cx="517810" cy="260467"/>
                  </a:xfrm>
                </p:grpSpPr>
                <p:cxnSp>
                  <p:nvCxnSpPr>
                    <p:cNvPr id="725" name="Straight Connector 724">
                      <a:extLst>
                        <a:ext uri="{FF2B5EF4-FFF2-40B4-BE49-F238E27FC236}">
                          <a16:creationId xmlns:a16="http://schemas.microsoft.com/office/drawing/2014/main" id="{893F30F6-212C-A030-63E4-B191D6166E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2223557" y="3952875"/>
                      <a:ext cx="216962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26" name="Group 725">
                      <a:extLst>
                        <a:ext uri="{FF2B5EF4-FFF2-40B4-BE49-F238E27FC236}">
                          <a16:creationId xmlns:a16="http://schemas.microsoft.com/office/drawing/2014/main" id="{DF7CE549-4A86-ED06-1D81-C68EA47F4C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45568" y="3952875"/>
                      <a:ext cx="517810" cy="235162"/>
                      <a:chOff x="1945568" y="3952875"/>
                      <a:chExt cx="517810" cy="235162"/>
                    </a:xfrm>
                  </p:grpSpPr>
                  <p:cxnSp>
                    <p:nvCxnSpPr>
                      <p:cNvPr id="728" name="Straight Connector 727">
                        <a:extLst>
                          <a:ext uri="{FF2B5EF4-FFF2-40B4-BE49-F238E27FC236}">
                            <a16:creationId xmlns:a16="http://schemas.microsoft.com/office/drawing/2014/main" id="{6CCB3DF3-A8F6-1B83-9A07-30A134C0D38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945568" y="3952875"/>
                        <a:ext cx="277989" cy="21230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29" name="Oval 728">
                        <a:extLst>
                          <a:ext uri="{FF2B5EF4-FFF2-40B4-BE49-F238E27FC236}">
                            <a16:creationId xmlns:a16="http://schemas.microsoft.com/office/drawing/2014/main" id="{B7879914-666C-3522-38BE-4F74DE48D8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7659" y="414231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76E28682-5FC2-659F-9E82-BD1D6C97A2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0698" y="3927570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cxnSp>
                <p:nvCxnSpPr>
                  <p:cNvPr id="724" name="Straight Connector 723">
                    <a:extLst>
                      <a:ext uri="{FF2B5EF4-FFF2-40B4-BE49-F238E27FC236}">
                        <a16:creationId xmlns:a16="http://schemas.microsoft.com/office/drawing/2014/main" id="{46D23D2D-A396-AF86-BDE7-D845F62B598D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85850" y="1577129"/>
                    <a:ext cx="196143" cy="2013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2" name="Oval 721">
                  <a:extLst>
                    <a:ext uri="{FF2B5EF4-FFF2-40B4-BE49-F238E27FC236}">
                      <a16:creationId xmlns:a16="http://schemas.microsoft.com/office/drawing/2014/main" id="{A2BA42EA-709E-C5AC-81D3-8F7578296FA0}"/>
                    </a:ext>
                  </a:extLst>
                </p:cNvPr>
                <p:cNvSpPr/>
                <p:nvPr/>
              </p:nvSpPr>
              <p:spPr>
                <a:xfrm>
                  <a:off x="880246" y="1538680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4A9BAA85-4C5B-9BC0-EE22-00938932B965}"/>
                  </a:ext>
                </a:extLst>
              </p:cNvPr>
              <p:cNvGrpSpPr/>
              <p:nvPr/>
            </p:nvGrpSpPr>
            <p:grpSpPr>
              <a:xfrm rot="19740079" flipH="1">
                <a:off x="7082195" y="4764284"/>
                <a:ext cx="1083973" cy="395459"/>
                <a:chOff x="706964" y="1323932"/>
                <a:chExt cx="713953" cy="260467"/>
              </a:xfrm>
            </p:grpSpPr>
            <p:grpSp>
              <p:nvGrpSpPr>
                <p:cNvPr id="712" name="Group 711">
                  <a:extLst>
                    <a:ext uri="{FF2B5EF4-FFF2-40B4-BE49-F238E27FC236}">
                      <a16:creationId xmlns:a16="http://schemas.microsoft.com/office/drawing/2014/main" id="{5619CC7A-840D-7BC7-B3E4-9944C37E5CB2}"/>
                    </a:ext>
                  </a:extLst>
                </p:cNvPr>
                <p:cNvGrpSpPr/>
                <p:nvPr/>
              </p:nvGrpSpPr>
              <p:grpSpPr>
                <a:xfrm>
                  <a:off x="706964" y="1323932"/>
                  <a:ext cx="713953" cy="260467"/>
                  <a:chOff x="1085850" y="1544250"/>
                  <a:chExt cx="713953" cy="260467"/>
                </a:xfrm>
              </p:grpSpPr>
              <p:grpSp>
                <p:nvGrpSpPr>
                  <p:cNvPr id="714" name="Group 713">
                    <a:extLst>
                      <a:ext uri="{FF2B5EF4-FFF2-40B4-BE49-F238E27FC236}">
                        <a16:creationId xmlns:a16="http://schemas.microsoft.com/office/drawing/2014/main" id="{C46C415E-74B8-3BFF-8B4B-B73677FC0C72}"/>
                      </a:ext>
                    </a:extLst>
                  </p:cNvPr>
                  <p:cNvGrpSpPr/>
                  <p:nvPr/>
                </p:nvGrpSpPr>
                <p:grpSpPr>
                  <a:xfrm>
                    <a:off x="1281993" y="1544250"/>
                    <a:ext cx="517810" cy="260467"/>
                    <a:chOff x="1945568" y="3927570"/>
                    <a:chExt cx="517810" cy="260467"/>
                  </a:xfrm>
                </p:grpSpPr>
                <p:cxnSp>
                  <p:nvCxnSpPr>
                    <p:cNvPr id="716" name="Straight Connector 715">
                      <a:extLst>
                        <a:ext uri="{FF2B5EF4-FFF2-40B4-BE49-F238E27FC236}">
                          <a16:creationId xmlns:a16="http://schemas.microsoft.com/office/drawing/2014/main" id="{9B1719D9-64E0-0B35-B11E-A03E970339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2223557" y="3952875"/>
                      <a:ext cx="216962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17" name="Group 716">
                      <a:extLst>
                        <a:ext uri="{FF2B5EF4-FFF2-40B4-BE49-F238E27FC236}">
                          <a16:creationId xmlns:a16="http://schemas.microsoft.com/office/drawing/2014/main" id="{98DEC3F5-F36C-6313-EE6F-43A80E613A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45568" y="3952875"/>
                      <a:ext cx="517810" cy="235162"/>
                      <a:chOff x="1945568" y="3952875"/>
                      <a:chExt cx="517810" cy="235162"/>
                    </a:xfrm>
                  </p:grpSpPr>
                  <p:cxnSp>
                    <p:nvCxnSpPr>
                      <p:cNvPr id="719" name="Straight Connector 718">
                        <a:extLst>
                          <a:ext uri="{FF2B5EF4-FFF2-40B4-BE49-F238E27FC236}">
                            <a16:creationId xmlns:a16="http://schemas.microsoft.com/office/drawing/2014/main" id="{D3D91789-8BCF-CCDC-A61F-AD293E314E9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945568" y="3952875"/>
                        <a:ext cx="277989" cy="21230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20" name="Oval 719">
                        <a:extLst>
                          <a:ext uri="{FF2B5EF4-FFF2-40B4-BE49-F238E27FC236}">
                            <a16:creationId xmlns:a16="http://schemas.microsoft.com/office/drawing/2014/main" id="{61B0BCF6-8E4E-25DF-C8B1-A74F04F883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7659" y="414231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ABFA563D-8E18-1F22-909E-B77DD2078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0698" y="3927570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cxnSp>
                <p:nvCxnSpPr>
                  <p:cNvPr id="715" name="Straight Connector 714">
                    <a:extLst>
                      <a:ext uri="{FF2B5EF4-FFF2-40B4-BE49-F238E27FC236}">
                        <a16:creationId xmlns:a16="http://schemas.microsoft.com/office/drawing/2014/main" id="{1AFC0A02-BE21-0A7E-5E50-8FE92A47536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85850" y="1577129"/>
                    <a:ext cx="196143" cy="2013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3" name="Oval 712">
                  <a:extLst>
                    <a:ext uri="{FF2B5EF4-FFF2-40B4-BE49-F238E27FC236}">
                      <a16:creationId xmlns:a16="http://schemas.microsoft.com/office/drawing/2014/main" id="{B2BC6081-7925-6A20-185D-0F1656BEFE03}"/>
                    </a:ext>
                  </a:extLst>
                </p:cNvPr>
                <p:cNvSpPr/>
                <p:nvPr/>
              </p:nvSpPr>
              <p:spPr>
                <a:xfrm>
                  <a:off x="880246" y="1538680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926" name="Group 925">
              <a:extLst>
                <a:ext uri="{FF2B5EF4-FFF2-40B4-BE49-F238E27FC236}">
                  <a16:creationId xmlns:a16="http://schemas.microsoft.com/office/drawing/2014/main" id="{F4E794F8-20AD-9376-EC3A-DDFA2CD4D07D}"/>
                </a:ext>
              </a:extLst>
            </p:cNvPr>
            <p:cNvGrpSpPr/>
            <p:nvPr/>
          </p:nvGrpSpPr>
          <p:grpSpPr>
            <a:xfrm rot="2125489">
              <a:off x="11576263" y="2015250"/>
              <a:ext cx="163143" cy="553831"/>
              <a:chOff x="4943475" y="1478310"/>
              <a:chExt cx="426309" cy="364778"/>
            </a:xfrm>
          </p:grpSpPr>
          <p:cxnSp>
            <p:nvCxnSpPr>
              <p:cNvPr id="927" name="Straight Connector 926">
                <a:extLst>
                  <a:ext uri="{FF2B5EF4-FFF2-40B4-BE49-F238E27FC236}">
                    <a16:creationId xmlns:a16="http://schemas.microsoft.com/office/drawing/2014/main" id="{884E8D08-1580-3F5B-A0DC-8AF1FBA5012B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8" name="Straight Connector 927">
                <a:extLst>
                  <a:ext uri="{FF2B5EF4-FFF2-40B4-BE49-F238E27FC236}">
                    <a16:creationId xmlns:a16="http://schemas.microsoft.com/office/drawing/2014/main" id="{97D9C3BE-AD9F-4F4E-050B-EDF5C932419A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9" name="Straight Connector 928">
                <a:extLst>
                  <a:ext uri="{FF2B5EF4-FFF2-40B4-BE49-F238E27FC236}">
                    <a16:creationId xmlns:a16="http://schemas.microsoft.com/office/drawing/2014/main" id="{0A02ACCF-BBD1-2CB2-0BD2-BE810B522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Straight Connector 929">
                <a:extLst>
                  <a:ext uri="{FF2B5EF4-FFF2-40B4-BE49-F238E27FC236}">
                    <a16:creationId xmlns:a16="http://schemas.microsoft.com/office/drawing/2014/main" id="{9C181CB5-7827-63D4-1E2C-C167B470B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B820C8C4-2ED9-B63C-B9AB-776CB76CE55A}"/>
              </a:ext>
            </a:extLst>
          </p:cNvPr>
          <p:cNvGrpSpPr/>
          <p:nvPr/>
        </p:nvGrpSpPr>
        <p:grpSpPr>
          <a:xfrm>
            <a:off x="8141835" y="4229774"/>
            <a:ext cx="2111265" cy="2247007"/>
            <a:chOff x="8550977" y="4305973"/>
            <a:chExt cx="2111265" cy="2247007"/>
          </a:xfrm>
        </p:grpSpPr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9F52CC51-3755-BEB3-7E4B-309109A22AA5}"/>
                </a:ext>
              </a:extLst>
            </p:cNvPr>
            <p:cNvGrpSpPr/>
            <p:nvPr/>
          </p:nvGrpSpPr>
          <p:grpSpPr>
            <a:xfrm rot="5579041" flipV="1">
              <a:off x="9506929" y="4520693"/>
              <a:ext cx="407043" cy="45719"/>
              <a:chOff x="1945568" y="3927570"/>
              <a:chExt cx="517810" cy="260467"/>
            </a:xfrm>
          </p:grpSpPr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145E5BC9-497B-28E4-D0AA-46A500068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42A483E4-41AD-2BAA-9872-83995AD9CB6F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6F6F9594-B7FF-524A-F49D-AEE8F36052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08895732-E712-7924-F98C-C578ADA2DA4F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B26C7D9E-5A32-D36A-4377-6860B9F49132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87" name="Group 1086">
              <a:extLst>
                <a:ext uri="{FF2B5EF4-FFF2-40B4-BE49-F238E27FC236}">
                  <a16:creationId xmlns:a16="http://schemas.microsoft.com/office/drawing/2014/main" id="{78C1911E-F6F4-E7C0-26A0-31BB60752FFE}"/>
                </a:ext>
              </a:extLst>
            </p:cNvPr>
            <p:cNvGrpSpPr/>
            <p:nvPr/>
          </p:nvGrpSpPr>
          <p:grpSpPr>
            <a:xfrm>
              <a:off x="8550977" y="4305973"/>
              <a:ext cx="2111265" cy="2247007"/>
              <a:chOff x="8550977" y="4305973"/>
              <a:chExt cx="2111265" cy="2247007"/>
            </a:xfrm>
          </p:grpSpPr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0CFFE9D8-AE2C-CEAC-95D2-E78480321DCA}"/>
                  </a:ext>
                </a:extLst>
              </p:cNvPr>
              <p:cNvGrpSpPr/>
              <p:nvPr/>
            </p:nvGrpSpPr>
            <p:grpSpPr>
              <a:xfrm rot="12287241" flipV="1">
                <a:off x="10190051" y="5774421"/>
                <a:ext cx="407043" cy="45719"/>
                <a:chOff x="1945568" y="3927570"/>
                <a:chExt cx="517810" cy="260467"/>
              </a:xfrm>
            </p:grpSpPr>
            <p:cxnSp>
              <p:nvCxnSpPr>
                <p:cNvPr id="1046" name="Straight Connector 1045">
                  <a:extLst>
                    <a:ext uri="{FF2B5EF4-FFF2-40B4-BE49-F238E27FC236}">
                      <a16:creationId xmlns:a16="http://schemas.microsoft.com/office/drawing/2014/main" id="{34EA6C8C-6D93-9FB5-77B4-D254832482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7" name="Group 1046">
                  <a:extLst>
                    <a:ext uri="{FF2B5EF4-FFF2-40B4-BE49-F238E27FC236}">
                      <a16:creationId xmlns:a16="http://schemas.microsoft.com/office/drawing/2014/main" id="{5CB4C729-4AE8-8057-A25E-EFE1549AAD8F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049" name="Straight Connector 1048">
                    <a:extLst>
                      <a:ext uri="{FF2B5EF4-FFF2-40B4-BE49-F238E27FC236}">
                        <a16:creationId xmlns:a16="http://schemas.microsoft.com/office/drawing/2014/main" id="{19FBE9FA-9B76-A9AD-EA91-FD48DF0A81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0" name="Oval 1049">
                    <a:extLst>
                      <a:ext uri="{FF2B5EF4-FFF2-40B4-BE49-F238E27FC236}">
                        <a16:creationId xmlns:a16="http://schemas.microsoft.com/office/drawing/2014/main" id="{B74C7FC5-56CF-E8DF-6B83-919A56A5069C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048" name="Oval 1047">
                  <a:extLst>
                    <a:ext uri="{FF2B5EF4-FFF2-40B4-BE49-F238E27FC236}">
                      <a16:creationId xmlns:a16="http://schemas.microsoft.com/office/drawing/2014/main" id="{4548C46E-B231-981A-D335-C44ED2B1717C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10" name="Group 1009">
                <a:extLst>
                  <a:ext uri="{FF2B5EF4-FFF2-40B4-BE49-F238E27FC236}">
                    <a16:creationId xmlns:a16="http://schemas.microsoft.com/office/drawing/2014/main" id="{A30540F5-FC84-02B9-BF70-52EA12DAFC25}"/>
                  </a:ext>
                </a:extLst>
              </p:cNvPr>
              <p:cNvGrpSpPr/>
              <p:nvPr/>
            </p:nvGrpSpPr>
            <p:grpSpPr>
              <a:xfrm rot="21386540">
                <a:off x="8971124" y="5672855"/>
                <a:ext cx="1057749" cy="79623"/>
                <a:chOff x="4228714" y="605792"/>
                <a:chExt cx="1001975" cy="218567"/>
              </a:xfrm>
            </p:grpSpPr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EDE9444D-8580-A081-818A-730741DD3B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8714" y="6060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2" name="Straight Connector 1011">
                  <a:extLst>
                    <a:ext uri="{FF2B5EF4-FFF2-40B4-BE49-F238E27FC236}">
                      <a16:creationId xmlns:a16="http://schemas.microsoft.com/office/drawing/2014/main" id="{C03F754D-8C3A-86AB-32F6-DBE2ECC20A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8526" y="6060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3" name="Straight Connector 1012">
                  <a:extLst>
                    <a:ext uri="{FF2B5EF4-FFF2-40B4-BE49-F238E27FC236}">
                      <a16:creationId xmlns:a16="http://schemas.microsoft.com/office/drawing/2014/main" id="{888BA83A-A517-0C68-2C59-66380FE08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8048" y="6073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4" name="Straight Connector 1013">
                  <a:extLst>
                    <a:ext uri="{FF2B5EF4-FFF2-40B4-BE49-F238E27FC236}">
                      <a16:creationId xmlns:a16="http://schemas.microsoft.com/office/drawing/2014/main" id="{C46BC1F5-E677-8FD9-AC39-861187588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8275" y="605792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0" name="Group 989">
                <a:extLst>
                  <a:ext uri="{FF2B5EF4-FFF2-40B4-BE49-F238E27FC236}">
                    <a16:creationId xmlns:a16="http://schemas.microsoft.com/office/drawing/2014/main" id="{27CD6EC4-E366-AE0B-5D0F-D87C847874CF}"/>
                  </a:ext>
                </a:extLst>
              </p:cNvPr>
              <p:cNvGrpSpPr/>
              <p:nvPr/>
            </p:nvGrpSpPr>
            <p:grpSpPr>
              <a:xfrm rot="4039505">
                <a:off x="9684583" y="5161816"/>
                <a:ext cx="571462" cy="55091"/>
                <a:chOff x="4228714" y="605792"/>
                <a:chExt cx="1001975" cy="218567"/>
              </a:xfrm>
            </p:grpSpPr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41BE1917-DB8D-D298-2F15-BF044FF3E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8714" y="6060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2" name="Straight Connector 991">
                  <a:extLst>
                    <a:ext uri="{FF2B5EF4-FFF2-40B4-BE49-F238E27FC236}">
                      <a16:creationId xmlns:a16="http://schemas.microsoft.com/office/drawing/2014/main" id="{8C7B9CBE-AEEC-E3CF-840E-113DC4C55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8526" y="6060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1683A6E6-F95B-2AE5-B6F5-FBB905185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8048" y="6073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68698225-0800-26C3-1B5D-7CA8BF1CD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8275" y="605792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3" name="Group 982">
                <a:extLst>
                  <a:ext uri="{FF2B5EF4-FFF2-40B4-BE49-F238E27FC236}">
                    <a16:creationId xmlns:a16="http://schemas.microsoft.com/office/drawing/2014/main" id="{569276D8-922B-1D76-9815-03BB4D731501}"/>
                  </a:ext>
                </a:extLst>
              </p:cNvPr>
              <p:cNvGrpSpPr/>
              <p:nvPr/>
            </p:nvGrpSpPr>
            <p:grpSpPr>
              <a:xfrm rot="18745134">
                <a:off x="8662221" y="5221668"/>
                <a:ext cx="1084844" cy="110163"/>
                <a:chOff x="4228714" y="605792"/>
                <a:chExt cx="1001975" cy="218567"/>
              </a:xfrm>
            </p:grpSpPr>
            <p:cxnSp>
              <p:nvCxnSpPr>
                <p:cNvPr id="984" name="Straight Connector 983">
                  <a:extLst>
                    <a:ext uri="{FF2B5EF4-FFF2-40B4-BE49-F238E27FC236}">
                      <a16:creationId xmlns:a16="http://schemas.microsoft.com/office/drawing/2014/main" id="{E52D48F9-36D7-1A3E-8778-F9C126EC1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8714" y="6060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Connector 984">
                  <a:extLst>
                    <a:ext uri="{FF2B5EF4-FFF2-40B4-BE49-F238E27FC236}">
                      <a16:creationId xmlns:a16="http://schemas.microsoft.com/office/drawing/2014/main" id="{DC9FDD57-5022-5F2A-DE51-E01BD630B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8526" y="6060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6" name="Straight Connector 985">
                  <a:extLst>
                    <a:ext uri="{FF2B5EF4-FFF2-40B4-BE49-F238E27FC236}">
                      <a16:creationId xmlns:a16="http://schemas.microsoft.com/office/drawing/2014/main" id="{787981C8-65A4-DC60-101A-768D04309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8048" y="6073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Straight Connector 986">
                  <a:extLst>
                    <a:ext uri="{FF2B5EF4-FFF2-40B4-BE49-F238E27FC236}">
                      <a16:creationId xmlns:a16="http://schemas.microsoft.com/office/drawing/2014/main" id="{CC82B398-77D9-CFF5-34DF-D1EEC1A45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8275" y="605792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2" name="Oval 961">
                <a:extLst>
                  <a:ext uri="{FF2B5EF4-FFF2-40B4-BE49-F238E27FC236}">
                    <a16:creationId xmlns:a16="http://schemas.microsoft.com/office/drawing/2014/main" id="{3BAED9C1-4483-91D5-B2A9-F79E222D1F09}"/>
                  </a:ext>
                </a:extLst>
              </p:cNvPr>
              <p:cNvSpPr/>
              <p:nvPr/>
            </p:nvSpPr>
            <p:spPr>
              <a:xfrm>
                <a:off x="9994731" y="5633753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1" name="Oval 960">
                <a:extLst>
                  <a:ext uri="{FF2B5EF4-FFF2-40B4-BE49-F238E27FC236}">
                    <a16:creationId xmlns:a16="http://schemas.microsoft.com/office/drawing/2014/main" id="{DE9BBEB0-E6C2-3739-BC59-7F5298905865}"/>
                  </a:ext>
                </a:extLst>
              </p:cNvPr>
              <p:cNvSpPr/>
              <p:nvPr/>
            </p:nvSpPr>
            <p:spPr>
              <a:xfrm>
                <a:off x="10157101" y="5642996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7" name="Oval 956">
                <a:extLst>
                  <a:ext uri="{FF2B5EF4-FFF2-40B4-BE49-F238E27FC236}">
                    <a16:creationId xmlns:a16="http://schemas.microsoft.com/office/drawing/2014/main" id="{82FD33D6-34CB-EE65-5A73-9BD75035EAEF}"/>
                  </a:ext>
                </a:extLst>
              </p:cNvPr>
              <p:cNvSpPr/>
              <p:nvPr/>
            </p:nvSpPr>
            <p:spPr>
              <a:xfrm>
                <a:off x="10022298" y="5440479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6" name="Oval 955">
                <a:extLst>
                  <a:ext uri="{FF2B5EF4-FFF2-40B4-BE49-F238E27FC236}">
                    <a16:creationId xmlns:a16="http://schemas.microsoft.com/office/drawing/2014/main" id="{D5BA2392-6BB3-D28C-ED57-165CBFC94657}"/>
                  </a:ext>
                </a:extLst>
              </p:cNvPr>
              <p:cNvSpPr/>
              <p:nvPr/>
            </p:nvSpPr>
            <p:spPr>
              <a:xfrm>
                <a:off x="8764210" y="5907954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8" name="Oval 947">
                <a:extLst>
                  <a:ext uri="{FF2B5EF4-FFF2-40B4-BE49-F238E27FC236}">
                    <a16:creationId xmlns:a16="http://schemas.microsoft.com/office/drawing/2014/main" id="{732BE094-7D4F-217D-DC0A-765F9EE2086E}"/>
                  </a:ext>
                </a:extLst>
              </p:cNvPr>
              <p:cNvSpPr/>
              <p:nvPr/>
            </p:nvSpPr>
            <p:spPr>
              <a:xfrm>
                <a:off x="9915951" y="6177159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3" name="Oval 952">
                <a:extLst>
                  <a:ext uri="{FF2B5EF4-FFF2-40B4-BE49-F238E27FC236}">
                    <a16:creationId xmlns:a16="http://schemas.microsoft.com/office/drawing/2014/main" id="{F304C907-0C26-BD95-3C6C-1B6F33C13680}"/>
                  </a:ext>
                </a:extLst>
              </p:cNvPr>
              <p:cNvSpPr/>
              <p:nvPr/>
            </p:nvSpPr>
            <p:spPr>
              <a:xfrm>
                <a:off x="8840919" y="5654960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9" name="Oval 948">
                <a:extLst>
                  <a:ext uri="{FF2B5EF4-FFF2-40B4-BE49-F238E27FC236}">
                    <a16:creationId xmlns:a16="http://schemas.microsoft.com/office/drawing/2014/main" id="{BC8492CC-22EB-7496-2CE4-FCE50AE8AEB7}"/>
                  </a:ext>
                </a:extLst>
              </p:cNvPr>
              <p:cNvSpPr/>
              <p:nvPr/>
            </p:nvSpPr>
            <p:spPr>
              <a:xfrm>
                <a:off x="10064891" y="6198597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0" name="Oval 949">
                <a:extLst>
                  <a:ext uri="{FF2B5EF4-FFF2-40B4-BE49-F238E27FC236}">
                    <a16:creationId xmlns:a16="http://schemas.microsoft.com/office/drawing/2014/main" id="{0DCE858C-CA27-1A53-6D47-691E49983466}"/>
                  </a:ext>
                </a:extLst>
              </p:cNvPr>
              <p:cNvSpPr/>
              <p:nvPr/>
            </p:nvSpPr>
            <p:spPr>
              <a:xfrm>
                <a:off x="8890428" y="5746399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5" name="Oval 944">
                <a:extLst>
                  <a:ext uri="{FF2B5EF4-FFF2-40B4-BE49-F238E27FC236}">
                    <a16:creationId xmlns:a16="http://schemas.microsoft.com/office/drawing/2014/main" id="{71167590-5822-DA9D-077B-B26B6CEC28D4}"/>
                  </a:ext>
                </a:extLst>
              </p:cNvPr>
              <p:cNvSpPr/>
              <p:nvPr/>
            </p:nvSpPr>
            <p:spPr>
              <a:xfrm>
                <a:off x="10056192" y="5961217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5" name="Oval 934">
                <a:extLst>
                  <a:ext uri="{FF2B5EF4-FFF2-40B4-BE49-F238E27FC236}">
                    <a16:creationId xmlns:a16="http://schemas.microsoft.com/office/drawing/2014/main" id="{2E247673-B0CB-7D74-97B2-A9B233300F08}"/>
                  </a:ext>
                </a:extLst>
              </p:cNvPr>
              <p:cNvSpPr/>
              <p:nvPr/>
            </p:nvSpPr>
            <p:spPr>
              <a:xfrm>
                <a:off x="8720634" y="5683597"/>
                <a:ext cx="249952" cy="27962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93FC477B-C1F5-2364-5F3E-5DE06A28CEF1}"/>
                  </a:ext>
                </a:extLst>
              </p:cNvPr>
              <p:cNvSpPr/>
              <p:nvPr/>
            </p:nvSpPr>
            <p:spPr>
              <a:xfrm>
                <a:off x="10029651" y="5453260"/>
                <a:ext cx="249952" cy="27962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7" name="Oval 936">
                <a:extLst>
                  <a:ext uri="{FF2B5EF4-FFF2-40B4-BE49-F238E27FC236}">
                    <a16:creationId xmlns:a16="http://schemas.microsoft.com/office/drawing/2014/main" id="{55F6A643-0B2F-C052-F535-D3DA3BD91593}"/>
                  </a:ext>
                </a:extLst>
              </p:cNvPr>
              <p:cNvSpPr/>
              <p:nvPr/>
            </p:nvSpPr>
            <p:spPr>
              <a:xfrm>
                <a:off x="9935717" y="5993876"/>
                <a:ext cx="249952" cy="27962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43" name="Group 942">
                <a:extLst>
                  <a:ext uri="{FF2B5EF4-FFF2-40B4-BE49-F238E27FC236}">
                    <a16:creationId xmlns:a16="http://schemas.microsoft.com/office/drawing/2014/main" id="{1258160B-9DE2-116F-73F7-582DF482A01A}"/>
                  </a:ext>
                </a:extLst>
              </p:cNvPr>
              <p:cNvGrpSpPr/>
              <p:nvPr/>
            </p:nvGrpSpPr>
            <p:grpSpPr>
              <a:xfrm>
                <a:off x="9544516" y="4649677"/>
                <a:ext cx="325792" cy="368188"/>
                <a:chOff x="9544516" y="4649677"/>
                <a:chExt cx="325792" cy="368188"/>
              </a:xfrm>
            </p:grpSpPr>
            <p:sp>
              <p:nvSpPr>
                <p:cNvPr id="942" name="Oval 941">
                  <a:extLst>
                    <a:ext uri="{FF2B5EF4-FFF2-40B4-BE49-F238E27FC236}">
                      <a16:creationId xmlns:a16="http://schemas.microsoft.com/office/drawing/2014/main" id="{4B2C7B12-C866-445C-C1FA-8629D8355556}"/>
                    </a:ext>
                  </a:extLst>
                </p:cNvPr>
                <p:cNvSpPr/>
                <p:nvPr/>
              </p:nvSpPr>
              <p:spPr>
                <a:xfrm>
                  <a:off x="9724590" y="4650487"/>
                  <a:ext cx="126082" cy="12538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1" name="Oval 940">
                  <a:extLst>
                    <a:ext uri="{FF2B5EF4-FFF2-40B4-BE49-F238E27FC236}">
                      <a16:creationId xmlns:a16="http://schemas.microsoft.com/office/drawing/2014/main" id="{F0E33F48-F99B-C813-3ED6-701AFD7EC850}"/>
                    </a:ext>
                  </a:extLst>
                </p:cNvPr>
                <p:cNvSpPr/>
                <p:nvPr/>
              </p:nvSpPr>
              <p:spPr>
                <a:xfrm>
                  <a:off x="9557520" y="4649677"/>
                  <a:ext cx="126082" cy="12538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9" name="Oval 938">
                  <a:extLst>
                    <a:ext uri="{FF2B5EF4-FFF2-40B4-BE49-F238E27FC236}">
                      <a16:creationId xmlns:a16="http://schemas.microsoft.com/office/drawing/2014/main" id="{A3AA7C70-6C24-DFF8-02B6-7286766B2F5D}"/>
                    </a:ext>
                  </a:extLst>
                </p:cNvPr>
                <p:cNvSpPr/>
                <p:nvPr/>
              </p:nvSpPr>
              <p:spPr>
                <a:xfrm>
                  <a:off x="9744226" y="4857491"/>
                  <a:ext cx="126082" cy="12538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8" name="Oval 937">
                  <a:extLst>
                    <a:ext uri="{FF2B5EF4-FFF2-40B4-BE49-F238E27FC236}">
                      <a16:creationId xmlns:a16="http://schemas.microsoft.com/office/drawing/2014/main" id="{5C4D9FB0-C631-EC77-EFFB-6199660F242A}"/>
                    </a:ext>
                  </a:extLst>
                </p:cNvPr>
                <p:cNvSpPr/>
                <p:nvPr/>
              </p:nvSpPr>
              <p:spPr>
                <a:xfrm>
                  <a:off x="9544516" y="4869663"/>
                  <a:ext cx="126082" cy="12538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3" name="Oval 932">
                  <a:extLst>
                    <a:ext uri="{FF2B5EF4-FFF2-40B4-BE49-F238E27FC236}">
                      <a16:creationId xmlns:a16="http://schemas.microsoft.com/office/drawing/2014/main" id="{748D499A-D82E-1784-31A0-7E59277900BA}"/>
                    </a:ext>
                  </a:extLst>
                </p:cNvPr>
                <p:cNvSpPr/>
                <p:nvPr/>
              </p:nvSpPr>
              <p:spPr>
                <a:xfrm>
                  <a:off x="9589469" y="4706428"/>
                  <a:ext cx="249952" cy="27962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4" name="Oval 933">
                  <a:extLst>
                    <a:ext uri="{FF2B5EF4-FFF2-40B4-BE49-F238E27FC236}">
                      <a16:creationId xmlns:a16="http://schemas.microsoft.com/office/drawing/2014/main" id="{7569A31B-5216-85C6-4E4D-2B6A6243F95C}"/>
                    </a:ext>
                  </a:extLst>
                </p:cNvPr>
                <p:cNvSpPr/>
                <p:nvPr/>
              </p:nvSpPr>
              <p:spPr>
                <a:xfrm>
                  <a:off x="9693040" y="4892478"/>
                  <a:ext cx="126082" cy="12538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0" name="Oval 939">
                  <a:extLst>
                    <a:ext uri="{FF2B5EF4-FFF2-40B4-BE49-F238E27FC236}">
                      <a16:creationId xmlns:a16="http://schemas.microsoft.com/office/drawing/2014/main" id="{13BFC348-3A40-39EA-4288-BFFD3057278B}"/>
                    </a:ext>
                  </a:extLst>
                </p:cNvPr>
                <p:cNvSpPr/>
                <p:nvPr/>
              </p:nvSpPr>
              <p:spPr>
                <a:xfrm>
                  <a:off x="9649769" y="4666442"/>
                  <a:ext cx="126082" cy="125387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1C1C595B-871B-9232-59DC-E70480B80F5A}"/>
                  </a:ext>
                </a:extLst>
              </p:cNvPr>
              <p:cNvSpPr/>
              <p:nvPr/>
            </p:nvSpPr>
            <p:spPr>
              <a:xfrm>
                <a:off x="9969212" y="5926601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1" name="Oval 950">
                <a:extLst>
                  <a:ext uri="{FF2B5EF4-FFF2-40B4-BE49-F238E27FC236}">
                    <a16:creationId xmlns:a16="http://schemas.microsoft.com/office/drawing/2014/main" id="{EB1D7EFE-76F2-71EE-34AA-D37A4B34FE88}"/>
                  </a:ext>
                </a:extLst>
              </p:cNvPr>
              <p:cNvSpPr/>
              <p:nvPr/>
            </p:nvSpPr>
            <p:spPr>
              <a:xfrm>
                <a:off x="10115913" y="6073505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2" name="Oval 951">
                <a:extLst>
                  <a:ext uri="{FF2B5EF4-FFF2-40B4-BE49-F238E27FC236}">
                    <a16:creationId xmlns:a16="http://schemas.microsoft.com/office/drawing/2014/main" id="{9A6E4784-5CCC-AC7E-C6DD-D0915309E89E}"/>
                  </a:ext>
                </a:extLst>
              </p:cNvPr>
              <p:cNvSpPr/>
              <p:nvPr/>
            </p:nvSpPr>
            <p:spPr>
              <a:xfrm>
                <a:off x="8891098" y="5822549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6" name="Oval 945">
                <a:extLst>
                  <a:ext uri="{FF2B5EF4-FFF2-40B4-BE49-F238E27FC236}">
                    <a16:creationId xmlns:a16="http://schemas.microsoft.com/office/drawing/2014/main" id="{59518EF3-7448-4FFD-1F20-12E3FE606E7E}"/>
                  </a:ext>
                </a:extLst>
              </p:cNvPr>
              <p:cNvSpPr/>
              <p:nvPr/>
            </p:nvSpPr>
            <p:spPr>
              <a:xfrm>
                <a:off x="9871002" y="6066621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4" name="Oval 953">
                <a:extLst>
                  <a:ext uri="{FF2B5EF4-FFF2-40B4-BE49-F238E27FC236}">
                    <a16:creationId xmlns:a16="http://schemas.microsoft.com/office/drawing/2014/main" id="{480A1B3C-A8A0-60D2-8A2A-42269A8F71CF}"/>
                  </a:ext>
                </a:extLst>
              </p:cNvPr>
              <p:cNvSpPr/>
              <p:nvPr/>
            </p:nvSpPr>
            <p:spPr>
              <a:xfrm>
                <a:off x="8654575" y="5822549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5" name="Oval 954">
                <a:extLst>
                  <a:ext uri="{FF2B5EF4-FFF2-40B4-BE49-F238E27FC236}">
                    <a16:creationId xmlns:a16="http://schemas.microsoft.com/office/drawing/2014/main" id="{9EA02CD8-F6AA-2F9F-1D06-5E81F388B356}"/>
                  </a:ext>
                </a:extLst>
              </p:cNvPr>
              <p:cNvSpPr/>
              <p:nvPr/>
            </p:nvSpPr>
            <p:spPr>
              <a:xfrm>
                <a:off x="8708179" y="5645951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8" name="Oval 957">
                <a:extLst>
                  <a:ext uri="{FF2B5EF4-FFF2-40B4-BE49-F238E27FC236}">
                    <a16:creationId xmlns:a16="http://schemas.microsoft.com/office/drawing/2014/main" id="{C685DFAE-62D3-B734-20D5-5F2BB769C18C}"/>
                  </a:ext>
                </a:extLst>
              </p:cNvPr>
              <p:cNvSpPr/>
              <p:nvPr/>
            </p:nvSpPr>
            <p:spPr>
              <a:xfrm>
                <a:off x="10068361" y="5650279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9" name="Oval 958">
                <a:extLst>
                  <a:ext uri="{FF2B5EF4-FFF2-40B4-BE49-F238E27FC236}">
                    <a16:creationId xmlns:a16="http://schemas.microsoft.com/office/drawing/2014/main" id="{189BFD98-12BB-5374-2BC2-6D89F4368D65}"/>
                  </a:ext>
                </a:extLst>
              </p:cNvPr>
              <p:cNvSpPr/>
              <p:nvPr/>
            </p:nvSpPr>
            <p:spPr>
              <a:xfrm>
                <a:off x="10112270" y="5408389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0" name="Oval 959">
                <a:extLst>
                  <a:ext uri="{FF2B5EF4-FFF2-40B4-BE49-F238E27FC236}">
                    <a16:creationId xmlns:a16="http://schemas.microsoft.com/office/drawing/2014/main" id="{DE1E8802-300F-2EFE-040C-FEA2DD6ED0B3}"/>
                  </a:ext>
                </a:extLst>
              </p:cNvPr>
              <p:cNvSpPr/>
              <p:nvPr/>
            </p:nvSpPr>
            <p:spPr>
              <a:xfrm>
                <a:off x="10212938" y="5559324"/>
                <a:ext cx="126082" cy="125387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95" name="Group 994">
                <a:extLst>
                  <a:ext uri="{FF2B5EF4-FFF2-40B4-BE49-F238E27FC236}">
                    <a16:creationId xmlns:a16="http://schemas.microsoft.com/office/drawing/2014/main" id="{B9C1312C-15C6-C628-C8E8-62D85903957D}"/>
                  </a:ext>
                </a:extLst>
              </p:cNvPr>
              <p:cNvGrpSpPr/>
              <p:nvPr/>
            </p:nvGrpSpPr>
            <p:grpSpPr>
              <a:xfrm rot="11586295">
                <a:off x="8942881" y="6032327"/>
                <a:ext cx="964659" cy="140589"/>
                <a:chOff x="4228714" y="605792"/>
                <a:chExt cx="1001975" cy="218567"/>
              </a:xfrm>
            </p:grpSpPr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DFAF14AF-4D3D-5D3F-7799-B0FACA8B6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8714" y="6060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Straight Connector 996">
                  <a:extLst>
                    <a:ext uri="{FF2B5EF4-FFF2-40B4-BE49-F238E27FC236}">
                      <a16:creationId xmlns:a16="http://schemas.microsoft.com/office/drawing/2014/main" id="{5DA9E8AA-A8BF-D0D4-30C8-E153B9188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8526" y="6060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FB106FE1-E1A1-49E9-A66A-A4BF2F894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8048" y="6073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>
                  <a:extLst>
                    <a:ext uri="{FF2B5EF4-FFF2-40B4-BE49-F238E27FC236}">
                      <a16:creationId xmlns:a16="http://schemas.microsoft.com/office/drawing/2014/main" id="{5F8EBC17-F0BC-00E5-1539-9AAAD5F22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8275" y="605792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0" name="Group 999">
                <a:extLst>
                  <a:ext uri="{FF2B5EF4-FFF2-40B4-BE49-F238E27FC236}">
                    <a16:creationId xmlns:a16="http://schemas.microsoft.com/office/drawing/2014/main" id="{8EA98D59-D5BA-A26B-12C5-EA3E05816213}"/>
                  </a:ext>
                </a:extLst>
              </p:cNvPr>
              <p:cNvGrpSpPr/>
              <p:nvPr/>
            </p:nvGrpSpPr>
            <p:grpSpPr>
              <a:xfrm rot="5400000">
                <a:off x="10059914" y="5835495"/>
                <a:ext cx="231548" cy="52447"/>
                <a:chOff x="4228714" y="605792"/>
                <a:chExt cx="1001975" cy="218567"/>
              </a:xfrm>
            </p:grpSpPr>
            <p:cxnSp>
              <p:nvCxnSpPr>
                <p:cNvPr id="1001" name="Straight Connector 1000">
                  <a:extLst>
                    <a:ext uri="{FF2B5EF4-FFF2-40B4-BE49-F238E27FC236}">
                      <a16:creationId xmlns:a16="http://schemas.microsoft.com/office/drawing/2014/main" id="{8643F565-FCB3-6C28-B952-D164785634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8714" y="6060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2" name="Straight Connector 1001">
                  <a:extLst>
                    <a:ext uri="{FF2B5EF4-FFF2-40B4-BE49-F238E27FC236}">
                      <a16:creationId xmlns:a16="http://schemas.microsoft.com/office/drawing/2014/main" id="{59B0977E-4242-EF58-941B-A0F82F5CD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8526" y="6060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3" name="Straight Connector 1002">
                  <a:extLst>
                    <a:ext uri="{FF2B5EF4-FFF2-40B4-BE49-F238E27FC236}">
                      <a16:creationId xmlns:a16="http://schemas.microsoft.com/office/drawing/2014/main" id="{313F604F-CB2F-6B8F-7E0D-28F9209385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8048" y="6073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4" name="Straight Connector 1003">
                  <a:extLst>
                    <a:ext uri="{FF2B5EF4-FFF2-40B4-BE49-F238E27FC236}">
                      <a16:creationId xmlns:a16="http://schemas.microsoft.com/office/drawing/2014/main" id="{0953E80B-44B5-3AA1-23F8-5DFE3F15B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8275" y="605792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5" name="Group 1004">
                <a:extLst>
                  <a:ext uri="{FF2B5EF4-FFF2-40B4-BE49-F238E27FC236}">
                    <a16:creationId xmlns:a16="http://schemas.microsoft.com/office/drawing/2014/main" id="{0FB8ED3D-4A83-E7A5-C59E-815D2B7CBF2E}"/>
                  </a:ext>
                </a:extLst>
              </p:cNvPr>
              <p:cNvGrpSpPr/>
              <p:nvPr/>
            </p:nvGrpSpPr>
            <p:grpSpPr>
              <a:xfrm rot="4671308">
                <a:off x="9461062" y="5404965"/>
                <a:ext cx="1045814" cy="142459"/>
                <a:chOff x="4228714" y="605792"/>
                <a:chExt cx="1001975" cy="218567"/>
              </a:xfrm>
            </p:grpSpPr>
            <p:cxnSp>
              <p:nvCxnSpPr>
                <p:cNvPr id="1006" name="Straight Connector 1005">
                  <a:extLst>
                    <a:ext uri="{FF2B5EF4-FFF2-40B4-BE49-F238E27FC236}">
                      <a16:creationId xmlns:a16="http://schemas.microsoft.com/office/drawing/2014/main" id="{32663914-4F50-1162-934B-C7C2DDB9B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8714" y="6060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7" name="Straight Connector 1006">
                  <a:extLst>
                    <a:ext uri="{FF2B5EF4-FFF2-40B4-BE49-F238E27FC236}">
                      <a16:creationId xmlns:a16="http://schemas.microsoft.com/office/drawing/2014/main" id="{ACDBF787-FD5E-B6F7-055B-029152427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8526" y="6060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8" name="Straight Connector 1007">
                  <a:extLst>
                    <a:ext uri="{FF2B5EF4-FFF2-40B4-BE49-F238E27FC236}">
                      <a16:creationId xmlns:a16="http://schemas.microsoft.com/office/drawing/2014/main" id="{CF0A0853-C086-5C1B-A573-05185040A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8048" y="607356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9" name="Straight Connector 1008">
                  <a:extLst>
                    <a:ext uri="{FF2B5EF4-FFF2-40B4-BE49-F238E27FC236}">
                      <a16:creationId xmlns:a16="http://schemas.microsoft.com/office/drawing/2014/main" id="{BCCF8141-2021-ED7A-181C-5E2E688FA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8275" y="605792"/>
                  <a:ext cx="252414" cy="217003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5" name="Group 1014">
                <a:extLst>
                  <a:ext uri="{FF2B5EF4-FFF2-40B4-BE49-F238E27FC236}">
                    <a16:creationId xmlns:a16="http://schemas.microsoft.com/office/drawing/2014/main" id="{539556AC-BE05-7010-612C-6F74CFF0ED28}"/>
                  </a:ext>
                </a:extLst>
              </p:cNvPr>
              <p:cNvGrpSpPr/>
              <p:nvPr/>
            </p:nvGrpSpPr>
            <p:grpSpPr>
              <a:xfrm rot="2837185" flipV="1">
                <a:off x="9196467" y="4517085"/>
                <a:ext cx="467944" cy="45719"/>
                <a:chOff x="1945568" y="3927570"/>
                <a:chExt cx="517810" cy="260467"/>
              </a:xfrm>
            </p:grpSpPr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A74A819B-ED76-A55B-1F86-AE0C6EE391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17" name="Group 1016">
                  <a:extLst>
                    <a:ext uri="{FF2B5EF4-FFF2-40B4-BE49-F238E27FC236}">
                      <a16:creationId xmlns:a16="http://schemas.microsoft.com/office/drawing/2014/main" id="{3C145980-153B-F6F7-EC0C-0DB4DEA46830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019" name="Straight Connector 1018">
                    <a:extLst>
                      <a:ext uri="{FF2B5EF4-FFF2-40B4-BE49-F238E27FC236}">
                        <a16:creationId xmlns:a16="http://schemas.microsoft.com/office/drawing/2014/main" id="{6480C19F-5C12-6E8C-5D6B-CF3234B5A8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0" name="Oval 1019">
                    <a:extLst>
                      <a:ext uri="{FF2B5EF4-FFF2-40B4-BE49-F238E27FC236}">
                        <a16:creationId xmlns:a16="http://schemas.microsoft.com/office/drawing/2014/main" id="{66A95148-1684-2A9F-A946-8964A56B67D7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018" name="Oval 1017">
                  <a:extLst>
                    <a:ext uri="{FF2B5EF4-FFF2-40B4-BE49-F238E27FC236}">
                      <a16:creationId xmlns:a16="http://schemas.microsoft.com/office/drawing/2014/main" id="{C648110F-495D-4869-7F77-B82C80352BA4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21" name="Group 1020">
                <a:extLst>
                  <a:ext uri="{FF2B5EF4-FFF2-40B4-BE49-F238E27FC236}">
                    <a16:creationId xmlns:a16="http://schemas.microsoft.com/office/drawing/2014/main" id="{1A61483F-3362-D044-F8BD-69E85B76922C}"/>
                  </a:ext>
                </a:extLst>
              </p:cNvPr>
              <p:cNvGrpSpPr/>
              <p:nvPr/>
            </p:nvGrpSpPr>
            <p:grpSpPr>
              <a:xfrm rot="7539129" flipV="1">
                <a:off x="9702543" y="4533839"/>
                <a:ext cx="407043" cy="45719"/>
                <a:chOff x="1945568" y="3927570"/>
                <a:chExt cx="517810" cy="260467"/>
              </a:xfrm>
            </p:grpSpPr>
            <p:cxnSp>
              <p:nvCxnSpPr>
                <p:cNvPr id="1022" name="Straight Connector 1021">
                  <a:extLst>
                    <a:ext uri="{FF2B5EF4-FFF2-40B4-BE49-F238E27FC236}">
                      <a16:creationId xmlns:a16="http://schemas.microsoft.com/office/drawing/2014/main" id="{A06EEF70-8420-9AD6-438E-69C7DD618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23" name="Group 1022">
                  <a:extLst>
                    <a:ext uri="{FF2B5EF4-FFF2-40B4-BE49-F238E27FC236}">
                      <a16:creationId xmlns:a16="http://schemas.microsoft.com/office/drawing/2014/main" id="{EFDD31FB-5560-F481-3B31-E4CD362AC4B8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025" name="Straight Connector 1024">
                    <a:extLst>
                      <a:ext uri="{FF2B5EF4-FFF2-40B4-BE49-F238E27FC236}">
                        <a16:creationId xmlns:a16="http://schemas.microsoft.com/office/drawing/2014/main" id="{75635BCB-DF7D-56D8-BE1A-CCA9EE8873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6" name="Oval 1025">
                    <a:extLst>
                      <a:ext uri="{FF2B5EF4-FFF2-40B4-BE49-F238E27FC236}">
                        <a16:creationId xmlns:a16="http://schemas.microsoft.com/office/drawing/2014/main" id="{75156394-9C68-2285-734B-B2B1E280BEAB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764F42AE-D616-B331-BB59-12DAB915025A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33" name="Group 1032">
                <a:extLst>
                  <a:ext uri="{FF2B5EF4-FFF2-40B4-BE49-F238E27FC236}">
                    <a16:creationId xmlns:a16="http://schemas.microsoft.com/office/drawing/2014/main" id="{FA8F2685-21B3-6936-FC82-6FAEBF97E002}"/>
                  </a:ext>
                </a:extLst>
              </p:cNvPr>
              <p:cNvGrpSpPr/>
              <p:nvPr/>
            </p:nvGrpSpPr>
            <p:grpSpPr>
              <a:xfrm rot="7304532" flipV="1">
                <a:off x="10058019" y="5269901"/>
                <a:ext cx="407043" cy="45719"/>
                <a:chOff x="1945568" y="3927570"/>
                <a:chExt cx="517810" cy="260467"/>
              </a:xfrm>
            </p:grpSpPr>
            <p:cxnSp>
              <p:nvCxnSpPr>
                <p:cNvPr id="1034" name="Straight Connector 1033">
                  <a:extLst>
                    <a:ext uri="{FF2B5EF4-FFF2-40B4-BE49-F238E27FC236}">
                      <a16:creationId xmlns:a16="http://schemas.microsoft.com/office/drawing/2014/main" id="{9186250D-88FC-9B77-5DA9-69430F4785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5" name="Group 1034">
                  <a:extLst>
                    <a:ext uri="{FF2B5EF4-FFF2-40B4-BE49-F238E27FC236}">
                      <a16:creationId xmlns:a16="http://schemas.microsoft.com/office/drawing/2014/main" id="{041CAA26-5480-79B2-1D65-E1D18CE88215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037" name="Straight Connector 1036">
                    <a:extLst>
                      <a:ext uri="{FF2B5EF4-FFF2-40B4-BE49-F238E27FC236}">
                        <a16:creationId xmlns:a16="http://schemas.microsoft.com/office/drawing/2014/main" id="{DDCA7BF5-79CC-4251-10C8-F311D3A4BD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8" name="Oval 1037">
                    <a:extLst>
                      <a:ext uri="{FF2B5EF4-FFF2-40B4-BE49-F238E27FC236}">
                        <a16:creationId xmlns:a16="http://schemas.microsoft.com/office/drawing/2014/main" id="{A504851F-10FA-2F7B-E31F-4CF8A966E4BC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036" name="Oval 1035">
                  <a:extLst>
                    <a:ext uri="{FF2B5EF4-FFF2-40B4-BE49-F238E27FC236}">
                      <a16:creationId xmlns:a16="http://schemas.microsoft.com/office/drawing/2014/main" id="{C9381F92-F168-C625-AF28-BE07179BFECC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39" name="Group 1038">
                <a:extLst>
                  <a:ext uri="{FF2B5EF4-FFF2-40B4-BE49-F238E27FC236}">
                    <a16:creationId xmlns:a16="http://schemas.microsoft.com/office/drawing/2014/main" id="{DCFB6EB2-4AE4-9559-E9BB-1DBE3A935A5F}"/>
                  </a:ext>
                </a:extLst>
              </p:cNvPr>
              <p:cNvGrpSpPr/>
              <p:nvPr/>
            </p:nvGrpSpPr>
            <p:grpSpPr>
              <a:xfrm rot="10618069" flipV="1">
                <a:off x="10255199" y="5555615"/>
                <a:ext cx="407043" cy="45719"/>
                <a:chOff x="1945568" y="3927570"/>
                <a:chExt cx="517810" cy="260467"/>
              </a:xfrm>
            </p:grpSpPr>
            <p:cxnSp>
              <p:nvCxnSpPr>
                <p:cNvPr id="1040" name="Straight Connector 1039">
                  <a:extLst>
                    <a:ext uri="{FF2B5EF4-FFF2-40B4-BE49-F238E27FC236}">
                      <a16:creationId xmlns:a16="http://schemas.microsoft.com/office/drawing/2014/main" id="{1A42A0B8-0E58-046C-EB9E-0BD492988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1" name="Group 1040">
                  <a:extLst>
                    <a:ext uri="{FF2B5EF4-FFF2-40B4-BE49-F238E27FC236}">
                      <a16:creationId xmlns:a16="http://schemas.microsoft.com/office/drawing/2014/main" id="{36EF74D7-4D99-3C22-F0F2-42FA4E295622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043" name="Straight Connector 1042">
                    <a:extLst>
                      <a:ext uri="{FF2B5EF4-FFF2-40B4-BE49-F238E27FC236}">
                        <a16:creationId xmlns:a16="http://schemas.microsoft.com/office/drawing/2014/main" id="{940EBCA7-5B0E-E917-4EF2-D319CC7C52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4" name="Oval 1043">
                    <a:extLst>
                      <a:ext uri="{FF2B5EF4-FFF2-40B4-BE49-F238E27FC236}">
                        <a16:creationId xmlns:a16="http://schemas.microsoft.com/office/drawing/2014/main" id="{A4ACEE4F-93C2-469D-1A5D-FC4771DE77F6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042" name="Oval 1041">
                  <a:extLst>
                    <a:ext uri="{FF2B5EF4-FFF2-40B4-BE49-F238E27FC236}">
                      <a16:creationId xmlns:a16="http://schemas.microsoft.com/office/drawing/2014/main" id="{45AEE012-CE79-F704-EA47-CA5126FFF376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A7A76EE8-41EF-44DE-77E2-8BA31E2CCBFB}"/>
                  </a:ext>
                </a:extLst>
              </p:cNvPr>
              <p:cNvGrpSpPr/>
              <p:nvPr/>
            </p:nvGrpSpPr>
            <p:grpSpPr>
              <a:xfrm rot="12287241" flipV="1">
                <a:off x="10186470" y="6156701"/>
                <a:ext cx="287064" cy="45719"/>
                <a:chOff x="1945568" y="3927570"/>
                <a:chExt cx="517810" cy="260467"/>
              </a:xfrm>
            </p:grpSpPr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9774B900-A2AC-D3CF-EA8E-786CDB446A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3" name="Group 1052">
                  <a:extLst>
                    <a:ext uri="{FF2B5EF4-FFF2-40B4-BE49-F238E27FC236}">
                      <a16:creationId xmlns:a16="http://schemas.microsoft.com/office/drawing/2014/main" id="{BC024A00-4E97-01BD-9081-830D663E6CA4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055" name="Straight Connector 1054">
                    <a:extLst>
                      <a:ext uri="{FF2B5EF4-FFF2-40B4-BE49-F238E27FC236}">
                        <a16:creationId xmlns:a16="http://schemas.microsoft.com/office/drawing/2014/main" id="{7C7E25CA-F87F-AE55-79C1-03AD4A57CB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6" name="Oval 1055">
                    <a:extLst>
                      <a:ext uri="{FF2B5EF4-FFF2-40B4-BE49-F238E27FC236}">
                        <a16:creationId xmlns:a16="http://schemas.microsoft.com/office/drawing/2014/main" id="{64F5A255-8194-C1D3-1D41-5D4123A7DC40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054" name="Oval 1053">
                  <a:extLst>
                    <a:ext uri="{FF2B5EF4-FFF2-40B4-BE49-F238E27FC236}">
                      <a16:creationId xmlns:a16="http://schemas.microsoft.com/office/drawing/2014/main" id="{58F64587-AE9F-B56C-B5EE-319791344D8F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57" name="Group 1056">
                <a:extLst>
                  <a:ext uri="{FF2B5EF4-FFF2-40B4-BE49-F238E27FC236}">
                    <a16:creationId xmlns:a16="http://schemas.microsoft.com/office/drawing/2014/main" id="{5DE9B3B0-3AF2-6A7C-3BC4-03553AAAE9F1}"/>
                  </a:ext>
                </a:extLst>
              </p:cNvPr>
              <p:cNvGrpSpPr/>
              <p:nvPr/>
            </p:nvGrpSpPr>
            <p:grpSpPr>
              <a:xfrm rot="14992766" flipV="1">
                <a:off x="10072882" y="6390064"/>
                <a:ext cx="280112" cy="45719"/>
                <a:chOff x="1945568" y="3927570"/>
                <a:chExt cx="517810" cy="260467"/>
              </a:xfrm>
            </p:grpSpPr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14E0A90D-6DA2-4FE9-D55C-31C32812A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9" name="Group 1058">
                  <a:extLst>
                    <a:ext uri="{FF2B5EF4-FFF2-40B4-BE49-F238E27FC236}">
                      <a16:creationId xmlns:a16="http://schemas.microsoft.com/office/drawing/2014/main" id="{907A9CF6-A5A7-DA4F-1F63-FF85811CEEB7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061" name="Straight Connector 1060">
                    <a:extLst>
                      <a:ext uri="{FF2B5EF4-FFF2-40B4-BE49-F238E27FC236}">
                        <a16:creationId xmlns:a16="http://schemas.microsoft.com/office/drawing/2014/main" id="{C05F0FD3-A0AC-FD85-C0C4-3123013A13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2" name="Oval 1061">
                    <a:extLst>
                      <a:ext uri="{FF2B5EF4-FFF2-40B4-BE49-F238E27FC236}">
                        <a16:creationId xmlns:a16="http://schemas.microsoft.com/office/drawing/2014/main" id="{32B2AB28-D650-B39D-87B4-DB87799FF13D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060" name="Oval 1059">
                  <a:extLst>
                    <a:ext uri="{FF2B5EF4-FFF2-40B4-BE49-F238E27FC236}">
                      <a16:creationId xmlns:a16="http://schemas.microsoft.com/office/drawing/2014/main" id="{CDDFB44F-D69A-6C9A-F2D3-1C2742EB1918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28ACF11C-40EF-D63C-1AF3-8F83BA29D5FA}"/>
                  </a:ext>
                </a:extLst>
              </p:cNvPr>
              <p:cNvGrpSpPr/>
              <p:nvPr/>
            </p:nvGrpSpPr>
            <p:grpSpPr>
              <a:xfrm rot="18173301">
                <a:off x="9707735" y="6353703"/>
                <a:ext cx="280112" cy="45719"/>
                <a:chOff x="1945568" y="3927570"/>
                <a:chExt cx="517810" cy="260467"/>
              </a:xfrm>
            </p:grpSpPr>
            <p:cxnSp>
              <p:nvCxnSpPr>
                <p:cNvPr id="1064" name="Straight Connector 1063">
                  <a:extLst>
                    <a:ext uri="{FF2B5EF4-FFF2-40B4-BE49-F238E27FC236}">
                      <a16:creationId xmlns:a16="http://schemas.microsoft.com/office/drawing/2014/main" id="{E89EA6DF-3D73-CE34-920A-34EC45D9DA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65" name="Group 1064">
                  <a:extLst>
                    <a:ext uri="{FF2B5EF4-FFF2-40B4-BE49-F238E27FC236}">
                      <a16:creationId xmlns:a16="http://schemas.microsoft.com/office/drawing/2014/main" id="{44411C53-9B9F-787E-D6EB-0694BA28ED87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067" name="Straight Connector 1066">
                    <a:extLst>
                      <a:ext uri="{FF2B5EF4-FFF2-40B4-BE49-F238E27FC236}">
                        <a16:creationId xmlns:a16="http://schemas.microsoft.com/office/drawing/2014/main" id="{E3863742-80BB-C9DD-3EF8-3C7E61073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8" name="Oval 1067">
                    <a:extLst>
                      <a:ext uri="{FF2B5EF4-FFF2-40B4-BE49-F238E27FC236}">
                        <a16:creationId xmlns:a16="http://schemas.microsoft.com/office/drawing/2014/main" id="{912F9317-7D0A-405C-CD8F-1D105D06A53D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066" name="Oval 1065">
                  <a:extLst>
                    <a:ext uri="{FF2B5EF4-FFF2-40B4-BE49-F238E27FC236}">
                      <a16:creationId xmlns:a16="http://schemas.microsoft.com/office/drawing/2014/main" id="{DFB83748-1A66-87F2-6051-D84DE97CA40A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69" name="Group 1068">
                <a:extLst>
                  <a:ext uri="{FF2B5EF4-FFF2-40B4-BE49-F238E27FC236}">
                    <a16:creationId xmlns:a16="http://schemas.microsoft.com/office/drawing/2014/main" id="{3FBA8AFB-B1ED-F4CA-63CF-DF878B8FDE54}"/>
                  </a:ext>
                </a:extLst>
              </p:cNvPr>
              <p:cNvGrpSpPr/>
              <p:nvPr/>
            </p:nvGrpSpPr>
            <p:grpSpPr>
              <a:xfrm rot="18173301">
                <a:off x="8457360" y="5997664"/>
                <a:ext cx="280112" cy="45719"/>
                <a:chOff x="1945568" y="3927570"/>
                <a:chExt cx="517810" cy="260467"/>
              </a:xfrm>
            </p:grpSpPr>
            <p:cxnSp>
              <p:nvCxnSpPr>
                <p:cNvPr id="1070" name="Straight Connector 1069">
                  <a:extLst>
                    <a:ext uri="{FF2B5EF4-FFF2-40B4-BE49-F238E27FC236}">
                      <a16:creationId xmlns:a16="http://schemas.microsoft.com/office/drawing/2014/main" id="{68E2F92E-5890-D720-6E39-7501547A04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71" name="Group 1070">
                  <a:extLst>
                    <a:ext uri="{FF2B5EF4-FFF2-40B4-BE49-F238E27FC236}">
                      <a16:creationId xmlns:a16="http://schemas.microsoft.com/office/drawing/2014/main" id="{E96D303B-F1F1-39B7-570E-FB42B637B7E3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073" name="Straight Connector 1072">
                    <a:extLst>
                      <a:ext uri="{FF2B5EF4-FFF2-40B4-BE49-F238E27FC236}">
                        <a16:creationId xmlns:a16="http://schemas.microsoft.com/office/drawing/2014/main" id="{1DAEC497-6D94-FC58-EBE4-873FBC3C15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4" name="Oval 1073">
                    <a:extLst>
                      <a:ext uri="{FF2B5EF4-FFF2-40B4-BE49-F238E27FC236}">
                        <a16:creationId xmlns:a16="http://schemas.microsoft.com/office/drawing/2014/main" id="{63972A80-BD3B-30CB-AB90-FCC1EFBD7185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072" name="Oval 1071">
                  <a:extLst>
                    <a:ext uri="{FF2B5EF4-FFF2-40B4-BE49-F238E27FC236}">
                      <a16:creationId xmlns:a16="http://schemas.microsoft.com/office/drawing/2014/main" id="{BF6C2686-723E-DD6D-D9AF-22B55413415D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75" name="Group 1074">
                <a:extLst>
                  <a:ext uri="{FF2B5EF4-FFF2-40B4-BE49-F238E27FC236}">
                    <a16:creationId xmlns:a16="http://schemas.microsoft.com/office/drawing/2014/main" id="{673CAA0D-06ED-AB8C-50C3-F6D68C860638}"/>
                  </a:ext>
                </a:extLst>
              </p:cNvPr>
              <p:cNvGrpSpPr/>
              <p:nvPr/>
            </p:nvGrpSpPr>
            <p:grpSpPr>
              <a:xfrm rot="17718133" flipV="1">
                <a:off x="8642285" y="6127499"/>
                <a:ext cx="280112" cy="60468"/>
                <a:chOff x="1945568" y="3927570"/>
                <a:chExt cx="517810" cy="260467"/>
              </a:xfrm>
            </p:grpSpPr>
            <p:cxnSp>
              <p:nvCxnSpPr>
                <p:cNvPr id="1076" name="Straight Connector 1075">
                  <a:extLst>
                    <a:ext uri="{FF2B5EF4-FFF2-40B4-BE49-F238E27FC236}">
                      <a16:creationId xmlns:a16="http://schemas.microsoft.com/office/drawing/2014/main" id="{2C07ED2E-0EA7-639A-8715-CDB53A4079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77" name="Group 1076">
                  <a:extLst>
                    <a:ext uri="{FF2B5EF4-FFF2-40B4-BE49-F238E27FC236}">
                      <a16:creationId xmlns:a16="http://schemas.microsoft.com/office/drawing/2014/main" id="{B621EA31-1648-FB12-F950-FA92856D2B17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079" name="Straight Connector 1078">
                    <a:extLst>
                      <a:ext uri="{FF2B5EF4-FFF2-40B4-BE49-F238E27FC236}">
                        <a16:creationId xmlns:a16="http://schemas.microsoft.com/office/drawing/2014/main" id="{54A88502-914A-7770-67EF-B058C191E0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0" name="Oval 1079">
                    <a:extLst>
                      <a:ext uri="{FF2B5EF4-FFF2-40B4-BE49-F238E27FC236}">
                        <a16:creationId xmlns:a16="http://schemas.microsoft.com/office/drawing/2014/main" id="{1C06CF40-6622-8D96-2551-672C3FE73FA3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078" name="Oval 1077">
                  <a:extLst>
                    <a:ext uri="{FF2B5EF4-FFF2-40B4-BE49-F238E27FC236}">
                      <a16:creationId xmlns:a16="http://schemas.microsoft.com/office/drawing/2014/main" id="{86B857A0-8137-905A-025B-775756550E38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081" name="Group 1080">
                <a:extLst>
                  <a:ext uri="{FF2B5EF4-FFF2-40B4-BE49-F238E27FC236}">
                    <a16:creationId xmlns:a16="http://schemas.microsoft.com/office/drawing/2014/main" id="{A8A9AEBE-EAA5-8ED2-AF1A-ADCEC7F83EFE}"/>
                  </a:ext>
                </a:extLst>
              </p:cNvPr>
              <p:cNvGrpSpPr/>
              <p:nvPr/>
            </p:nvGrpSpPr>
            <p:grpSpPr>
              <a:xfrm rot="2523537">
                <a:off x="8550977" y="5507343"/>
                <a:ext cx="280112" cy="101172"/>
                <a:chOff x="1945568" y="3927570"/>
                <a:chExt cx="517810" cy="260467"/>
              </a:xfrm>
            </p:grpSpPr>
            <p:cxnSp>
              <p:nvCxnSpPr>
                <p:cNvPr id="1082" name="Straight Connector 1081">
                  <a:extLst>
                    <a:ext uri="{FF2B5EF4-FFF2-40B4-BE49-F238E27FC236}">
                      <a16:creationId xmlns:a16="http://schemas.microsoft.com/office/drawing/2014/main" id="{810F54AE-00AA-8857-84FA-0B3DA0F20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3" name="Group 1082">
                  <a:extLst>
                    <a:ext uri="{FF2B5EF4-FFF2-40B4-BE49-F238E27FC236}">
                      <a16:creationId xmlns:a16="http://schemas.microsoft.com/office/drawing/2014/main" id="{6BECF9DC-98DD-1BBD-9F5B-54E68E0F1145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085" name="Straight Connector 1084">
                    <a:extLst>
                      <a:ext uri="{FF2B5EF4-FFF2-40B4-BE49-F238E27FC236}">
                        <a16:creationId xmlns:a16="http://schemas.microsoft.com/office/drawing/2014/main" id="{F44AD73B-2268-0A4B-B93D-780CBF43D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6" name="Oval 1085">
                    <a:extLst>
                      <a:ext uri="{FF2B5EF4-FFF2-40B4-BE49-F238E27FC236}">
                        <a16:creationId xmlns:a16="http://schemas.microsoft.com/office/drawing/2014/main" id="{BB949C7D-67D3-CFB6-62E0-89C217A55464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084" name="Oval 1083">
                  <a:extLst>
                    <a:ext uri="{FF2B5EF4-FFF2-40B4-BE49-F238E27FC236}">
                      <a16:creationId xmlns:a16="http://schemas.microsoft.com/office/drawing/2014/main" id="{D2A0061C-3D2C-1EE7-A101-3728E0F46D70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0608B32-3CEE-C50D-4B8E-43BE40518754}"/>
              </a:ext>
            </a:extLst>
          </p:cNvPr>
          <p:cNvGrpSpPr/>
          <p:nvPr/>
        </p:nvGrpSpPr>
        <p:grpSpPr>
          <a:xfrm>
            <a:off x="4578657" y="4273088"/>
            <a:ext cx="806696" cy="453585"/>
            <a:chOff x="8176952" y="4261490"/>
            <a:chExt cx="1580035" cy="888414"/>
          </a:xfrm>
        </p:grpSpPr>
        <p:grpSp>
          <p:nvGrpSpPr>
            <p:cNvPr id="1212" name="Group 1211">
              <a:extLst>
                <a:ext uri="{FF2B5EF4-FFF2-40B4-BE49-F238E27FC236}">
                  <a16:creationId xmlns:a16="http://schemas.microsoft.com/office/drawing/2014/main" id="{E7361713-0A9B-3CBE-8780-C073E8A608BA}"/>
                </a:ext>
              </a:extLst>
            </p:cNvPr>
            <p:cNvGrpSpPr/>
            <p:nvPr/>
          </p:nvGrpSpPr>
          <p:grpSpPr>
            <a:xfrm>
              <a:off x="8607997" y="4261490"/>
              <a:ext cx="716665" cy="570775"/>
              <a:chOff x="4920615" y="1478310"/>
              <a:chExt cx="472028" cy="375938"/>
            </a:xfrm>
          </p:grpSpPr>
          <p:cxnSp>
            <p:nvCxnSpPr>
              <p:cNvPr id="1225" name="Straight Connector 1224">
                <a:extLst>
                  <a:ext uri="{FF2B5EF4-FFF2-40B4-BE49-F238E27FC236}">
                    <a16:creationId xmlns:a16="http://schemas.microsoft.com/office/drawing/2014/main" id="{F81ACACE-4D32-C11C-CCCC-0E6D2F58A2E6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6" name="Straight Connector 1225">
                <a:extLst>
                  <a:ext uri="{FF2B5EF4-FFF2-40B4-BE49-F238E27FC236}">
                    <a16:creationId xmlns:a16="http://schemas.microsoft.com/office/drawing/2014/main" id="{525BE564-EB20-9D9A-7147-831381FCD13B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7" name="Straight Connector 1226">
                <a:extLst>
                  <a:ext uri="{FF2B5EF4-FFF2-40B4-BE49-F238E27FC236}">
                    <a16:creationId xmlns:a16="http://schemas.microsoft.com/office/drawing/2014/main" id="{F674A17B-368F-C0F4-D77A-E845AC637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8" name="Straight Connector 1227">
                <a:extLst>
                  <a:ext uri="{FF2B5EF4-FFF2-40B4-BE49-F238E27FC236}">
                    <a16:creationId xmlns:a16="http://schemas.microsoft.com/office/drawing/2014/main" id="{B6B9D0BC-01D7-C8DC-B266-96D065B4FC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9" name="Oval 1228">
                <a:extLst>
                  <a:ext uri="{FF2B5EF4-FFF2-40B4-BE49-F238E27FC236}">
                    <a16:creationId xmlns:a16="http://schemas.microsoft.com/office/drawing/2014/main" id="{D7D7DA1A-23D4-D64E-0AFF-538930047584}"/>
                  </a:ext>
                </a:extLst>
              </p:cNvPr>
              <p:cNvSpPr/>
              <p:nvPr/>
            </p:nvSpPr>
            <p:spPr>
              <a:xfrm>
                <a:off x="5346924" y="1807876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0" name="Oval 1229">
                <a:extLst>
                  <a:ext uri="{FF2B5EF4-FFF2-40B4-BE49-F238E27FC236}">
                    <a16:creationId xmlns:a16="http://schemas.microsoft.com/office/drawing/2014/main" id="{C6B94111-CF29-5797-C6A5-01E3C5E0E13E}"/>
                  </a:ext>
                </a:extLst>
              </p:cNvPr>
              <p:cNvSpPr/>
              <p:nvPr/>
            </p:nvSpPr>
            <p:spPr>
              <a:xfrm>
                <a:off x="4920615" y="180852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13" name="Group 1212">
              <a:extLst>
                <a:ext uri="{FF2B5EF4-FFF2-40B4-BE49-F238E27FC236}">
                  <a16:creationId xmlns:a16="http://schemas.microsoft.com/office/drawing/2014/main" id="{BE498E12-9E82-2166-6DEF-548E0F8CD699}"/>
                </a:ext>
              </a:extLst>
            </p:cNvPr>
            <p:cNvGrpSpPr/>
            <p:nvPr/>
          </p:nvGrpSpPr>
          <p:grpSpPr>
            <a:xfrm rot="974122">
              <a:off x="8176952" y="4754444"/>
              <a:ext cx="786175" cy="395459"/>
              <a:chOff x="1945568" y="3927570"/>
              <a:chExt cx="517810" cy="260467"/>
            </a:xfrm>
          </p:grpSpPr>
          <p:cxnSp>
            <p:nvCxnSpPr>
              <p:cNvPr id="1220" name="Straight Connector 1219">
                <a:extLst>
                  <a:ext uri="{FF2B5EF4-FFF2-40B4-BE49-F238E27FC236}">
                    <a16:creationId xmlns:a16="http://schemas.microsoft.com/office/drawing/2014/main" id="{DDBEEF4B-A1CB-60A5-37D5-C5F890108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1" name="Group 1220">
                <a:extLst>
                  <a:ext uri="{FF2B5EF4-FFF2-40B4-BE49-F238E27FC236}">
                    <a16:creationId xmlns:a16="http://schemas.microsoft.com/office/drawing/2014/main" id="{C2179E3C-FB4C-DD8E-C10F-7C7D3800B618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1223" name="Straight Connector 1222">
                  <a:extLst>
                    <a:ext uri="{FF2B5EF4-FFF2-40B4-BE49-F238E27FC236}">
                      <a16:creationId xmlns:a16="http://schemas.microsoft.com/office/drawing/2014/main" id="{FB15250D-4440-70BD-F28A-106F54487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4" name="Oval 1223">
                  <a:extLst>
                    <a:ext uri="{FF2B5EF4-FFF2-40B4-BE49-F238E27FC236}">
                      <a16:creationId xmlns:a16="http://schemas.microsoft.com/office/drawing/2014/main" id="{92F4FAFA-CB97-22A5-71F3-09900708946E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222" name="Oval 1221">
                <a:extLst>
                  <a:ext uri="{FF2B5EF4-FFF2-40B4-BE49-F238E27FC236}">
                    <a16:creationId xmlns:a16="http://schemas.microsoft.com/office/drawing/2014/main" id="{84046E37-BEF3-8BE2-C7DB-7E6E674F4E2E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14" name="Group 1213">
              <a:extLst>
                <a:ext uri="{FF2B5EF4-FFF2-40B4-BE49-F238E27FC236}">
                  <a16:creationId xmlns:a16="http://schemas.microsoft.com/office/drawing/2014/main" id="{9E1A2663-4AED-E72A-585A-2B78B049397D}"/>
                </a:ext>
              </a:extLst>
            </p:cNvPr>
            <p:cNvGrpSpPr/>
            <p:nvPr/>
          </p:nvGrpSpPr>
          <p:grpSpPr>
            <a:xfrm rot="20625878" flipH="1">
              <a:off x="8970812" y="4754445"/>
              <a:ext cx="786175" cy="395459"/>
              <a:chOff x="1945568" y="3927570"/>
              <a:chExt cx="517810" cy="260467"/>
            </a:xfrm>
          </p:grpSpPr>
          <p:cxnSp>
            <p:nvCxnSpPr>
              <p:cNvPr id="1215" name="Straight Connector 1214">
                <a:extLst>
                  <a:ext uri="{FF2B5EF4-FFF2-40B4-BE49-F238E27FC236}">
                    <a16:creationId xmlns:a16="http://schemas.microsoft.com/office/drawing/2014/main" id="{D1843686-32AA-14DD-F979-AF84EDC1FD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6" name="Group 1215">
                <a:extLst>
                  <a:ext uri="{FF2B5EF4-FFF2-40B4-BE49-F238E27FC236}">
                    <a16:creationId xmlns:a16="http://schemas.microsoft.com/office/drawing/2014/main" id="{0356AD61-2F47-54F5-EA62-7AC699844E0A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1218" name="Straight Connector 1217">
                  <a:extLst>
                    <a:ext uri="{FF2B5EF4-FFF2-40B4-BE49-F238E27FC236}">
                      <a16:creationId xmlns:a16="http://schemas.microsoft.com/office/drawing/2014/main" id="{0404458E-2A82-29AC-8E68-3C2A0F7172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9" name="Oval 1218">
                  <a:extLst>
                    <a:ext uri="{FF2B5EF4-FFF2-40B4-BE49-F238E27FC236}">
                      <a16:creationId xmlns:a16="http://schemas.microsoft.com/office/drawing/2014/main" id="{734C6C58-B2A6-9B45-48F0-3D1CDF845DBA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217" name="Oval 1216">
                <a:extLst>
                  <a:ext uri="{FF2B5EF4-FFF2-40B4-BE49-F238E27FC236}">
                    <a16:creationId xmlns:a16="http://schemas.microsoft.com/office/drawing/2014/main" id="{4F045A0E-59DD-CF1A-5DC9-8D219F4B07AE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287" name="Group 1286">
            <a:extLst>
              <a:ext uri="{FF2B5EF4-FFF2-40B4-BE49-F238E27FC236}">
                <a16:creationId xmlns:a16="http://schemas.microsoft.com/office/drawing/2014/main" id="{939AC3BF-67E0-7ADF-F004-B84F8248A6EA}"/>
              </a:ext>
            </a:extLst>
          </p:cNvPr>
          <p:cNvGrpSpPr/>
          <p:nvPr/>
        </p:nvGrpSpPr>
        <p:grpSpPr>
          <a:xfrm>
            <a:off x="10466270" y="4760432"/>
            <a:ext cx="1295250" cy="1162186"/>
            <a:chOff x="10526158" y="4544737"/>
            <a:chExt cx="1295250" cy="1162186"/>
          </a:xfrm>
        </p:grpSpPr>
        <p:grpSp>
          <p:nvGrpSpPr>
            <p:cNvPr id="1157" name="Group 1156">
              <a:extLst>
                <a:ext uri="{FF2B5EF4-FFF2-40B4-BE49-F238E27FC236}">
                  <a16:creationId xmlns:a16="http://schemas.microsoft.com/office/drawing/2014/main" id="{F9E10821-B522-0CDB-0494-257B9CF0EFCA}"/>
                </a:ext>
              </a:extLst>
            </p:cNvPr>
            <p:cNvGrpSpPr/>
            <p:nvPr/>
          </p:nvGrpSpPr>
          <p:grpSpPr>
            <a:xfrm rot="19526513">
              <a:off x="11023530" y="5267695"/>
              <a:ext cx="119667" cy="61882"/>
              <a:chOff x="706964" y="1323932"/>
              <a:chExt cx="713953" cy="260467"/>
            </a:xfrm>
          </p:grpSpPr>
          <p:grpSp>
            <p:nvGrpSpPr>
              <p:cNvPr id="1168" name="Group 1167">
                <a:extLst>
                  <a:ext uri="{FF2B5EF4-FFF2-40B4-BE49-F238E27FC236}">
                    <a16:creationId xmlns:a16="http://schemas.microsoft.com/office/drawing/2014/main" id="{BEABFEAE-33E7-00CA-249F-5A235040A466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29E5DF66-8C93-B40E-CB8A-F5F66A5DA9D9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1172" name="Straight Connector 1171">
                    <a:extLst>
                      <a:ext uri="{FF2B5EF4-FFF2-40B4-BE49-F238E27FC236}">
                        <a16:creationId xmlns:a16="http://schemas.microsoft.com/office/drawing/2014/main" id="{52417A3B-FB48-22F9-D293-839E756CAF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6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73" name="Group 1172">
                    <a:extLst>
                      <a:ext uri="{FF2B5EF4-FFF2-40B4-BE49-F238E27FC236}">
                        <a16:creationId xmlns:a16="http://schemas.microsoft.com/office/drawing/2014/main" id="{65D0536D-6653-25A0-2921-B3AC1ED0EE4E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1175" name="Straight Connector 1174">
                      <a:extLst>
                        <a:ext uri="{FF2B5EF4-FFF2-40B4-BE49-F238E27FC236}">
                          <a16:creationId xmlns:a16="http://schemas.microsoft.com/office/drawing/2014/main" id="{AB2CF8FF-C982-DA33-C402-BB87F79B86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6" name="Oval 1175">
                      <a:extLst>
                        <a:ext uri="{FF2B5EF4-FFF2-40B4-BE49-F238E27FC236}">
                          <a16:creationId xmlns:a16="http://schemas.microsoft.com/office/drawing/2014/main" id="{59C9F0DA-F196-E43D-E17A-942A2575A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1174" name="Oval 1173">
                    <a:extLst>
                      <a:ext uri="{FF2B5EF4-FFF2-40B4-BE49-F238E27FC236}">
                        <a16:creationId xmlns:a16="http://schemas.microsoft.com/office/drawing/2014/main" id="{586BC259-F792-19A9-FA55-E2C03807F139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1171" name="Straight Connector 1170">
                  <a:extLst>
                    <a:ext uri="{FF2B5EF4-FFF2-40B4-BE49-F238E27FC236}">
                      <a16:creationId xmlns:a16="http://schemas.microsoft.com/office/drawing/2014/main" id="{91DA3970-370D-A5F1-6B4F-40562FBC5A52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9" name="Oval 1168">
                <a:extLst>
                  <a:ext uri="{FF2B5EF4-FFF2-40B4-BE49-F238E27FC236}">
                    <a16:creationId xmlns:a16="http://schemas.microsoft.com/office/drawing/2014/main" id="{CEBBB5BF-FB28-C466-216C-CCECB6325493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69149EDC-5C43-951F-6FEA-DF0E5D2EA409}"/>
                </a:ext>
              </a:extLst>
            </p:cNvPr>
            <p:cNvGrpSpPr/>
            <p:nvPr/>
          </p:nvGrpSpPr>
          <p:grpSpPr>
            <a:xfrm rot="6561027">
              <a:off x="11489939" y="5196899"/>
              <a:ext cx="406358" cy="256580"/>
              <a:chOff x="4943475" y="1478310"/>
              <a:chExt cx="426309" cy="364778"/>
            </a:xfrm>
          </p:grpSpPr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129D97D-C294-B1E5-4CE9-207C7AE06896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926B7C-099B-8F65-1552-6DE61AF3235B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FCAE67A-3375-18C0-B26E-5C7ECA86A2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A5B1AD4E-EA66-2972-82E5-B751F0E4D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1" name="Group 1090">
              <a:extLst>
                <a:ext uri="{FF2B5EF4-FFF2-40B4-BE49-F238E27FC236}">
                  <a16:creationId xmlns:a16="http://schemas.microsoft.com/office/drawing/2014/main" id="{8E716F99-BA7C-0343-7905-A614679968E5}"/>
                </a:ext>
              </a:extLst>
            </p:cNvPr>
            <p:cNvGrpSpPr/>
            <p:nvPr/>
          </p:nvGrpSpPr>
          <p:grpSpPr>
            <a:xfrm rot="19516107">
              <a:off x="11158724" y="4684368"/>
              <a:ext cx="302608" cy="371352"/>
              <a:chOff x="8724457" y="1772152"/>
              <a:chExt cx="1864024" cy="2044705"/>
            </a:xfrm>
          </p:grpSpPr>
          <p:sp>
            <p:nvSpPr>
              <p:cNvPr id="1099" name="Oval 1098">
                <a:extLst>
                  <a:ext uri="{FF2B5EF4-FFF2-40B4-BE49-F238E27FC236}">
                    <a16:creationId xmlns:a16="http://schemas.microsoft.com/office/drawing/2014/main" id="{F6F0C4EE-9209-7F71-A7EE-1948CF84E41B}"/>
                  </a:ext>
                </a:extLst>
              </p:cNvPr>
              <p:cNvSpPr/>
              <p:nvPr/>
            </p:nvSpPr>
            <p:spPr>
              <a:xfrm>
                <a:off x="8724457" y="2834170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629D8BAB-AFED-1382-AAAD-F622BE5D9949}"/>
                  </a:ext>
                </a:extLst>
              </p:cNvPr>
              <p:cNvSpPr/>
              <p:nvPr/>
            </p:nvSpPr>
            <p:spPr>
              <a:xfrm>
                <a:off x="9886811" y="2754839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1" name="Oval 1100">
                <a:extLst>
                  <a:ext uri="{FF2B5EF4-FFF2-40B4-BE49-F238E27FC236}">
                    <a16:creationId xmlns:a16="http://schemas.microsoft.com/office/drawing/2014/main" id="{A6C8249C-CD71-5050-F612-A19A4BFAB29C}"/>
                  </a:ext>
                </a:extLst>
              </p:cNvPr>
              <p:cNvSpPr/>
              <p:nvPr/>
            </p:nvSpPr>
            <p:spPr>
              <a:xfrm>
                <a:off x="8949533" y="2226527"/>
                <a:ext cx="1391026" cy="139102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32AAE6D4-0AD0-7E2D-B055-9CE30463C618}"/>
                  </a:ext>
                </a:extLst>
              </p:cNvPr>
              <p:cNvSpPr/>
              <p:nvPr/>
            </p:nvSpPr>
            <p:spPr>
              <a:xfrm>
                <a:off x="9272045" y="1772152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3" name="Oval 1102">
                <a:extLst>
                  <a:ext uri="{FF2B5EF4-FFF2-40B4-BE49-F238E27FC236}">
                    <a16:creationId xmlns:a16="http://schemas.microsoft.com/office/drawing/2014/main" id="{8C10F5E6-0092-E698-468B-B86961B1BF7C}"/>
                  </a:ext>
                </a:extLst>
              </p:cNvPr>
              <p:cNvSpPr/>
              <p:nvPr/>
            </p:nvSpPr>
            <p:spPr>
              <a:xfrm>
                <a:off x="9397805" y="3193113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13" name="Group 1112">
              <a:extLst>
                <a:ext uri="{FF2B5EF4-FFF2-40B4-BE49-F238E27FC236}">
                  <a16:creationId xmlns:a16="http://schemas.microsoft.com/office/drawing/2014/main" id="{49C090BF-493B-65EC-6254-B059A928E587}"/>
                </a:ext>
              </a:extLst>
            </p:cNvPr>
            <p:cNvGrpSpPr/>
            <p:nvPr/>
          </p:nvGrpSpPr>
          <p:grpSpPr>
            <a:xfrm rot="3829418">
              <a:off x="11034836" y="5228158"/>
              <a:ext cx="280620" cy="375821"/>
              <a:chOff x="8709383" y="1772152"/>
              <a:chExt cx="1871326" cy="2240204"/>
            </a:xfrm>
          </p:grpSpPr>
          <p:sp>
            <p:nvSpPr>
              <p:cNvPr id="1138" name="Oval 1137">
                <a:extLst>
                  <a:ext uri="{FF2B5EF4-FFF2-40B4-BE49-F238E27FC236}">
                    <a16:creationId xmlns:a16="http://schemas.microsoft.com/office/drawing/2014/main" id="{D6679921-8B35-694B-CFED-9F4343933605}"/>
                  </a:ext>
                </a:extLst>
              </p:cNvPr>
              <p:cNvSpPr/>
              <p:nvPr/>
            </p:nvSpPr>
            <p:spPr>
              <a:xfrm>
                <a:off x="8728277" y="2361189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9" name="Oval 1138">
                <a:extLst>
                  <a:ext uri="{FF2B5EF4-FFF2-40B4-BE49-F238E27FC236}">
                    <a16:creationId xmlns:a16="http://schemas.microsoft.com/office/drawing/2014/main" id="{C273272D-B94B-79DC-BC3E-B8428A96EF7C}"/>
                  </a:ext>
                </a:extLst>
              </p:cNvPr>
              <p:cNvSpPr/>
              <p:nvPr/>
            </p:nvSpPr>
            <p:spPr>
              <a:xfrm>
                <a:off x="9879039" y="2310002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0" name="Oval 1139">
                <a:extLst>
                  <a:ext uri="{FF2B5EF4-FFF2-40B4-BE49-F238E27FC236}">
                    <a16:creationId xmlns:a16="http://schemas.microsoft.com/office/drawing/2014/main" id="{E5FD8897-B331-22AB-1AAD-1504F71478CC}"/>
                  </a:ext>
                </a:extLst>
              </p:cNvPr>
              <p:cNvSpPr/>
              <p:nvPr/>
            </p:nvSpPr>
            <p:spPr>
              <a:xfrm>
                <a:off x="9328552" y="3388612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1" name="Oval 1140">
                <a:extLst>
                  <a:ext uri="{FF2B5EF4-FFF2-40B4-BE49-F238E27FC236}">
                    <a16:creationId xmlns:a16="http://schemas.microsoft.com/office/drawing/2014/main" id="{C5C0AC64-04B5-FAB1-14FD-95023CACB4D2}"/>
                  </a:ext>
                </a:extLst>
              </p:cNvPr>
              <p:cNvSpPr/>
              <p:nvPr/>
            </p:nvSpPr>
            <p:spPr>
              <a:xfrm>
                <a:off x="8949533" y="2226527"/>
                <a:ext cx="1391026" cy="139102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2" name="Oval 1141">
                <a:extLst>
                  <a:ext uri="{FF2B5EF4-FFF2-40B4-BE49-F238E27FC236}">
                    <a16:creationId xmlns:a16="http://schemas.microsoft.com/office/drawing/2014/main" id="{B00CD063-74B7-D583-9169-F4F6EA0E9C60}"/>
                  </a:ext>
                </a:extLst>
              </p:cNvPr>
              <p:cNvSpPr/>
              <p:nvPr/>
            </p:nvSpPr>
            <p:spPr>
              <a:xfrm>
                <a:off x="9272045" y="1772152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3" name="Oval 1142">
                <a:extLst>
                  <a:ext uri="{FF2B5EF4-FFF2-40B4-BE49-F238E27FC236}">
                    <a16:creationId xmlns:a16="http://schemas.microsoft.com/office/drawing/2014/main" id="{FBCEB21E-31EB-AE4D-A950-E8399ECEADD5}"/>
                  </a:ext>
                </a:extLst>
              </p:cNvPr>
              <p:cNvSpPr/>
              <p:nvPr/>
            </p:nvSpPr>
            <p:spPr>
              <a:xfrm>
                <a:off x="9834556" y="2865286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4" name="Oval 1143">
                <a:extLst>
                  <a:ext uri="{FF2B5EF4-FFF2-40B4-BE49-F238E27FC236}">
                    <a16:creationId xmlns:a16="http://schemas.microsoft.com/office/drawing/2014/main" id="{B599AEA4-5546-1776-175A-264D20222DF6}"/>
                  </a:ext>
                </a:extLst>
              </p:cNvPr>
              <p:cNvSpPr/>
              <p:nvPr/>
            </p:nvSpPr>
            <p:spPr>
              <a:xfrm>
                <a:off x="8709383" y="2915054"/>
                <a:ext cx="701670" cy="62374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243C8C6C-0A4C-4E69-7777-4FA74C602821}"/>
                </a:ext>
              </a:extLst>
            </p:cNvPr>
            <p:cNvGrpSpPr/>
            <p:nvPr/>
          </p:nvGrpSpPr>
          <p:grpSpPr>
            <a:xfrm rot="17292073">
              <a:off x="10970887" y="5113469"/>
              <a:ext cx="260351" cy="53760"/>
              <a:chOff x="4943475" y="1478310"/>
              <a:chExt cx="426309" cy="364778"/>
            </a:xfrm>
          </p:grpSpPr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B769D722-7650-11F8-03FC-6984AB20C0E1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5BE868A5-EC8B-BA29-4F31-583C2638FB6C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>
                <a:extLst>
                  <a:ext uri="{FF2B5EF4-FFF2-40B4-BE49-F238E27FC236}">
                    <a16:creationId xmlns:a16="http://schemas.microsoft.com/office/drawing/2014/main" id="{5BA45E9C-56C7-E346-747E-7DC778D010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DFC735A0-7E29-702F-91A1-91B6BE3BB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8" name="Group 1157">
              <a:extLst>
                <a:ext uri="{FF2B5EF4-FFF2-40B4-BE49-F238E27FC236}">
                  <a16:creationId xmlns:a16="http://schemas.microsoft.com/office/drawing/2014/main" id="{8FCED6BC-672E-0049-8B23-2EE8339C070D}"/>
                </a:ext>
              </a:extLst>
            </p:cNvPr>
            <p:cNvGrpSpPr/>
            <p:nvPr/>
          </p:nvGrpSpPr>
          <p:grpSpPr>
            <a:xfrm rot="13410789" flipH="1">
              <a:off x="11118005" y="4950711"/>
              <a:ext cx="115217" cy="74875"/>
              <a:chOff x="706964" y="1323932"/>
              <a:chExt cx="713953" cy="260467"/>
            </a:xfrm>
          </p:grpSpPr>
          <p:grpSp>
            <p:nvGrpSpPr>
              <p:cNvPr id="1159" name="Group 1158">
                <a:extLst>
                  <a:ext uri="{FF2B5EF4-FFF2-40B4-BE49-F238E27FC236}">
                    <a16:creationId xmlns:a16="http://schemas.microsoft.com/office/drawing/2014/main" id="{8572C4E0-4062-DF34-F5D7-7ECCF32BE726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1161" name="Group 1160">
                  <a:extLst>
                    <a:ext uri="{FF2B5EF4-FFF2-40B4-BE49-F238E27FC236}">
                      <a16:creationId xmlns:a16="http://schemas.microsoft.com/office/drawing/2014/main" id="{17621ECC-F0D2-6D9C-A23B-452613E15A56}"/>
                    </a:ext>
                  </a:extLst>
                </p:cNvPr>
                <p:cNvGrpSpPr/>
                <p:nvPr/>
              </p:nvGrpSpPr>
              <p:grpSpPr>
                <a:xfrm>
                  <a:off x="1287868" y="1544250"/>
                  <a:ext cx="511935" cy="260467"/>
                  <a:chOff x="1951443" y="3927570"/>
                  <a:chExt cx="511935" cy="260467"/>
                </a:xfrm>
              </p:grpSpPr>
              <p:cxnSp>
                <p:nvCxnSpPr>
                  <p:cNvPr id="1163" name="Straight Connector 1162">
                    <a:extLst>
                      <a:ext uri="{FF2B5EF4-FFF2-40B4-BE49-F238E27FC236}">
                        <a16:creationId xmlns:a16="http://schemas.microsoft.com/office/drawing/2014/main" id="{5518E060-DFE7-7518-3FAC-EF3F30FA19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6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4" name="Group 1163">
                    <a:extLst>
                      <a:ext uri="{FF2B5EF4-FFF2-40B4-BE49-F238E27FC236}">
                        <a16:creationId xmlns:a16="http://schemas.microsoft.com/office/drawing/2014/main" id="{5FD5B68C-C0FE-18CD-11C3-4926B8A8D734}"/>
                      </a:ext>
                    </a:extLst>
                  </p:cNvPr>
                  <p:cNvGrpSpPr/>
                  <p:nvPr/>
                </p:nvGrpSpPr>
                <p:grpSpPr>
                  <a:xfrm>
                    <a:off x="1951443" y="3950670"/>
                    <a:ext cx="511935" cy="237367"/>
                    <a:chOff x="1951443" y="3950670"/>
                    <a:chExt cx="511935" cy="237367"/>
                  </a:xfrm>
                </p:grpSpPr>
                <p:cxnSp>
                  <p:nvCxnSpPr>
                    <p:cNvPr id="1166" name="Straight Connector 1165">
                      <a:extLst>
                        <a:ext uri="{FF2B5EF4-FFF2-40B4-BE49-F238E27FC236}">
                          <a16:creationId xmlns:a16="http://schemas.microsoft.com/office/drawing/2014/main" id="{4D6BE0C0-3345-B6E9-25D2-C51C472497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51443" y="3950670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67" name="Oval 1166">
                      <a:extLst>
                        <a:ext uri="{FF2B5EF4-FFF2-40B4-BE49-F238E27FC236}">
                          <a16:creationId xmlns:a16="http://schemas.microsoft.com/office/drawing/2014/main" id="{9CE9471F-5A3E-3F33-A3C2-A91B2D703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1165" name="Oval 1164">
                    <a:extLst>
                      <a:ext uri="{FF2B5EF4-FFF2-40B4-BE49-F238E27FC236}">
                        <a16:creationId xmlns:a16="http://schemas.microsoft.com/office/drawing/2014/main" id="{B95902A7-9FFD-A455-AE45-F894CC920449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1162" name="Straight Connector 1161">
                  <a:extLst>
                    <a:ext uri="{FF2B5EF4-FFF2-40B4-BE49-F238E27FC236}">
                      <a16:creationId xmlns:a16="http://schemas.microsoft.com/office/drawing/2014/main" id="{5D1404A6-5714-D719-2E8F-5E942D7BE9FC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0" name="Oval 1159">
                <a:extLst>
                  <a:ext uri="{FF2B5EF4-FFF2-40B4-BE49-F238E27FC236}">
                    <a16:creationId xmlns:a16="http://schemas.microsoft.com/office/drawing/2014/main" id="{17E088BB-DD2C-9627-0ACB-95C58427266C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84" name="Group 1183">
              <a:extLst>
                <a:ext uri="{FF2B5EF4-FFF2-40B4-BE49-F238E27FC236}">
                  <a16:creationId xmlns:a16="http://schemas.microsoft.com/office/drawing/2014/main" id="{9DCDBABD-C237-458A-B4A4-DDDB633C956F}"/>
                </a:ext>
              </a:extLst>
            </p:cNvPr>
            <p:cNvGrpSpPr/>
            <p:nvPr/>
          </p:nvGrpSpPr>
          <p:grpSpPr>
            <a:xfrm rot="1803198">
              <a:off x="11317593" y="4596892"/>
              <a:ext cx="212276" cy="111367"/>
              <a:chOff x="4943475" y="1478310"/>
              <a:chExt cx="426309" cy="364778"/>
            </a:xfrm>
          </p:grpSpPr>
          <p:cxnSp>
            <p:nvCxnSpPr>
              <p:cNvPr id="1205" name="Straight Connector 1204">
                <a:extLst>
                  <a:ext uri="{FF2B5EF4-FFF2-40B4-BE49-F238E27FC236}">
                    <a16:creationId xmlns:a16="http://schemas.microsoft.com/office/drawing/2014/main" id="{E812DFB1-B96C-D677-1ECB-A5FE0A66F959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9EA232E5-F290-895B-1B5C-1AE5DA41C47E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74DE987C-BDEF-184A-3CEA-B6191041BB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2BBAD9B6-CC45-3B11-C514-D59F57219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5" name="Group 1184">
              <a:extLst>
                <a:ext uri="{FF2B5EF4-FFF2-40B4-BE49-F238E27FC236}">
                  <a16:creationId xmlns:a16="http://schemas.microsoft.com/office/drawing/2014/main" id="{762ECC68-4AB7-C574-DAB2-DCC2F7A76E50}"/>
                </a:ext>
              </a:extLst>
            </p:cNvPr>
            <p:cNvGrpSpPr/>
            <p:nvPr/>
          </p:nvGrpSpPr>
          <p:grpSpPr>
            <a:xfrm rot="3313782">
              <a:off x="11130015" y="4571873"/>
              <a:ext cx="212287" cy="158015"/>
              <a:chOff x="706964" y="1323932"/>
              <a:chExt cx="713953" cy="260467"/>
            </a:xfrm>
          </p:grpSpPr>
          <p:grpSp>
            <p:nvGrpSpPr>
              <p:cNvPr id="1196" name="Group 1195">
                <a:extLst>
                  <a:ext uri="{FF2B5EF4-FFF2-40B4-BE49-F238E27FC236}">
                    <a16:creationId xmlns:a16="http://schemas.microsoft.com/office/drawing/2014/main" id="{31459E9B-7D17-5C1E-C4D4-BA87626E446B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1198" name="Group 1197">
                  <a:extLst>
                    <a:ext uri="{FF2B5EF4-FFF2-40B4-BE49-F238E27FC236}">
                      <a16:creationId xmlns:a16="http://schemas.microsoft.com/office/drawing/2014/main" id="{FA460FE0-C79E-59C7-0513-F0DEDF667E75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1200" name="Straight Connector 1199">
                    <a:extLst>
                      <a:ext uri="{FF2B5EF4-FFF2-40B4-BE49-F238E27FC236}">
                        <a16:creationId xmlns:a16="http://schemas.microsoft.com/office/drawing/2014/main" id="{8B3FFE56-F9AC-03F4-7CC5-57C239D9E3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6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01" name="Group 1200">
                    <a:extLst>
                      <a:ext uri="{FF2B5EF4-FFF2-40B4-BE49-F238E27FC236}">
                        <a16:creationId xmlns:a16="http://schemas.microsoft.com/office/drawing/2014/main" id="{9E8C12BD-CA78-8BD7-C26C-92361185AAB3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1203" name="Straight Connector 1202">
                      <a:extLst>
                        <a:ext uri="{FF2B5EF4-FFF2-40B4-BE49-F238E27FC236}">
                          <a16:creationId xmlns:a16="http://schemas.microsoft.com/office/drawing/2014/main" id="{513C41B7-0302-A9A2-296F-31B965DE46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04" name="Oval 1203">
                      <a:extLst>
                        <a:ext uri="{FF2B5EF4-FFF2-40B4-BE49-F238E27FC236}">
                          <a16:creationId xmlns:a16="http://schemas.microsoft.com/office/drawing/2014/main" id="{B0C25003-3A0A-9226-EE1B-80CA49F15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1202" name="Oval 1201">
                    <a:extLst>
                      <a:ext uri="{FF2B5EF4-FFF2-40B4-BE49-F238E27FC236}">
                        <a16:creationId xmlns:a16="http://schemas.microsoft.com/office/drawing/2014/main" id="{0DE5F190-FEA2-22AB-BB2E-C03163FAFDE2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1199" name="Straight Connector 1198">
                  <a:extLst>
                    <a:ext uri="{FF2B5EF4-FFF2-40B4-BE49-F238E27FC236}">
                      <a16:creationId xmlns:a16="http://schemas.microsoft.com/office/drawing/2014/main" id="{CE822033-5B2F-70B4-16A4-2DEA4BA062CA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7" name="Oval 1196">
                <a:extLst>
                  <a:ext uri="{FF2B5EF4-FFF2-40B4-BE49-F238E27FC236}">
                    <a16:creationId xmlns:a16="http://schemas.microsoft.com/office/drawing/2014/main" id="{35118DB1-96F2-2742-B849-BD80552609DE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456404DA-7A84-3A13-D5A4-FA2A966E6C5D}"/>
                </a:ext>
              </a:extLst>
            </p:cNvPr>
            <p:cNvGrpSpPr/>
            <p:nvPr/>
          </p:nvGrpSpPr>
          <p:grpSpPr>
            <a:xfrm rot="20365623" flipH="1">
              <a:off x="11416376" y="4724644"/>
              <a:ext cx="240081" cy="72360"/>
              <a:chOff x="706964" y="1323932"/>
              <a:chExt cx="713953" cy="260467"/>
            </a:xfrm>
          </p:grpSpPr>
          <p:grpSp>
            <p:nvGrpSpPr>
              <p:cNvPr id="1187" name="Group 1186">
                <a:extLst>
                  <a:ext uri="{FF2B5EF4-FFF2-40B4-BE49-F238E27FC236}">
                    <a16:creationId xmlns:a16="http://schemas.microsoft.com/office/drawing/2014/main" id="{2FDF7458-24AA-2C7E-88CD-85C0A18238B5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1189" name="Group 1188">
                  <a:extLst>
                    <a:ext uri="{FF2B5EF4-FFF2-40B4-BE49-F238E27FC236}">
                      <a16:creationId xmlns:a16="http://schemas.microsoft.com/office/drawing/2014/main" id="{60CAFD02-D189-882B-487B-9056816073A8}"/>
                    </a:ext>
                  </a:extLst>
                </p:cNvPr>
                <p:cNvGrpSpPr/>
                <p:nvPr/>
              </p:nvGrpSpPr>
              <p:grpSpPr>
                <a:xfrm>
                  <a:off x="1287868" y="1544250"/>
                  <a:ext cx="511935" cy="260467"/>
                  <a:chOff x="1951443" y="3927570"/>
                  <a:chExt cx="511935" cy="260467"/>
                </a:xfrm>
              </p:grpSpPr>
              <p:cxnSp>
                <p:nvCxnSpPr>
                  <p:cNvPr id="1191" name="Straight Connector 1190">
                    <a:extLst>
                      <a:ext uri="{FF2B5EF4-FFF2-40B4-BE49-F238E27FC236}">
                        <a16:creationId xmlns:a16="http://schemas.microsoft.com/office/drawing/2014/main" id="{6BDB80EB-175D-6D3A-5460-AD9281D813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6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92" name="Group 1191">
                    <a:extLst>
                      <a:ext uri="{FF2B5EF4-FFF2-40B4-BE49-F238E27FC236}">
                        <a16:creationId xmlns:a16="http://schemas.microsoft.com/office/drawing/2014/main" id="{8F327253-D289-B03E-C7DF-EF7F8638C959}"/>
                      </a:ext>
                    </a:extLst>
                  </p:cNvPr>
                  <p:cNvGrpSpPr/>
                  <p:nvPr/>
                </p:nvGrpSpPr>
                <p:grpSpPr>
                  <a:xfrm>
                    <a:off x="1951443" y="3950670"/>
                    <a:ext cx="511935" cy="237367"/>
                    <a:chOff x="1951443" y="3950670"/>
                    <a:chExt cx="511935" cy="237367"/>
                  </a:xfrm>
                </p:grpSpPr>
                <p:cxnSp>
                  <p:nvCxnSpPr>
                    <p:cNvPr id="1194" name="Straight Connector 1193">
                      <a:extLst>
                        <a:ext uri="{FF2B5EF4-FFF2-40B4-BE49-F238E27FC236}">
                          <a16:creationId xmlns:a16="http://schemas.microsoft.com/office/drawing/2014/main" id="{ACCBF3C0-63BF-F05B-2CE1-A6BCD3DAB0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51443" y="3950670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5" name="Oval 1194">
                      <a:extLst>
                        <a:ext uri="{FF2B5EF4-FFF2-40B4-BE49-F238E27FC236}">
                          <a16:creationId xmlns:a16="http://schemas.microsoft.com/office/drawing/2014/main" id="{B7BDE326-9690-4416-ECAD-6D22E0781F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1193" name="Oval 1192">
                    <a:extLst>
                      <a:ext uri="{FF2B5EF4-FFF2-40B4-BE49-F238E27FC236}">
                        <a16:creationId xmlns:a16="http://schemas.microsoft.com/office/drawing/2014/main" id="{AE5B44E5-5B4D-45F9-BDAD-463E85EDE729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1190" name="Straight Connector 1189">
                  <a:extLst>
                    <a:ext uri="{FF2B5EF4-FFF2-40B4-BE49-F238E27FC236}">
                      <a16:creationId xmlns:a16="http://schemas.microsoft.com/office/drawing/2014/main" id="{A250C56B-CC32-3A07-A48A-785AA44701F3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8" name="Oval 1187">
                <a:extLst>
                  <a:ext uri="{FF2B5EF4-FFF2-40B4-BE49-F238E27FC236}">
                    <a16:creationId xmlns:a16="http://schemas.microsoft.com/office/drawing/2014/main" id="{B5DB7729-0DE9-ED35-EE23-EE2A4524C87E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F32D910A-DD20-9CAA-4B89-BE2FCAC78C17}"/>
                </a:ext>
              </a:extLst>
            </p:cNvPr>
            <p:cNvGrpSpPr/>
            <p:nvPr/>
          </p:nvGrpSpPr>
          <p:grpSpPr>
            <a:xfrm rot="9738379">
              <a:off x="11411403" y="4905726"/>
              <a:ext cx="401386" cy="201904"/>
              <a:chOff x="1945568" y="3927570"/>
              <a:chExt cx="517810" cy="260467"/>
            </a:xfrm>
          </p:grpSpPr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7535C5F-BDA4-C448-F99F-587A9C1F4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D525AC7-3A4A-22FE-29A1-A55F62389CB2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ABFC6A41-F7CA-9A1A-B752-6AE11CE089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2C6563F8-A156-AF5A-8EBF-3123DAF242B9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0366EDAA-A90A-570D-1433-9953563867B8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71665996-91DC-1470-CAF4-815830E0AFDE}"/>
                </a:ext>
              </a:extLst>
            </p:cNvPr>
            <p:cNvGrpSpPr/>
            <p:nvPr/>
          </p:nvGrpSpPr>
          <p:grpSpPr>
            <a:xfrm rot="4209439" flipH="1">
              <a:off x="11228631" y="5405278"/>
              <a:ext cx="401386" cy="201904"/>
              <a:chOff x="1945568" y="3927570"/>
              <a:chExt cx="517810" cy="260467"/>
            </a:xfrm>
          </p:grpSpPr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9254F22-57A5-F65B-1E7B-ECADE939D0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43A35CC2-82C5-4A00-565F-A8A763B0D77D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61D18D93-817C-45BE-DA0B-0C4F0DDC1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225DA74E-10B8-5A8D-EAD9-6C9A7AFE8855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5ED60F2-1FF2-F001-C20D-5475BDF2D917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32" name="Group 1231">
              <a:extLst>
                <a:ext uri="{FF2B5EF4-FFF2-40B4-BE49-F238E27FC236}">
                  <a16:creationId xmlns:a16="http://schemas.microsoft.com/office/drawing/2014/main" id="{557DC609-37E4-7C4A-5C54-CF475E1F476E}"/>
                </a:ext>
              </a:extLst>
            </p:cNvPr>
            <p:cNvGrpSpPr/>
            <p:nvPr/>
          </p:nvGrpSpPr>
          <p:grpSpPr>
            <a:xfrm rot="18465345">
              <a:off x="10744219" y="5359203"/>
              <a:ext cx="420030" cy="76541"/>
              <a:chOff x="4943475" y="1478310"/>
              <a:chExt cx="426309" cy="364778"/>
            </a:xfrm>
          </p:grpSpPr>
          <p:cxnSp>
            <p:nvCxnSpPr>
              <p:cNvPr id="1253" name="Straight Connector 1252">
                <a:extLst>
                  <a:ext uri="{FF2B5EF4-FFF2-40B4-BE49-F238E27FC236}">
                    <a16:creationId xmlns:a16="http://schemas.microsoft.com/office/drawing/2014/main" id="{D99C9C29-7E8F-274F-DCFF-F43BD4F373D4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>
                <a:extLst>
                  <a:ext uri="{FF2B5EF4-FFF2-40B4-BE49-F238E27FC236}">
                    <a16:creationId xmlns:a16="http://schemas.microsoft.com/office/drawing/2014/main" id="{AB302F2A-3E40-2C49-E898-C0E0240B4BBA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>
                <a:extLst>
                  <a:ext uri="{FF2B5EF4-FFF2-40B4-BE49-F238E27FC236}">
                    <a16:creationId xmlns:a16="http://schemas.microsoft.com/office/drawing/2014/main" id="{7BBEBD1F-E62B-0AAC-F3A9-159E2E1E78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>
                <a:extLst>
                  <a:ext uri="{FF2B5EF4-FFF2-40B4-BE49-F238E27FC236}">
                    <a16:creationId xmlns:a16="http://schemas.microsoft.com/office/drawing/2014/main" id="{2E74963D-FA49-8DFB-76FC-6ECF3A803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3" name="Group 1232">
              <a:extLst>
                <a:ext uri="{FF2B5EF4-FFF2-40B4-BE49-F238E27FC236}">
                  <a16:creationId xmlns:a16="http://schemas.microsoft.com/office/drawing/2014/main" id="{F0403014-74D4-83C7-ECC6-2ED47CCD79AE}"/>
                </a:ext>
              </a:extLst>
            </p:cNvPr>
            <p:cNvGrpSpPr/>
            <p:nvPr/>
          </p:nvGrpSpPr>
          <p:grpSpPr>
            <a:xfrm rot="18803618" flipH="1">
              <a:off x="10988251" y="5193957"/>
              <a:ext cx="353114" cy="45719"/>
              <a:chOff x="706964" y="1323932"/>
              <a:chExt cx="713953" cy="260467"/>
            </a:xfrm>
          </p:grpSpPr>
          <p:grpSp>
            <p:nvGrpSpPr>
              <p:cNvPr id="1244" name="Group 1243">
                <a:extLst>
                  <a:ext uri="{FF2B5EF4-FFF2-40B4-BE49-F238E27FC236}">
                    <a16:creationId xmlns:a16="http://schemas.microsoft.com/office/drawing/2014/main" id="{85702F5A-F050-DFEB-163F-C197185896A6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1246" name="Group 1245">
                  <a:extLst>
                    <a:ext uri="{FF2B5EF4-FFF2-40B4-BE49-F238E27FC236}">
                      <a16:creationId xmlns:a16="http://schemas.microsoft.com/office/drawing/2014/main" id="{14664B58-FDB5-FCB6-73FD-4613C5A70535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1248" name="Straight Connector 1247">
                    <a:extLst>
                      <a:ext uri="{FF2B5EF4-FFF2-40B4-BE49-F238E27FC236}">
                        <a16:creationId xmlns:a16="http://schemas.microsoft.com/office/drawing/2014/main" id="{77107850-2344-DB62-7243-0EECA738B1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6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49" name="Group 1248">
                    <a:extLst>
                      <a:ext uri="{FF2B5EF4-FFF2-40B4-BE49-F238E27FC236}">
                        <a16:creationId xmlns:a16="http://schemas.microsoft.com/office/drawing/2014/main" id="{63F4B85D-D6FA-CFD1-6568-49E8EF7C89CC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1251" name="Straight Connector 1250">
                      <a:extLst>
                        <a:ext uri="{FF2B5EF4-FFF2-40B4-BE49-F238E27FC236}">
                          <a16:creationId xmlns:a16="http://schemas.microsoft.com/office/drawing/2014/main" id="{7629FEC4-B067-BE63-4A97-DA589D5836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2" name="Oval 1251">
                      <a:extLst>
                        <a:ext uri="{FF2B5EF4-FFF2-40B4-BE49-F238E27FC236}">
                          <a16:creationId xmlns:a16="http://schemas.microsoft.com/office/drawing/2014/main" id="{134DEBBD-21ED-5D4F-F2CD-53AEBFAB84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1250" name="Oval 1249">
                    <a:extLst>
                      <a:ext uri="{FF2B5EF4-FFF2-40B4-BE49-F238E27FC236}">
                        <a16:creationId xmlns:a16="http://schemas.microsoft.com/office/drawing/2014/main" id="{ACA99873-248E-65A0-1CC0-7BB8DBD2503A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1247" name="Straight Connector 1246">
                  <a:extLst>
                    <a:ext uri="{FF2B5EF4-FFF2-40B4-BE49-F238E27FC236}">
                      <a16:creationId xmlns:a16="http://schemas.microsoft.com/office/drawing/2014/main" id="{BCD38BBC-3DFD-EC28-E718-C60F885605F4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5" name="Oval 1244">
                <a:extLst>
                  <a:ext uri="{FF2B5EF4-FFF2-40B4-BE49-F238E27FC236}">
                    <a16:creationId xmlns:a16="http://schemas.microsoft.com/office/drawing/2014/main" id="{0E9FE6CA-BD8E-9DD6-ECAB-E1C6707448A5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34" name="Group 1233">
              <a:extLst>
                <a:ext uri="{FF2B5EF4-FFF2-40B4-BE49-F238E27FC236}">
                  <a16:creationId xmlns:a16="http://schemas.microsoft.com/office/drawing/2014/main" id="{15F73E99-CD51-2A08-BCFF-242D5B4A4EF2}"/>
                </a:ext>
              </a:extLst>
            </p:cNvPr>
            <p:cNvGrpSpPr/>
            <p:nvPr/>
          </p:nvGrpSpPr>
          <p:grpSpPr>
            <a:xfrm rot="8391608" flipH="1" flipV="1">
              <a:off x="10526158" y="5627076"/>
              <a:ext cx="553429" cy="45719"/>
              <a:chOff x="706964" y="1323932"/>
              <a:chExt cx="713953" cy="260467"/>
            </a:xfrm>
          </p:grpSpPr>
          <p:grpSp>
            <p:nvGrpSpPr>
              <p:cNvPr id="1235" name="Group 1234">
                <a:extLst>
                  <a:ext uri="{FF2B5EF4-FFF2-40B4-BE49-F238E27FC236}">
                    <a16:creationId xmlns:a16="http://schemas.microsoft.com/office/drawing/2014/main" id="{E7E915A3-0B60-FF4F-D6C7-2537357C1545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FCAD0EA0-BD6D-CED3-9617-5BB6C83EB6AD}"/>
                    </a:ext>
                  </a:extLst>
                </p:cNvPr>
                <p:cNvGrpSpPr/>
                <p:nvPr/>
              </p:nvGrpSpPr>
              <p:grpSpPr>
                <a:xfrm>
                  <a:off x="1287868" y="1544250"/>
                  <a:ext cx="511935" cy="260467"/>
                  <a:chOff x="1951443" y="3927570"/>
                  <a:chExt cx="511935" cy="260467"/>
                </a:xfrm>
              </p:grpSpPr>
              <p:cxnSp>
                <p:nvCxnSpPr>
                  <p:cNvPr id="1239" name="Straight Connector 1238">
                    <a:extLst>
                      <a:ext uri="{FF2B5EF4-FFF2-40B4-BE49-F238E27FC236}">
                        <a16:creationId xmlns:a16="http://schemas.microsoft.com/office/drawing/2014/main" id="{A3939B9D-D695-F5C4-5ED5-B80EC3218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6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40" name="Group 1239">
                    <a:extLst>
                      <a:ext uri="{FF2B5EF4-FFF2-40B4-BE49-F238E27FC236}">
                        <a16:creationId xmlns:a16="http://schemas.microsoft.com/office/drawing/2014/main" id="{EC5A4194-09F1-8DC1-BF00-C7E765E3A55D}"/>
                      </a:ext>
                    </a:extLst>
                  </p:cNvPr>
                  <p:cNvGrpSpPr/>
                  <p:nvPr/>
                </p:nvGrpSpPr>
                <p:grpSpPr>
                  <a:xfrm>
                    <a:off x="1951443" y="3950670"/>
                    <a:ext cx="511935" cy="237367"/>
                    <a:chOff x="1951443" y="3950670"/>
                    <a:chExt cx="511935" cy="237367"/>
                  </a:xfrm>
                </p:grpSpPr>
                <p:cxnSp>
                  <p:nvCxnSpPr>
                    <p:cNvPr id="1242" name="Straight Connector 1241">
                      <a:extLst>
                        <a:ext uri="{FF2B5EF4-FFF2-40B4-BE49-F238E27FC236}">
                          <a16:creationId xmlns:a16="http://schemas.microsoft.com/office/drawing/2014/main" id="{6D8EEB35-EFB9-F80C-8412-433278FACD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51443" y="3950670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43" name="Oval 1242">
                      <a:extLst>
                        <a:ext uri="{FF2B5EF4-FFF2-40B4-BE49-F238E27FC236}">
                          <a16:creationId xmlns:a16="http://schemas.microsoft.com/office/drawing/2014/main" id="{472C8F3E-7EC8-4101-C6B9-969570737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1241" name="Oval 1240">
                    <a:extLst>
                      <a:ext uri="{FF2B5EF4-FFF2-40B4-BE49-F238E27FC236}">
                        <a16:creationId xmlns:a16="http://schemas.microsoft.com/office/drawing/2014/main" id="{79A28090-7AFB-47E5-EE98-A2437FDE6A1F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1238" name="Straight Connector 1237">
                  <a:extLst>
                    <a:ext uri="{FF2B5EF4-FFF2-40B4-BE49-F238E27FC236}">
                      <a16:creationId xmlns:a16="http://schemas.microsoft.com/office/drawing/2014/main" id="{1683F402-4F34-0FE9-8761-570B440B8174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6" name="Oval 1235">
                <a:extLst>
                  <a:ext uri="{FF2B5EF4-FFF2-40B4-BE49-F238E27FC236}">
                    <a16:creationId xmlns:a16="http://schemas.microsoft.com/office/drawing/2014/main" id="{0A7FA3FF-B251-E696-5756-E1B5BD9949B0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60" name="Group 1259">
              <a:extLst>
                <a:ext uri="{FF2B5EF4-FFF2-40B4-BE49-F238E27FC236}">
                  <a16:creationId xmlns:a16="http://schemas.microsoft.com/office/drawing/2014/main" id="{9F43B9F6-8379-9C21-1D22-D4BBAB3FF0B2}"/>
                </a:ext>
              </a:extLst>
            </p:cNvPr>
            <p:cNvGrpSpPr/>
            <p:nvPr/>
          </p:nvGrpSpPr>
          <p:grpSpPr>
            <a:xfrm rot="9381808">
              <a:off x="11240770" y="5584522"/>
              <a:ext cx="95795" cy="116705"/>
              <a:chOff x="4943475" y="1478310"/>
              <a:chExt cx="426309" cy="364778"/>
            </a:xfrm>
          </p:grpSpPr>
          <p:cxnSp>
            <p:nvCxnSpPr>
              <p:cNvPr id="1281" name="Straight Connector 1280">
                <a:extLst>
                  <a:ext uri="{FF2B5EF4-FFF2-40B4-BE49-F238E27FC236}">
                    <a16:creationId xmlns:a16="http://schemas.microsoft.com/office/drawing/2014/main" id="{3E3511B1-B069-E8E4-9381-61B6AB93EF01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2" name="Straight Connector 1281">
                <a:extLst>
                  <a:ext uri="{FF2B5EF4-FFF2-40B4-BE49-F238E27FC236}">
                    <a16:creationId xmlns:a16="http://schemas.microsoft.com/office/drawing/2014/main" id="{7582DA36-F829-7E97-BB1B-FB1A31831138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3" name="Straight Connector 1282">
                <a:extLst>
                  <a:ext uri="{FF2B5EF4-FFF2-40B4-BE49-F238E27FC236}">
                    <a16:creationId xmlns:a16="http://schemas.microsoft.com/office/drawing/2014/main" id="{1F82BA4B-DEDE-0D08-8CF1-5060153F50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4" name="Straight Connector 1283">
                <a:extLst>
                  <a:ext uri="{FF2B5EF4-FFF2-40B4-BE49-F238E27FC236}">
                    <a16:creationId xmlns:a16="http://schemas.microsoft.com/office/drawing/2014/main" id="{9A2C0059-4503-5B77-1C21-5ADAD47CA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1" name="Group 1260">
              <a:extLst>
                <a:ext uri="{FF2B5EF4-FFF2-40B4-BE49-F238E27FC236}">
                  <a16:creationId xmlns:a16="http://schemas.microsoft.com/office/drawing/2014/main" id="{068EEC8B-F301-E4CC-34C9-79C5B08D31F0}"/>
                </a:ext>
              </a:extLst>
            </p:cNvPr>
            <p:cNvGrpSpPr/>
            <p:nvPr/>
          </p:nvGrpSpPr>
          <p:grpSpPr>
            <a:xfrm rot="12951056">
              <a:off x="11249986" y="5570436"/>
              <a:ext cx="221830" cy="45719"/>
              <a:chOff x="706964" y="1323932"/>
              <a:chExt cx="713953" cy="260467"/>
            </a:xfrm>
          </p:grpSpPr>
          <p:grpSp>
            <p:nvGrpSpPr>
              <p:cNvPr id="1272" name="Group 1271">
                <a:extLst>
                  <a:ext uri="{FF2B5EF4-FFF2-40B4-BE49-F238E27FC236}">
                    <a16:creationId xmlns:a16="http://schemas.microsoft.com/office/drawing/2014/main" id="{4EB33798-A770-FF98-69DF-F734CFF34279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1274" name="Group 1273">
                  <a:extLst>
                    <a:ext uri="{FF2B5EF4-FFF2-40B4-BE49-F238E27FC236}">
                      <a16:creationId xmlns:a16="http://schemas.microsoft.com/office/drawing/2014/main" id="{0B0B3C54-1780-795D-E45E-EF4979B223E6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1276" name="Straight Connector 1275">
                    <a:extLst>
                      <a:ext uri="{FF2B5EF4-FFF2-40B4-BE49-F238E27FC236}">
                        <a16:creationId xmlns:a16="http://schemas.microsoft.com/office/drawing/2014/main" id="{F3978404-D45F-7C32-4D02-73BDBBAB7B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6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77" name="Group 1276">
                    <a:extLst>
                      <a:ext uri="{FF2B5EF4-FFF2-40B4-BE49-F238E27FC236}">
                        <a16:creationId xmlns:a16="http://schemas.microsoft.com/office/drawing/2014/main" id="{ED856DBA-D986-E33A-1184-A0F67F599060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1279" name="Straight Connector 1278">
                      <a:extLst>
                        <a:ext uri="{FF2B5EF4-FFF2-40B4-BE49-F238E27FC236}">
                          <a16:creationId xmlns:a16="http://schemas.microsoft.com/office/drawing/2014/main" id="{29FBA569-36CE-67BE-7CDB-649158041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0" name="Oval 1279">
                      <a:extLst>
                        <a:ext uri="{FF2B5EF4-FFF2-40B4-BE49-F238E27FC236}">
                          <a16:creationId xmlns:a16="http://schemas.microsoft.com/office/drawing/2014/main" id="{9B0ED2D7-9F58-C7E5-4297-8B5068DE3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1278" name="Oval 1277">
                    <a:extLst>
                      <a:ext uri="{FF2B5EF4-FFF2-40B4-BE49-F238E27FC236}">
                        <a16:creationId xmlns:a16="http://schemas.microsoft.com/office/drawing/2014/main" id="{140E315C-01AD-E029-C91D-56DB7B1AE514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1275" name="Straight Connector 1274">
                  <a:extLst>
                    <a:ext uri="{FF2B5EF4-FFF2-40B4-BE49-F238E27FC236}">
                      <a16:creationId xmlns:a16="http://schemas.microsoft.com/office/drawing/2014/main" id="{BC3F1370-9A17-FC35-5B4E-81B86FA0EECD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3" name="Oval 1272">
                <a:extLst>
                  <a:ext uri="{FF2B5EF4-FFF2-40B4-BE49-F238E27FC236}">
                    <a16:creationId xmlns:a16="http://schemas.microsoft.com/office/drawing/2014/main" id="{110F2831-19DB-42E3-0662-9CCB309DC93A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62" name="Group 1261">
              <a:extLst>
                <a:ext uri="{FF2B5EF4-FFF2-40B4-BE49-F238E27FC236}">
                  <a16:creationId xmlns:a16="http://schemas.microsoft.com/office/drawing/2014/main" id="{B09F3E08-873E-474D-CB89-FDBA7FA983C5}"/>
                </a:ext>
              </a:extLst>
            </p:cNvPr>
            <p:cNvGrpSpPr/>
            <p:nvPr/>
          </p:nvGrpSpPr>
          <p:grpSpPr>
            <a:xfrm rot="8147431" flipH="1">
              <a:off x="11104583" y="5514065"/>
              <a:ext cx="114337" cy="137056"/>
              <a:chOff x="706964" y="1323932"/>
              <a:chExt cx="713953" cy="260467"/>
            </a:xfrm>
          </p:grpSpPr>
          <p:grpSp>
            <p:nvGrpSpPr>
              <p:cNvPr id="1263" name="Group 1262">
                <a:extLst>
                  <a:ext uri="{FF2B5EF4-FFF2-40B4-BE49-F238E27FC236}">
                    <a16:creationId xmlns:a16="http://schemas.microsoft.com/office/drawing/2014/main" id="{E8B4F570-30D5-E306-B8B0-66D0972EBB7B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1265" name="Group 1264">
                  <a:extLst>
                    <a:ext uri="{FF2B5EF4-FFF2-40B4-BE49-F238E27FC236}">
                      <a16:creationId xmlns:a16="http://schemas.microsoft.com/office/drawing/2014/main" id="{E8047B1E-7B5A-3874-E73B-EE4ED1E02D7F}"/>
                    </a:ext>
                  </a:extLst>
                </p:cNvPr>
                <p:cNvGrpSpPr/>
                <p:nvPr/>
              </p:nvGrpSpPr>
              <p:grpSpPr>
                <a:xfrm>
                  <a:off x="1287868" y="1544250"/>
                  <a:ext cx="511935" cy="260467"/>
                  <a:chOff x="1951443" y="3927570"/>
                  <a:chExt cx="511935" cy="260467"/>
                </a:xfrm>
              </p:grpSpPr>
              <p:cxnSp>
                <p:nvCxnSpPr>
                  <p:cNvPr id="1267" name="Straight Connector 1266">
                    <a:extLst>
                      <a:ext uri="{FF2B5EF4-FFF2-40B4-BE49-F238E27FC236}">
                        <a16:creationId xmlns:a16="http://schemas.microsoft.com/office/drawing/2014/main" id="{E29FD0C6-9913-EABF-4F54-17E0E19512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6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68" name="Group 1267">
                    <a:extLst>
                      <a:ext uri="{FF2B5EF4-FFF2-40B4-BE49-F238E27FC236}">
                        <a16:creationId xmlns:a16="http://schemas.microsoft.com/office/drawing/2014/main" id="{3A8CA04F-BC35-EA2D-60D1-3619CF62C006}"/>
                      </a:ext>
                    </a:extLst>
                  </p:cNvPr>
                  <p:cNvGrpSpPr/>
                  <p:nvPr/>
                </p:nvGrpSpPr>
                <p:grpSpPr>
                  <a:xfrm>
                    <a:off x="1951443" y="3950670"/>
                    <a:ext cx="511935" cy="237367"/>
                    <a:chOff x="1951443" y="3950670"/>
                    <a:chExt cx="511935" cy="237367"/>
                  </a:xfrm>
                </p:grpSpPr>
                <p:cxnSp>
                  <p:nvCxnSpPr>
                    <p:cNvPr id="1270" name="Straight Connector 1269">
                      <a:extLst>
                        <a:ext uri="{FF2B5EF4-FFF2-40B4-BE49-F238E27FC236}">
                          <a16:creationId xmlns:a16="http://schemas.microsoft.com/office/drawing/2014/main" id="{87EABB0D-FF27-C6CC-5660-B4926302D2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51443" y="3950670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71" name="Oval 1270">
                      <a:extLst>
                        <a:ext uri="{FF2B5EF4-FFF2-40B4-BE49-F238E27FC236}">
                          <a16:creationId xmlns:a16="http://schemas.microsoft.com/office/drawing/2014/main" id="{6E3C3F3A-EC9D-3767-29B4-13C022701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1269" name="Oval 1268">
                    <a:extLst>
                      <a:ext uri="{FF2B5EF4-FFF2-40B4-BE49-F238E27FC236}">
                        <a16:creationId xmlns:a16="http://schemas.microsoft.com/office/drawing/2014/main" id="{1D51E4BE-5E92-0CDF-3C8C-C632973022E6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1266" name="Straight Connector 1265">
                  <a:extLst>
                    <a:ext uri="{FF2B5EF4-FFF2-40B4-BE49-F238E27FC236}">
                      <a16:creationId xmlns:a16="http://schemas.microsoft.com/office/drawing/2014/main" id="{86F1107E-60E2-8025-42B7-0F0F31B3E2B1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4" name="Oval 1263">
                <a:extLst>
                  <a:ext uri="{FF2B5EF4-FFF2-40B4-BE49-F238E27FC236}">
                    <a16:creationId xmlns:a16="http://schemas.microsoft.com/office/drawing/2014/main" id="{AC355CD4-1695-5927-D819-B233A8E8E8A0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644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00FCC5-1DA4-133F-F9F4-62F6C5EC7F21}"/>
              </a:ext>
            </a:extLst>
          </p:cNvPr>
          <p:cNvSpPr/>
          <p:nvPr/>
        </p:nvSpPr>
        <p:spPr>
          <a:xfrm>
            <a:off x="243280" y="209725"/>
            <a:ext cx="3045203" cy="272642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414700-BB1C-3EB8-9344-AD50FF129505}"/>
              </a:ext>
            </a:extLst>
          </p:cNvPr>
          <p:cNvSpPr/>
          <p:nvPr/>
        </p:nvSpPr>
        <p:spPr>
          <a:xfrm>
            <a:off x="3994557" y="209725"/>
            <a:ext cx="3045203" cy="272642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E3497D-CA66-635A-31F6-2F1E9A0D84A3}"/>
              </a:ext>
            </a:extLst>
          </p:cNvPr>
          <p:cNvSpPr/>
          <p:nvPr/>
        </p:nvSpPr>
        <p:spPr>
          <a:xfrm>
            <a:off x="7868874" y="209724"/>
            <a:ext cx="4021122" cy="371369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CAEE30DB-575E-B4E2-978E-1E13A78CDD5C}"/>
              </a:ext>
            </a:extLst>
          </p:cNvPr>
          <p:cNvSpPr/>
          <p:nvPr/>
        </p:nvSpPr>
        <p:spPr>
          <a:xfrm>
            <a:off x="3415716" y="1375794"/>
            <a:ext cx="402671" cy="402671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AA6531FD-9FCF-836D-4A48-4B57B67B3170}"/>
              </a:ext>
            </a:extLst>
          </p:cNvPr>
          <p:cNvSpPr/>
          <p:nvPr/>
        </p:nvSpPr>
        <p:spPr>
          <a:xfrm>
            <a:off x="7283042" y="1375794"/>
            <a:ext cx="402671" cy="402671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3B369-98DF-112B-1C9B-5A789DCA0689}"/>
              </a:ext>
            </a:extLst>
          </p:cNvPr>
          <p:cNvSpPr txBox="1"/>
          <p:nvPr/>
        </p:nvSpPr>
        <p:spPr>
          <a:xfrm>
            <a:off x="10267777" y="5560677"/>
            <a:ext cx="17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Coordination site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831065-90B1-1452-4EF4-F8C4ED60835B}"/>
              </a:ext>
            </a:extLst>
          </p:cNvPr>
          <p:cNvSpPr/>
          <p:nvPr/>
        </p:nvSpPr>
        <p:spPr>
          <a:xfrm>
            <a:off x="10174087" y="6037138"/>
            <a:ext cx="94828" cy="9482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C9A1665-3508-1A73-14F4-092CEBE76D84}"/>
              </a:ext>
            </a:extLst>
          </p:cNvPr>
          <p:cNvSpPr/>
          <p:nvPr/>
        </p:nvSpPr>
        <p:spPr>
          <a:xfrm>
            <a:off x="10165121" y="5686642"/>
            <a:ext cx="117402" cy="1174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D85D99-258A-3780-7BC2-D4A73767159A}"/>
              </a:ext>
            </a:extLst>
          </p:cNvPr>
          <p:cNvSpPr txBox="1"/>
          <p:nvPr/>
        </p:nvSpPr>
        <p:spPr>
          <a:xfrm>
            <a:off x="10281430" y="5897441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Reaction site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0F8039-5C62-B402-BB44-8C7892BDC5B9}"/>
              </a:ext>
            </a:extLst>
          </p:cNvPr>
          <p:cNvGrpSpPr/>
          <p:nvPr/>
        </p:nvGrpSpPr>
        <p:grpSpPr>
          <a:xfrm>
            <a:off x="2137507" y="553402"/>
            <a:ext cx="786175" cy="395459"/>
            <a:chOff x="1945568" y="3927570"/>
            <a:chExt cx="517810" cy="260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F671A0-B5E5-2D9E-D6C2-052B290FE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3557" y="3952875"/>
              <a:ext cx="216962" cy="212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8B03E1-138A-8B2C-6EE2-DF93E9247438}"/>
                </a:ext>
              </a:extLst>
            </p:cNvPr>
            <p:cNvGrpSpPr/>
            <p:nvPr/>
          </p:nvGrpSpPr>
          <p:grpSpPr>
            <a:xfrm>
              <a:off x="1945568" y="3952875"/>
              <a:ext cx="517810" cy="235162"/>
              <a:chOff x="1945568" y="3952875"/>
              <a:chExt cx="517810" cy="235162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F7446B7-9D2D-F26A-AA2F-454F5F61E0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5568" y="3952875"/>
                <a:ext cx="277989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4CB78BE-5410-1C3D-07CA-1047D77EEB25}"/>
                  </a:ext>
                </a:extLst>
              </p:cNvPr>
              <p:cNvSpPr/>
              <p:nvPr/>
            </p:nvSpPr>
            <p:spPr>
              <a:xfrm>
                <a:off x="2417659" y="4142318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E843F3A-44C9-51E2-77A7-DB6CFAE0F0DC}"/>
                </a:ext>
              </a:extLst>
            </p:cNvPr>
            <p:cNvSpPr/>
            <p:nvPr/>
          </p:nvSpPr>
          <p:spPr>
            <a:xfrm>
              <a:off x="2200698" y="392757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5C96C77-A3AF-4E7C-DD7B-38811A0DE8AB}"/>
              </a:ext>
            </a:extLst>
          </p:cNvPr>
          <p:cNvGrpSpPr/>
          <p:nvPr/>
        </p:nvGrpSpPr>
        <p:grpSpPr>
          <a:xfrm>
            <a:off x="940567" y="1886153"/>
            <a:ext cx="2002870" cy="668175"/>
            <a:chOff x="1599352" y="1337635"/>
            <a:chExt cx="1319180" cy="4400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79FA0D-6BA7-7D9A-01C2-6B9A71270A56}"/>
                </a:ext>
              </a:extLst>
            </p:cNvPr>
            <p:cNvGrpSpPr/>
            <p:nvPr/>
          </p:nvGrpSpPr>
          <p:grpSpPr>
            <a:xfrm>
              <a:off x="2400722" y="1337635"/>
              <a:ext cx="517810" cy="260467"/>
              <a:chOff x="1945568" y="3927570"/>
              <a:chExt cx="517810" cy="26046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AE9DCB2-19D3-343E-7003-7BB444F66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AF6AC1-662A-2822-27AA-8544DE66FA05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CE33448-8C9F-0E1D-E9A8-3DB147B5C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A371FFC-28FA-5353-BDE4-7DC3F915F4E1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FF80EC-6203-A115-CD93-D545660D76DA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A4F8FD2-1CCC-4928-FC11-111E34405E6D}"/>
                </a:ext>
              </a:extLst>
            </p:cNvPr>
            <p:cNvSpPr/>
            <p:nvPr/>
          </p:nvSpPr>
          <p:spPr>
            <a:xfrm>
              <a:off x="2084718" y="1485064"/>
              <a:ext cx="357023" cy="292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9DA262-91FC-DC36-A2C9-08827F558AC5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 flipV="1">
              <a:off x="1957485" y="1631394"/>
              <a:ext cx="12723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9CB421-EC5B-42CE-804A-6609484957BD}"/>
                </a:ext>
              </a:extLst>
            </p:cNvPr>
            <p:cNvSpPr/>
            <p:nvPr/>
          </p:nvSpPr>
          <p:spPr>
            <a:xfrm>
              <a:off x="1599352" y="1485063"/>
              <a:ext cx="357023" cy="2926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7D12AED-3E1E-30A6-A949-D21D0FB072C4}"/>
              </a:ext>
            </a:extLst>
          </p:cNvPr>
          <p:cNvSpPr txBox="1"/>
          <p:nvPr/>
        </p:nvSpPr>
        <p:spPr>
          <a:xfrm>
            <a:off x="10267777" y="6245845"/>
            <a:ext cx="1867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Coordination and </a:t>
            </a:r>
          </a:p>
          <a:p>
            <a:r>
              <a:rPr lang="en-GB" dirty="0"/>
              <a:t>Reaction site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63B6BDD-D040-4DED-146A-1E867A13680F}"/>
              </a:ext>
            </a:extLst>
          </p:cNvPr>
          <p:cNvSpPr/>
          <p:nvPr/>
        </p:nvSpPr>
        <p:spPr>
          <a:xfrm>
            <a:off x="10176083" y="6400388"/>
            <a:ext cx="94828" cy="94828"/>
          </a:xfrm>
          <a:prstGeom prst="ellipse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E4BAC62-C39B-026A-2B80-C2A2AEEAA12F}"/>
              </a:ext>
            </a:extLst>
          </p:cNvPr>
          <p:cNvGrpSpPr/>
          <p:nvPr/>
        </p:nvGrpSpPr>
        <p:grpSpPr>
          <a:xfrm>
            <a:off x="4510336" y="1181087"/>
            <a:ext cx="716665" cy="570775"/>
            <a:chOff x="4920615" y="1478310"/>
            <a:chExt cx="472028" cy="375938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5D415D7-1F59-2ACC-F146-CC23CDF90A39}"/>
                </a:ext>
              </a:extLst>
            </p:cNvPr>
            <p:cNvCxnSpPr/>
            <p:nvPr/>
          </p:nvCxnSpPr>
          <p:spPr>
            <a:xfrm flipV="1">
              <a:off x="4943475" y="1607344"/>
              <a:ext cx="0" cy="23574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AB5D748-063E-3F08-8E9C-475AC7E1E36D}"/>
                </a:ext>
              </a:extLst>
            </p:cNvPr>
            <p:cNvCxnSpPr/>
            <p:nvPr/>
          </p:nvCxnSpPr>
          <p:spPr>
            <a:xfrm flipV="1">
              <a:off x="5369784" y="1594992"/>
              <a:ext cx="0" cy="23574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FECF308-3117-5AAE-0D5A-46FD7CFE1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3475" y="1481138"/>
              <a:ext cx="211561" cy="12620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6561D45-6793-FAD5-B5F8-A2480670C822}"/>
                </a:ext>
              </a:extLst>
            </p:cNvPr>
            <p:cNvCxnSpPr>
              <a:cxnSpLocks/>
            </p:cNvCxnSpPr>
            <p:nvPr/>
          </p:nvCxnSpPr>
          <p:spPr>
            <a:xfrm>
              <a:off x="5155036" y="1478310"/>
              <a:ext cx="214748" cy="11668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A036B98-D14D-BACA-8755-390F7D059FFB}"/>
                </a:ext>
              </a:extLst>
            </p:cNvPr>
            <p:cNvSpPr/>
            <p:nvPr/>
          </p:nvSpPr>
          <p:spPr>
            <a:xfrm>
              <a:off x="5346924" y="1807876"/>
              <a:ext cx="45719" cy="45719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3491925-72B1-7CA5-C0D2-54EE0447DA10}"/>
                </a:ext>
              </a:extLst>
            </p:cNvPr>
            <p:cNvSpPr/>
            <p:nvPr/>
          </p:nvSpPr>
          <p:spPr>
            <a:xfrm>
              <a:off x="4920615" y="1808529"/>
              <a:ext cx="45719" cy="45719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1C5F6DB-E6BC-B377-1086-7E7ECE40EE39}"/>
              </a:ext>
            </a:extLst>
          </p:cNvPr>
          <p:cNvGrpSpPr/>
          <p:nvPr/>
        </p:nvGrpSpPr>
        <p:grpSpPr>
          <a:xfrm>
            <a:off x="533783" y="1141744"/>
            <a:ext cx="1083973" cy="395459"/>
            <a:chOff x="706964" y="1323932"/>
            <a:chExt cx="713953" cy="26046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E7F47F2-8CCC-88F6-DE33-2D3A8D431FEE}"/>
                </a:ext>
              </a:extLst>
            </p:cNvPr>
            <p:cNvGrpSpPr/>
            <p:nvPr/>
          </p:nvGrpSpPr>
          <p:grpSpPr>
            <a:xfrm>
              <a:off x="706964" y="1323932"/>
              <a:ext cx="713953" cy="260467"/>
              <a:chOff x="1085850" y="1544250"/>
              <a:chExt cx="713953" cy="26046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EFEA2B8-E6FD-3AED-CE26-EF6E30E21CC7}"/>
                  </a:ext>
                </a:extLst>
              </p:cNvPr>
              <p:cNvGrpSpPr/>
              <p:nvPr/>
            </p:nvGrpSpPr>
            <p:grpSpPr>
              <a:xfrm>
                <a:off x="1281993" y="1544250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65B9BE8-0FC4-472B-49D3-F7A1B91A55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99DF4FE-CA1A-B446-669C-FB548CC8052B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C675BB54-EF32-FFAF-D226-EA68A971A6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A4248E18-2655-73AA-1FC2-945EC597468F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7F722D7-09E9-2CE3-7727-C9A1BF684600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6B06347-E136-3BF7-ED88-8538536883B7}"/>
                  </a:ext>
                </a:extLst>
              </p:cNvPr>
              <p:cNvCxnSpPr/>
              <p:nvPr/>
            </p:nvCxnSpPr>
            <p:spPr>
              <a:xfrm flipH="1" flipV="1">
                <a:off x="1085850" y="1577129"/>
                <a:ext cx="196143" cy="2013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D1CF195-1A47-82B5-2057-CB601ED4ABB1}"/>
                </a:ext>
              </a:extLst>
            </p:cNvPr>
            <p:cNvSpPr/>
            <p:nvPr/>
          </p:nvSpPr>
          <p:spPr>
            <a:xfrm>
              <a:off x="880246" y="153868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BE05671-7C65-1D62-F464-3D13D1DEF7F8}"/>
              </a:ext>
            </a:extLst>
          </p:cNvPr>
          <p:cNvGrpSpPr/>
          <p:nvPr/>
        </p:nvGrpSpPr>
        <p:grpSpPr>
          <a:xfrm>
            <a:off x="4936453" y="2204120"/>
            <a:ext cx="1564057" cy="444338"/>
            <a:chOff x="4642689" y="2203169"/>
            <a:chExt cx="1030158" cy="292661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9C86725-FB92-B51C-0265-3CF799E0DA76}"/>
                </a:ext>
              </a:extLst>
            </p:cNvPr>
            <p:cNvCxnSpPr>
              <a:cxnSpLocks/>
            </p:cNvCxnSpPr>
            <p:nvPr/>
          </p:nvCxnSpPr>
          <p:spPr>
            <a:xfrm>
              <a:off x="4692650" y="2349500"/>
              <a:ext cx="957338" cy="561"/>
            </a:xfrm>
            <a:prstGeom prst="lin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B7D5F2F-0F78-6F6B-C8F1-3ABB1758ADE5}"/>
                </a:ext>
              </a:extLst>
            </p:cNvPr>
            <p:cNvSpPr/>
            <p:nvPr/>
          </p:nvSpPr>
          <p:spPr>
            <a:xfrm>
              <a:off x="4967827" y="2203169"/>
              <a:ext cx="357023" cy="2926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7207D2D-F517-3F55-A9C0-167A6139265F}"/>
                </a:ext>
              </a:extLst>
            </p:cNvPr>
            <p:cNvSpPr/>
            <p:nvPr/>
          </p:nvSpPr>
          <p:spPr>
            <a:xfrm>
              <a:off x="5627128" y="2326639"/>
              <a:ext cx="45719" cy="45719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F1F5DD7-5CE6-111E-398A-B5F79B7E799A}"/>
                </a:ext>
              </a:extLst>
            </p:cNvPr>
            <p:cNvSpPr/>
            <p:nvPr/>
          </p:nvSpPr>
          <p:spPr>
            <a:xfrm>
              <a:off x="4642689" y="2326639"/>
              <a:ext cx="45719" cy="45719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D246D3A-DC61-01DF-7344-63AE3CA1DCB0}"/>
              </a:ext>
            </a:extLst>
          </p:cNvPr>
          <p:cNvGrpSpPr/>
          <p:nvPr/>
        </p:nvGrpSpPr>
        <p:grpSpPr>
          <a:xfrm>
            <a:off x="8015094" y="2417355"/>
            <a:ext cx="2500215" cy="342573"/>
            <a:chOff x="212983" y="3496729"/>
            <a:chExt cx="4897047" cy="67098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50F5569-9015-CEC1-B5F8-8194D5AE5FE3}"/>
                </a:ext>
              </a:extLst>
            </p:cNvPr>
            <p:cNvGrpSpPr/>
            <p:nvPr/>
          </p:nvGrpSpPr>
          <p:grpSpPr>
            <a:xfrm>
              <a:off x="1879550" y="3699163"/>
              <a:ext cx="1564057" cy="444338"/>
              <a:chOff x="4642689" y="2203169"/>
              <a:chExt cx="1030158" cy="29266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4060ED72-9EDE-09D7-AD22-098D30A1E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650" y="2349500"/>
                <a:ext cx="957338" cy="561"/>
              </a:xfrm>
              <a:prstGeom prst="lin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0B5A3E2C-EEED-14AF-3A9D-2D6DAE03AD19}"/>
                  </a:ext>
                </a:extLst>
              </p:cNvPr>
              <p:cNvSpPr/>
              <p:nvPr/>
            </p:nvSpPr>
            <p:spPr>
              <a:xfrm>
                <a:off x="4967827" y="2203169"/>
                <a:ext cx="357023" cy="2926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3983490D-83DA-95E0-72CE-224DA4997C68}"/>
                  </a:ext>
                </a:extLst>
              </p:cNvPr>
              <p:cNvSpPr/>
              <p:nvPr/>
            </p:nvSpPr>
            <p:spPr>
              <a:xfrm>
                <a:off x="5627128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57FFFB5-3137-3C5A-6268-D67EF85EBE19}"/>
                  </a:ext>
                </a:extLst>
              </p:cNvPr>
              <p:cNvSpPr/>
              <p:nvPr/>
            </p:nvSpPr>
            <p:spPr>
              <a:xfrm>
                <a:off x="4642689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2CEEBC8-A1A7-E205-D04E-0494EB544A48}"/>
                </a:ext>
              </a:extLst>
            </p:cNvPr>
            <p:cNvGrpSpPr/>
            <p:nvPr/>
          </p:nvGrpSpPr>
          <p:grpSpPr>
            <a:xfrm rot="1936720">
              <a:off x="212983" y="3496729"/>
              <a:ext cx="2002870" cy="668175"/>
              <a:chOff x="1599352" y="1337635"/>
              <a:chExt cx="1319180" cy="440090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B9B83206-5502-4906-97A2-56A6E9156957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4CD8D2CF-B21E-6D0D-85D6-75C38DA77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46D3E66-5726-67BF-E9A4-32ED02983F73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88C5D7FF-20F3-258D-3A28-E765FC3863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EE75D41B-8A70-FB48-FE9D-907306010077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BE8CC0A0-B077-7946-E02B-AFC09EDB9001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D54313BD-10B3-A228-5EB1-B9FCCEAAA890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3C4E6A-BE54-B713-C017-571753DB9ADA}"/>
                  </a:ext>
                </a:extLst>
              </p:cNvPr>
              <p:cNvCxnSpPr>
                <a:cxnSpLocks/>
                <a:stCxn id="178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FF987DF7-6C72-7731-A5A4-B539673DF6EE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E667148-E4B9-0F58-FB11-D02E26C39230}"/>
                </a:ext>
              </a:extLst>
            </p:cNvPr>
            <p:cNvGrpSpPr/>
            <p:nvPr/>
          </p:nvGrpSpPr>
          <p:grpSpPr>
            <a:xfrm rot="19663280" flipH="1">
              <a:off x="3107160" y="3499535"/>
              <a:ext cx="2002870" cy="668175"/>
              <a:chOff x="1599352" y="1337635"/>
              <a:chExt cx="1319180" cy="44009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E19BB17F-4476-3046-0BB2-63FEA3C0DF7D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8DFB7A51-DFF6-532A-146F-2EFF7F102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3B5F02B4-87A4-6EC0-5448-F72A42EBC474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A461DDD3-F958-3754-2A6E-6120EA8AD2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8C48AB89-2A12-3E1D-D24D-1A2B3CE6B730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54D3502E-4D1F-5437-BA29-60567717FE8B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51779774-2730-28F9-D529-6B495C90E486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69D4F98-AEFC-7A80-B4BF-F13A40569CD1}"/>
                  </a:ext>
                </a:extLst>
              </p:cNvPr>
              <p:cNvCxnSpPr>
                <a:cxnSpLocks/>
                <a:stCxn id="188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0AC56F7F-5541-C8E5-BB13-102F353686D4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DEF358B-8C22-C88F-863A-965BFC2259E0}"/>
              </a:ext>
            </a:extLst>
          </p:cNvPr>
          <p:cNvGrpSpPr/>
          <p:nvPr/>
        </p:nvGrpSpPr>
        <p:grpSpPr>
          <a:xfrm>
            <a:off x="10232102" y="1014451"/>
            <a:ext cx="1559335" cy="244543"/>
            <a:chOff x="5111976" y="4680769"/>
            <a:chExt cx="3054192" cy="47897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6893FAC-1798-B1F0-EC23-9AF10D2B215B}"/>
                </a:ext>
              </a:extLst>
            </p:cNvPr>
            <p:cNvGrpSpPr/>
            <p:nvPr/>
          </p:nvGrpSpPr>
          <p:grpSpPr>
            <a:xfrm>
              <a:off x="5848949" y="4680769"/>
              <a:ext cx="1564057" cy="444338"/>
              <a:chOff x="4642689" y="2203169"/>
              <a:chExt cx="1030158" cy="292661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7532A1C-16BA-BFAE-D3D6-F75F022C7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650" y="2349500"/>
                <a:ext cx="957338" cy="561"/>
              </a:xfrm>
              <a:prstGeom prst="lin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8294A0F1-EAA4-C3C0-9940-CB67CD3B6A30}"/>
                  </a:ext>
                </a:extLst>
              </p:cNvPr>
              <p:cNvSpPr/>
              <p:nvPr/>
            </p:nvSpPr>
            <p:spPr>
              <a:xfrm>
                <a:off x="4967827" y="2203169"/>
                <a:ext cx="357023" cy="2926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912639F-A671-4B8A-DA9D-AF0CAF6B6E22}"/>
                  </a:ext>
                </a:extLst>
              </p:cNvPr>
              <p:cNvSpPr/>
              <p:nvPr/>
            </p:nvSpPr>
            <p:spPr>
              <a:xfrm>
                <a:off x="5627128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214D71D1-B3B5-D7E6-0D4B-F145F374BD31}"/>
                  </a:ext>
                </a:extLst>
              </p:cNvPr>
              <p:cNvSpPr/>
              <p:nvPr/>
            </p:nvSpPr>
            <p:spPr>
              <a:xfrm>
                <a:off x="4642689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6633BCFB-F4C5-CD38-F173-65EAB02F2353}"/>
                </a:ext>
              </a:extLst>
            </p:cNvPr>
            <p:cNvGrpSpPr/>
            <p:nvPr/>
          </p:nvGrpSpPr>
          <p:grpSpPr>
            <a:xfrm rot="1859921">
              <a:off x="5111976" y="4755449"/>
              <a:ext cx="1083973" cy="395459"/>
              <a:chOff x="706964" y="1323932"/>
              <a:chExt cx="713953" cy="260467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87E84BB0-7CE8-1ECE-AC80-20CD27B6DCB0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BED8A4E9-9081-2F99-160F-D4D5535EC79D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E2778554-05DF-B8DA-C959-B77566DD3C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70F71570-676A-F1C2-8F04-1434868CADC8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205" name="Straight Connector 204">
                      <a:extLst>
                        <a:ext uri="{FF2B5EF4-FFF2-40B4-BE49-F238E27FC236}">
                          <a16:creationId xmlns:a16="http://schemas.microsoft.com/office/drawing/2014/main" id="{F4898AD8-DEC8-5578-AE29-640289B085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6" name="Oval 205">
                      <a:extLst>
                        <a:ext uri="{FF2B5EF4-FFF2-40B4-BE49-F238E27FC236}">
                          <a16:creationId xmlns:a16="http://schemas.microsoft.com/office/drawing/2014/main" id="{9AD66E3C-A3D9-DD4C-57B8-05EDD818C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6BCBAAD3-4A26-98F3-4317-B0C40CA74EF5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C6FD95B3-BFC9-24B7-0A16-273CA14779C8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9139D60-B41E-7219-6C96-DA77301D660B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DBBFCBC3-0281-E460-3882-17F68A8A943F}"/>
                </a:ext>
              </a:extLst>
            </p:cNvPr>
            <p:cNvGrpSpPr/>
            <p:nvPr/>
          </p:nvGrpSpPr>
          <p:grpSpPr>
            <a:xfrm rot="19740079" flipH="1">
              <a:off x="7082195" y="4764284"/>
              <a:ext cx="1083973" cy="395459"/>
              <a:chOff x="706964" y="1323932"/>
              <a:chExt cx="713953" cy="260467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22F8905D-C5FA-A8B2-EE05-C90338230D3F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38083B43-8C88-33C2-D601-64A8DE7DA92D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43592554-7064-ECCC-3356-48155EB723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3" name="Group 212">
                    <a:extLst>
                      <a:ext uri="{FF2B5EF4-FFF2-40B4-BE49-F238E27FC236}">
                        <a16:creationId xmlns:a16="http://schemas.microsoft.com/office/drawing/2014/main" id="{6D34E5C0-7507-A5F4-58FF-25C7895D8669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215" name="Straight Connector 214">
                      <a:extLst>
                        <a:ext uri="{FF2B5EF4-FFF2-40B4-BE49-F238E27FC236}">
                          <a16:creationId xmlns:a16="http://schemas.microsoft.com/office/drawing/2014/main" id="{B4279240-9117-B01D-F15C-9209DEC2A8F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6" name="Oval 215">
                      <a:extLst>
                        <a:ext uri="{FF2B5EF4-FFF2-40B4-BE49-F238E27FC236}">
                          <a16:creationId xmlns:a16="http://schemas.microsoft.com/office/drawing/2014/main" id="{90ECAEB5-B22F-7F43-6F3E-B9E8B4F69A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65B7CF93-419C-3B70-7EE3-024F4FD78D12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DF7F7156-DDFD-68D0-4E86-3B23E6E834E6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B9C82E56-131A-15F7-7FA9-846223548535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E3EFE63-3F79-650C-1F39-9B64D125A65E}"/>
              </a:ext>
            </a:extLst>
          </p:cNvPr>
          <p:cNvGrpSpPr/>
          <p:nvPr/>
        </p:nvGrpSpPr>
        <p:grpSpPr>
          <a:xfrm>
            <a:off x="10398191" y="3414856"/>
            <a:ext cx="1113452" cy="406014"/>
            <a:chOff x="2328747" y="5419091"/>
            <a:chExt cx="2180863" cy="79523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0400FC1-A45C-C87F-750B-1FD1B01FBBBC}"/>
                </a:ext>
              </a:extLst>
            </p:cNvPr>
            <p:cNvGrpSpPr/>
            <p:nvPr/>
          </p:nvGrpSpPr>
          <p:grpSpPr>
            <a:xfrm>
              <a:off x="2633687" y="5523174"/>
              <a:ext cx="1564057" cy="444338"/>
              <a:chOff x="4642689" y="2203169"/>
              <a:chExt cx="1030158" cy="292661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E2DDC32-C064-F0ED-DBFD-D5336FE9F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650" y="2349500"/>
                <a:ext cx="957338" cy="561"/>
              </a:xfrm>
              <a:prstGeom prst="lin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2B95BA29-92C7-CD3C-A7AE-7397302DF529}"/>
                  </a:ext>
                </a:extLst>
              </p:cNvPr>
              <p:cNvSpPr/>
              <p:nvPr/>
            </p:nvSpPr>
            <p:spPr>
              <a:xfrm>
                <a:off x="4967827" y="2203169"/>
                <a:ext cx="357023" cy="2926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1D3470C-61BA-BE43-1954-84751A6B0848}"/>
                  </a:ext>
                </a:extLst>
              </p:cNvPr>
              <p:cNvSpPr/>
              <p:nvPr/>
            </p:nvSpPr>
            <p:spPr>
              <a:xfrm>
                <a:off x="5627128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F356909A-FB2A-DE34-1B8E-74AF6AA76948}"/>
                  </a:ext>
                </a:extLst>
              </p:cNvPr>
              <p:cNvSpPr/>
              <p:nvPr/>
            </p:nvSpPr>
            <p:spPr>
              <a:xfrm>
                <a:off x="4642689" y="232663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14956F5C-1250-FDE8-514D-EF0F824E1422}"/>
                </a:ext>
              </a:extLst>
            </p:cNvPr>
            <p:cNvGrpSpPr/>
            <p:nvPr/>
          </p:nvGrpSpPr>
          <p:grpSpPr>
            <a:xfrm rot="3362194">
              <a:off x="2133389" y="5614449"/>
              <a:ext cx="786175" cy="395459"/>
              <a:chOff x="1945568" y="3927570"/>
              <a:chExt cx="517810" cy="260467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350D13A-5C2E-FEAA-263F-12D85C1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52E3F993-A335-EC72-B119-60EB1528A13A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F6419E64-7F33-E4CF-0206-AA2598982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C69CE7D7-5253-4567-54BC-3F66C15BB144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EBECDB69-B56C-7B9C-C053-0A247BA9C4B2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3DBBEEC-755D-4528-8A72-63759FBA5E0D}"/>
                </a:ext>
              </a:extLst>
            </p:cNvPr>
            <p:cNvGrpSpPr/>
            <p:nvPr/>
          </p:nvGrpSpPr>
          <p:grpSpPr>
            <a:xfrm rot="18237806" flipH="1">
              <a:off x="3918793" y="5623513"/>
              <a:ext cx="786175" cy="395459"/>
              <a:chOff x="1945568" y="3927570"/>
              <a:chExt cx="517810" cy="260467"/>
            </a:xfrm>
          </p:grpSpPr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4BF5B029-BC1C-D849-CD82-E04916629A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D15D9ECD-03BE-98A4-8E36-819F52851F14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B341E1BF-89AF-59F6-AD98-8EDE5F80B2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A69098D7-3327-2906-0CC9-7FAACF56954F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06A2C946-724D-487F-1EA2-031EE6151EFB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0C204A6-F9D5-CDE8-102A-65FB4B5EE610}"/>
              </a:ext>
            </a:extLst>
          </p:cNvPr>
          <p:cNvGrpSpPr/>
          <p:nvPr/>
        </p:nvGrpSpPr>
        <p:grpSpPr>
          <a:xfrm>
            <a:off x="8327751" y="1382483"/>
            <a:ext cx="806696" cy="453585"/>
            <a:chOff x="8176952" y="4261490"/>
            <a:chExt cx="1580035" cy="888414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69149EDC-5C43-951F-6FEA-DF0E5D2EA409}"/>
                </a:ext>
              </a:extLst>
            </p:cNvPr>
            <p:cNvGrpSpPr/>
            <p:nvPr/>
          </p:nvGrpSpPr>
          <p:grpSpPr>
            <a:xfrm>
              <a:off x="8607997" y="4261490"/>
              <a:ext cx="716665" cy="570775"/>
              <a:chOff x="4920615" y="1478310"/>
              <a:chExt cx="472028" cy="375938"/>
            </a:xfrm>
          </p:grpSpPr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129D97D-C294-B1E5-4CE9-207C7AE06896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926B7C-099B-8F65-1552-6DE61AF3235B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FCAE67A-3375-18C0-B26E-5C7ECA86A2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A5B1AD4E-EA66-2972-82E5-B751F0E4D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2B2D1AD6-E366-7634-0F99-FFC00C1E3F56}"/>
                  </a:ext>
                </a:extLst>
              </p:cNvPr>
              <p:cNvSpPr/>
              <p:nvPr/>
            </p:nvSpPr>
            <p:spPr>
              <a:xfrm>
                <a:off x="5346924" y="1807876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4A733A64-7B2A-1355-5949-332038EAF134}"/>
                  </a:ext>
                </a:extLst>
              </p:cNvPr>
              <p:cNvSpPr/>
              <p:nvPr/>
            </p:nvSpPr>
            <p:spPr>
              <a:xfrm>
                <a:off x="4920615" y="180852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F32D910A-DD20-9CAA-4B89-BE2FCAC78C17}"/>
                </a:ext>
              </a:extLst>
            </p:cNvPr>
            <p:cNvGrpSpPr/>
            <p:nvPr/>
          </p:nvGrpSpPr>
          <p:grpSpPr>
            <a:xfrm rot="974122">
              <a:off x="8176952" y="4754444"/>
              <a:ext cx="786175" cy="395459"/>
              <a:chOff x="1945568" y="3927570"/>
              <a:chExt cx="517810" cy="260467"/>
            </a:xfrm>
          </p:grpSpPr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7535C5F-BDA4-C448-F99F-587A9C1F4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D525AC7-3A4A-22FE-29A1-A55F62389CB2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ABFC6A41-F7CA-9A1A-B752-6AE11CE089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2C6563F8-A156-AF5A-8EBF-3123DAF242B9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0366EDAA-A90A-570D-1433-9953563867B8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71665996-91DC-1470-CAF4-815830E0AFDE}"/>
                </a:ext>
              </a:extLst>
            </p:cNvPr>
            <p:cNvGrpSpPr/>
            <p:nvPr/>
          </p:nvGrpSpPr>
          <p:grpSpPr>
            <a:xfrm rot="20625878" flipH="1">
              <a:off x="8970812" y="4754445"/>
              <a:ext cx="786175" cy="395459"/>
              <a:chOff x="1945568" y="3927570"/>
              <a:chExt cx="517810" cy="260467"/>
            </a:xfrm>
          </p:grpSpPr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9254F22-57A5-F65B-1E7B-ECADE939D0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43A35CC2-82C5-4A00-565F-A8A763B0D77D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61D18D93-817C-45BE-DA0B-0C4F0DDC1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225DA74E-10B8-5A8D-EAD9-6C9A7AFE8855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5ED60F2-1FF2-F001-C20D-5475BDF2D917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29989572-AB97-2924-1828-DF6D0A184B1A}"/>
              </a:ext>
            </a:extLst>
          </p:cNvPr>
          <p:cNvGrpSpPr/>
          <p:nvPr/>
        </p:nvGrpSpPr>
        <p:grpSpPr>
          <a:xfrm>
            <a:off x="10537649" y="2642521"/>
            <a:ext cx="1113334" cy="422532"/>
            <a:chOff x="4506797" y="5589137"/>
            <a:chExt cx="2180631" cy="827593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E9E18FB5-BC87-E908-99AA-7E4B68ECE67B}"/>
                </a:ext>
              </a:extLst>
            </p:cNvPr>
            <p:cNvGrpSpPr/>
            <p:nvPr/>
          </p:nvGrpSpPr>
          <p:grpSpPr>
            <a:xfrm>
              <a:off x="5233095" y="5589137"/>
              <a:ext cx="716665" cy="570775"/>
              <a:chOff x="4920615" y="1478310"/>
              <a:chExt cx="472028" cy="375938"/>
            </a:xfrm>
          </p:grpSpPr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CCDD544-D35A-AD6D-6FE6-A2B72F989C06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841D9F71-1899-2040-80F3-192A5885B074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89325092-FC57-3A5D-5534-A569B0274B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B1F054C3-7001-2A7F-D5A7-91112FA2C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32F60C20-04B4-8FEA-E1DF-0629A32CA9BE}"/>
                  </a:ext>
                </a:extLst>
              </p:cNvPr>
              <p:cNvSpPr/>
              <p:nvPr/>
            </p:nvSpPr>
            <p:spPr>
              <a:xfrm>
                <a:off x="5346924" y="1807876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E2DF61E-120A-231E-0CE3-04C4D5ADC82F}"/>
                  </a:ext>
                </a:extLst>
              </p:cNvPr>
              <p:cNvSpPr/>
              <p:nvPr/>
            </p:nvSpPr>
            <p:spPr>
              <a:xfrm>
                <a:off x="4920615" y="180852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F452322F-DC43-1822-00EF-A73C1FCB6B16}"/>
                </a:ext>
              </a:extLst>
            </p:cNvPr>
            <p:cNvGrpSpPr/>
            <p:nvPr/>
          </p:nvGrpSpPr>
          <p:grpSpPr>
            <a:xfrm rot="1234377">
              <a:off x="4506797" y="6019541"/>
              <a:ext cx="1083973" cy="395459"/>
              <a:chOff x="706964" y="1323932"/>
              <a:chExt cx="713953" cy="260467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29E54D3A-A408-641D-9D93-2A89CF748CBF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5D6E5B87-E639-FB31-6231-2805D3B06C26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A4ACE9F7-EBCD-D2C5-6D33-A9FECC0A03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6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7" name="Group 276">
                    <a:extLst>
                      <a:ext uri="{FF2B5EF4-FFF2-40B4-BE49-F238E27FC236}">
                        <a16:creationId xmlns:a16="http://schemas.microsoft.com/office/drawing/2014/main" id="{43205802-0C6B-D8C9-B1EA-03980153C878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279" name="Straight Connector 278">
                      <a:extLst>
                        <a:ext uri="{FF2B5EF4-FFF2-40B4-BE49-F238E27FC236}">
                          <a16:creationId xmlns:a16="http://schemas.microsoft.com/office/drawing/2014/main" id="{4FEBF19E-DE4D-5785-F073-BB11FA2F1A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D5735A5F-E960-5F5C-BA73-20AECD16B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706CE95F-A3E2-A996-8571-C286A06329CE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2B6099F3-F3A0-A2F5-C495-6CCF85EFE6AC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9F423AD0-DAD8-C738-5919-60A167F9BF5E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66365797-C694-61D0-3FE9-E70EAD855861}"/>
                </a:ext>
              </a:extLst>
            </p:cNvPr>
            <p:cNvGrpSpPr/>
            <p:nvPr/>
          </p:nvGrpSpPr>
          <p:grpSpPr>
            <a:xfrm rot="20365623" flipH="1">
              <a:off x="5603455" y="6021271"/>
              <a:ext cx="1083973" cy="395459"/>
              <a:chOff x="706964" y="1323932"/>
              <a:chExt cx="713953" cy="260467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939494DA-AC4D-9928-7E0B-24E2EF196A78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8EA4E252-2336-7DFF-9955-5F8C916F0FE6}"/>
                    </a:ext>
                  </a:extLst>
                </p:cNvPr>
                <p:cNvGrpSpPr/>
                <p:nvPr/>
              </p:nvGrpSpPr>
              <p:grpSpPr>
                <a:xfrm>
                  <a:off x="1287868" y="1544250"/>
                  <a:ext cx="511935" cy="260467"/>
                  <a:chOff x="1951443" y="3927570"/>
                  <a:chExt cx="511935" cy="260467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B126F61E-D9E1-B4E2-F599-DDC39636E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6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831A45EA-A0CD-437F-A9AC-782A0175236C}"/>
                      </a:ext>
                    </a:extLst>
                  </p:cNvPr>
                  <p:cNvGrpSpPr/>
                  <p:nvPr/>
                </p:nvGrpSpPr>
                <p:grpSpPr>
                  <a:xfrm>
                    <a:off x="1951443" y="3950670"/>
                    <a:ext cx="511935" cy="237367"/>
                    <a:chOff x="1951443" y="3950670"/>
                    <a:chExt cx="511935" cy="237367"/>
                  </a:xfrm>
                </p:grpSpPr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7C96131F-F050-2C07-7A14-5717CE9462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51443" y="3950670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0" name="Oval 289">
                      <a:extLst>
                        <a:ext uri="{FF2B5EF4-FFF2-40B4-BE49-F238E27FC236}">
                          <a16:creationId xmlns:a16="http://schemas.microsoft.com/office/drawing/2014/main" id="{6D420390-8DE4-B06E-A296-8B685D3AA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9A5A38E5-44F4-C4AA-3AA7-B7318603B8BD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417D49BB-595F-6C61-A566-B21095998CE1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A48D91C3-E36B-5886-A3BF-FEAB79CE615E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BD5B2C68-B97F-931D-8F35-05D62A247BEF}"/>
              </a:ext>
            </a:extLst>
          </p:cNvPr>
          <p:cNvGrpSpPr/>
          <p:nvPr/>
        </p:nvGrpSpPr>
        <p:grpSpPr>
          <a:xfrm>
            <a:off x="8214451" y="480918"/>
            <a:ext cx="2066979" cy="458273"/>
            <a:chOff x="4905842" y="4785755"/>
            <a:chExt cx="4048489" cy="897596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38ED165E-A345-E7A6-E51A-C62EAA840C50}"/>
                </a:ext>
              </a:extLst>
            </p:cNvPr>
            <p:cNvGrpSpPr/>
            <p:nvPr/>
          </p:nvGrpSpPr>
          <p:grpSpPr>
            <a:xfrm>
              <a:off x="6566377" y="4785755"/>
              <a:ext cx="716665" cy="570775"/>
              <a:chOff x="4920615" y="1478310"/>
              <a:chExt cx="472028" cy="375938"/>
            </a:xfrm>
          </p:grpSpPr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77A5EBC7-78A5-6DE1-CF58-5E5F60D9ACC7}"/>
                  </a:ext>
                </a:extLst>
              </p:cNvPr>
              <p:cNvCxnSpPr/>
              <p:nvPr/>
            </p:nvCxnSpPr>
            <p:spPr>
              <a:xfrm flipV="1">
                <a:off x="4943475" y="1607344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5F0CCE7F-B728-3AC3-8FD5-162E6681ECCC}"/>
                  </a:ext>
                </a:extLst>
              </p:cNvPr>
              <p:cNvCxnSpPr/>
              <p:nvPr/>
            </p:nvCxnSpPr>
            <p:spPr>
              <a:xfrm flipV="1">
                <a:off x="5369784" y="1594992"/>
                <a:ext cx="0" cy="23574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D9AF1852-AD88-5058-EEC5-D620D9775F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3475" y="1481138"/>
                <a:ext cx="211561" cy="12620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C795C5AD-1121-1237-D4AF-88C79F29E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036" y="1478310"/>
                <a:ext cx="214748" cy="11668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10453B86-03B9-88C4-72FF-D37560496844}"/>
                  </a:ext>
                </a:extLst>
              </p:cNvPr>
              <p:cNvSpPr/>
              <p:nvPr/>
            </p:nvSpPr>
            <p:spPr>
              <a:xfrm>
                <a:off x="5346924" y="1807876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3C12D60-3878-33F7-BACF-76026560EF4F}"/>
                  </a:ext>
                </a:extLst>
              </p:cNvPr>
              <p:cNvSpPr/>
              <p:nvPr/>
            </p:nvSpPr>
            <p:spPr>
              <a:xfrm>
                <a:off x="4920615" y="1808529"/>
                <a:ext cx="45719" cy="45719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7BCCB349-4F1F-B824-83AF-10DBE1EA794A}"/>
                </a:ext>
              </a:extLst>
            </p:cNvPr>
            <p:cNvGrpSpPr/>
            <p:nvPr/>
          </p:nvGrpSpPr>
          <p:grpSpPr>
            <a:xfrm rot="1408167">
              <a:off x="4905842" y="5014199"/>
              <a:ext cx="2002870" cy="668175"/>
              <a:chOff x="1599352" y="1337635"/>
              <a:chExt cx="1319180" cy="440090"/>
            </a:xfrm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2F87C4C2-F94E-81C6-97C5-028DAD9B4F60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10B28B70-3C54-E300-74DB-451F555AF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22F1221D-CBA9-9F5B-140A-08FC23210600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D95EB2FC-AE7C-385F-9E58-F6DDF8891E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1" name="Oval 300">
                    <a:extLst>
                      <a:ext uri="{FF2B5EF4-FFF2-40B4-BE49-F238E27FC236}">
                        <a16:creationId xmlns:a16="http://schemas.microsoft.com/office/drawing/2014/main" id="{67E63E09-4200-7C49-4EE6-6D5123C0B10A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AFC122A0-7281-59D0-FB2B-FDA4F516B770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21A8B673-B9B4-4F05-D098-F2EFFF124DE7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12886343-6C28-4A14-C3C8-AE4ECA552BEC}"/>
                  </a:ext>
                </a:extLst>
              </p:cNvPr>
              <p:cNvCxnSpPr>
                <a:cxnSpLocks/>
                <a:stCxn id="294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D065068B-3293-E033-E18B-F3B778D53C14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36D43563-725E-8395-5B3E-F9E8C4FD1916}"/>
                </a:ext>
              </a:extLst>
            </p:cNvPr>
            <p:cNvGrpSpPr/>
            <p:nvPr/>
          </p:nvGrpSpPr>
          <p:grpSpPr>
            <a:xfrm rot="20191833" flipH="1">
              <a:off x="6951461" y="5015176"/>
              <a:ext cx="2002870" cy="668175"/>
              <a:chOff x="1599352" y="1337635"/>
              <a:chExt cx="1319180" cy="440090"/>
            </a:xfrm>
          </p:grpSpPr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D73AC55E-C6EF-9AB2-CA48-0F077474EB62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461D0615-77F0-6F0E-2C2F-29BEFAAA4F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67FDD639-2123-D936-040F-B49857ED5067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310" name="Straight Connector 309">
                    <a:extLst>
                      <a:ext uri="{FF2B5EF4-FFF2-40B4-BE49-F238E27FC236}">
                        <a16:creationId xmlns:a16="http://schemas.microsoft.com/office/drawing/2014/main" id="{B1872E80-27B8-7DD2-95D4-0920B415D0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1" name="Oval 310">
                    <a:extLst>
                      <a:ext uri="{FF2B5EF4-FFF2-40B4-BE49-F238E27FC236}">
                        <a16:creationId xmlns:a16="http://schemas.microsoft.com/office/drawing/2014/main" id="{810FDF48-EFF1-943B-55A5-9E65EBEAB570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DF974279-0AC8-C3C3-6C33-E82581F9D34A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1C584CE2-8A05-85C3-EBE6-30B3E53DE2DB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A591F27E-930C-2CFA-0349-70D20CCC204B}"/>
                  </a:ext>
                </a:extLst>
              </p:cNvPr>
              <p:cNvCxnSpPr>
                <a:cxnSpLocks/>
                <a:stCxn id="304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6A83A428-1E52-1C31-39BC-2FB8B76E9FCC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E6562666-DA90-C1EF-5E04-EC71349410D1}"/>
              </a:ext>
            </a:extLst>
          </p:cNvPr>
          <p:cNvGrpSpPr/>
          <p:nvPr/>
        </p:nvGrpSpPr>
        <p:grpSpPr>
          <a:xfrm>
            <a:off x="5433548" y="513923"/>
            <a:ext cx="1071804" cy="251710"/>
            <a:chOff x="4193592" y="605792"/>
            <a:chExt cx="1071804" cy="25171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11406DBC-D5C2-3116-AEDC-882CFB731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8714" y="606056"/>
              <a:ext cx="252414" cy="21700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3BFEE08-83C8-C292-860D-D37816FEC050}"/>
                </a:ext>
              </a:extLst>
            </p:cNvPr>
            <p:cNvCxnSpPr>
              <a:cxnSpLocks/>
            </p:cNvCxnSpPr>
            <p:nvPr/>
          </p:nvCxnSpPr>
          <p:spPr>
            <a:xfrm>
              <a:off x="4478526" y="606056"/>
              <a:ext cx="252414" cy="21700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3D56628-2512-EE89-2845-8C94EF15E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8048" y="607356"/>
              <a:ext cx="252414" cy="21700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77A3F72B-767B-E235-539F-DF404010BD55}"/>
                </a:ext>
              </a:extLst>
            </p:cNvPr>
            <p:cNvCxnSpPr>
              <a:cxnSpLocks/>
            </p:cNvCxnSpPr>
            <p:nvPr/>
          </p:nvCxnSpPr>
          <p:spPr>
            <a:xfrm>
              <a:off x="4978275" y="605792"/>
              <a:ext cx="252414" cy="21700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CD3A5830-C017-D690-F562-7BA5FD1EEB92}"/>
                </a:ext>
              </a:extLst>
            </p:cNvPr>
            <p:cNvSpPr/>
            <p:nvPr/>
          </p:nvSpPr>
          <p:spPr>
            <a:xfrm>
              <a:off x="4193592" y="788088"/>
              <a:ext cx="69414" cy="69414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80676D63-8D2B-5C3F-E015-543F2BAB5E5C}"/>
                </a:ext>
              </a:extLst>
            </p:cNvPr>
            <p:cNvSpPr/>
            <p:nvPr/>
          </p:nvSpPr>
          <p:spPr>
            <a:xfrm>
              <a:off x="5195982" y="788088"/>
              <a:ext cx="69414" cy="69414"/>
            </a:xfrm>
            <a:prstGeom prst="ellipse">
              <a:avLst/>
            </a:prstGeom>
            <a:solidFill>
              <a:srgbClr val="CC3399"/>
            </a:solidFill>
            <a:ln>
              <a:solidFill>
                <a:srgbClr val="CC3399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CA0E6A71-2B77-D878-9C59-13DE866A8A8A}"/>
              </a:ext>
            </a:extLst>
          </p:cNvPr>
          <p:cNvGrpSpPr/>
          <p:nvPr/>
        </p:nvGrpSpPr>
        <p:grpSpPr>
          <a:xfrm>
            <a:off x="8061828" y="3221553"/>
            <a:ext cx="2216399" cy="342557"/>
            <a:chOff x="7243398" y="3892584"/>
            <a:chExt cx="4341150" cy="670949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BBD3BB86-0ACA-C20E-C13E-374AC2665BC5}"/>
                </a:ext>
              </a:extLst>
            </p:cNvPr>
            <p:cNvGrpSpPr/>
            <p:nvPr/>
          </p:nvGrpSpPr>
          <p:grpSpPr>
            <a:xfrm>
              <a:off x="8871264" y="4245851"/>
              <a:ext cx="1071804" cy="251710"/>
              <a:chOff x="4193592" y="605792"/>
              <a:chExt cx="1071804" cy="251710"/>
            </a:xfrm>
          </p:grpSpPr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88B01DE2-9795-6E44-DB18-9147326BD4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8714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5C1D16A0-02C5-D166-5164-CE356F999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526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D52CE3AD-EE02-EB1E-AF9F-2FB2DAB61F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8048" y="6073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E6C7B22-3250-74A2-3117-72DEC631A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275" y="605792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592A6D40-84CE-D970-C79E-C9C70C9D134E}"/>
                  </a:ext>
                </a:extLst>
              </p:cNvPr>
              <p:cNvSpPr/>
              <p:nvPr/>
            </p:nvSpPr>
            <p:spPr>
              <a:xfrm>
                <a:off x="419359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78396E98-762C-9F32-E6DC-DABD78B7AE87}"/>
                  </a:ext>
                </a:extLst>
              </p:cNvPr>
              <p:cNvSpPr/>
              <p:nvPr/>
            </p:nvSpPr>
            <p:spPr>
              <a:xfrm>
                <a:off x="519598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F0A3F4D3-032C-6C6E-4897-025ACFEEDD3F}"/>
                </a:ext>
              </a:extLst>
            </p:cNvPr>
            <p:cNvGrpSpPr/>
            <p:nvPr/>
          </p:nvGrpSpPr>
          <p:grpSpPr>
            <a:xfrm rot="2686392">
              <a:off x="7243398" y="3895358"/>
              <a:ext cx="2002870" cy="668175"/>
              <a:chOff x="1599352" y="1337635"/>
              <a:chExt cx="1319180" cy="440090"/>
            </a:xfrm>
          </p:grpSpPr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0186809C-2DD2-59C2-3ADA-045E32145CEB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81A5634B-3551-8BEB-6802-5E1C07452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2" name="Group 351">
                  <a:extLst>
                    <a:ext uri="{FF2B5EF4-FFF2-40B4-BE49-F238E27FC236}">
                      <a16:creationId xmlns:a16="http://schemas.microsoft.com/office/drawing/2014/main" id="{A463748E-396A-9391-EC57-F131A2B20282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D7969012-D0ED-2F7C-3394-7CF4C04CA9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5" name="Oval 354">
                    <a:extLst>
                      <a:ext uri="{FF2B5EF4-FFF2-40B4-BE49-F238E27FC236}">
                        <a16:creationId xmlns:a16="http://schemas.microsoft.com/office/drawing/2014/main" id="{433EB7BE-CDCA-10A9-8AF5-E497F8836185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F3AF69A8-839C-FC68-ACA6-33733A3032D4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58B7EBC2-6D0E-CFBF-1375-A9C0D1C5E6F4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B60E2336-73CA-F9D9-0865-3EA3A7A4CE51}"/>
                  </a:ext>
                </a:extLst>
              </p:cNvPr>
              <p:cNvCxnSpPr>
                <a:cxnSpLocks/>
                <a:stCxn id="348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A2FEA5C5-DB90-1286-462B-C7424DB13848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59413A24-234A-26BF-6B6B-22F4123434DB}"/>
                </a:ext>
              </a:extLst>
            </p:cNvPr>
            <p:cNvGrpSpPr/>
            <p:nvPr/>
          </p:nvGrpSpPr>
          <p:grpSpPr>
            <a:xfrm rot="18913608" flipH="1">
              <a:off x="9581678" y="3892584"/>
              <a:ext cx="2002870" cy="668175"/>
              <a:chOff x="1599352" y="1337635"/>
              <a:chExt cx="1319180" cy="440090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673083AC-24F0-94CE-4169-7D811AF755C9}"/>
                  </a:ext>
                </a:extLst>
              </p:cNvPr>
              <p:cNvGrpSpPr/>
              <p:nvPr/>
            </p:nvGrpSpPr>
            <p:grpSpPr>
              <a:xfrm>
                <a:off x="2400722" y="1337635"/>
                <a:ext cx="517810" cy="260467"/>
                <a:chOff x="1945568" y="3927570"/>
                <a:chExt cx="517810" cy="260467"/>
              </a:xfrm>
            </p:grpSpPr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01C791C2-39B4-5C5D-088D-9A8F58EB9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23557" y="3952875"/>
                  <a:ext cx="216962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C3A96405-7022-882E-224D-E239DF4295DB}"/>
                    </a:ext>
                  </a:extLst>
                </p:cNvPr>
                <p:cNvGrpSpPr/>
                <p:nvPr/>
              </p:nvGrpSpPr>
              <p:grpSpPr>
                <a:xfrm>
                  <a:off x="1945568" y="3952875"/>
                  <a:ext cx="517810" cy="235162"/>
                  <a:chOff x="1945568" y="3952875"/>
                  <a:chExt cx="517810" cy="235162"/>
                </a:xfrm>
              </p:grpSpPr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0C21E4A0-BFFE-DBB8-EE39-EA69EF0CDF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45568" y="3952875"/>
                    <a:ext cx="277989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Oval 364">
                    <a:extLst>
                      <a:ext uri="{FF2B5EF4-FFF2-40B4-BE49-F238E27FC236}">
                        <a16:creationId xmlns:a16="http://schemas.microsoft.com/office/drawing/2014/main" id="{4FCFEB3B-C264-E2B8-F985-40DCFA9C75F1}"/>
                      </a:ext>
                    </a:extLst>
                  </p:cNvPr>
                  <p:cNvSpPr/>
                  <p:nvPr/>
                </p:nvSpPr>
                <p:spPr>
                  <a:xfrm>
                    <a:off x="2417659" y="4142318"/>
                    <a:ext cx="45719" cy="457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E24FB411-1A24-7118-0F31-20C054AF5F89}"/>
                    </a:ext>
                  </a:extLst>
                </p:cNvPr>
                <p:cNvSpPr/>
                <p:nvPr/>
              </p:nvSpPr>
              <p:spPr>
                <a:xfrm>
                  <a:off x="2200698" y="392757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6A57DFEA-D270-872A-7D96-7A973A11BDD4}"/>
                  </a:ext>
                </a:extLst>
              </p:cNvPr>
              <p:cNvSpPr/>
              <p:nvPr/>
            </p:nvSpPr>
            <p:spPr>
              <a:xfrm>
                <a:off x="2084718" y="1485064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08EEB1C1-4E11-7793-B7EC-06D379F2FFCB}"/>
                  </a:ext>
                </a:extLst>
              </p:cNvPr>
              <p:cNvCxnSpPr>
                <a:cxnSpLocks/>
                <a:stCxn id="358" idx="2"/>
              </p:cNvCxnSpPr>
              <p:nvPr/>
            </p:nvCxnSpPr>
            <p:spPr>
              <a:xfrm flipH="1" flipV="1">
                <a:off x="1957485" y="1631394"/>
                <a:ext cx="12723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25D61297-D4B5-B210-6377-C77479B3DAF8}"/>
                  </a:ext>
                </a:extLst>
              </p:cNvPr>
              <p:cNvSpPr/>
              <p:nvPr/>
            </p:nvSpPr>
            <p:spPr>
              <a:xfrm>
                <a:off x="1599352" y="1485063"/>
                <a:ext cx="357023" cy="29266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8BE2DEAE-1968-B7F5-502D-377B1D40AA66}"/>
              </a:ext>
            </a:extLst>
          </p:cNvPr>
          <p:cNvGrpSpPr/>
          <p:nvPr/>
        </p:nvGrpSpPr>
        <p:grpSpPr>
          <a:xfrm>
            <a:off x="10702230" y="2092483"/>
            <a:ext cx="1053013" cy="265578"/>
            <a:chOff x="7566228" y="5933601"/>
            <a:chExt cx="2062485" cy="520175"/>
          </a:xfrm>
        </p:grpSpPr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DCEA48E1-B2CF-6A4B-AC3A-9AB0D4837C43}"/>
                </a:ext>
              </a:extLst>
            </p:cNvPr>
            <p:cNvGrpSpPr/>
            <p:nvPr/>
          </p:nvGrpSpPr>
          <p:grpSpPr>
            <a:xfrm>
              <a:off x="8052487" y="5933601"/>
              <a:ext cx="1071804" cy="251710"/>
              <a:chOff x="4193592" y="605792"/>
              <a:chExt cx="1071804" cy="251710"/>
            </a:xfrm>
          </p:grpSpPr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5ECA917F-7EDB-64D0-77F5-96F6A5BA54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8714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7C4A6B11-7035-EED7-6B85-0F0DEACB5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526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EA3F4C35-FA99-F88F-00F4-3A91FB21A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8048" y="6073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6251DCB-5BA5-FB80-9D6F-0606205B5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275" y="605792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426CC548-4D08-84B7-97A6-0296FF455C17}"/>
                  </a:ext>
                </a:extLst>
              </p:cNvPr>
              <p:cNvSpPr/>
              <p:nvPr/>
            </p:nvSpPr>
            <p:spPr>
              <a:xfrm>
                <a:off x="419359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1B52EE61-E103-3D57-68A9-BE74AC04DD16}"/>
                  </a:ext>
                </a:extLst>
              </p:cNvPr>
              <p:cNvSpPr/>
              <p:nvPr/>
            </p:nvSpPr>
            <p:spPr>
              <a:xfrm>
                <a:off x="519598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55BB490D-7DFA-5993-3969-DBE2432772A2}"/>
                </a:ext>
              </a:extLst>
            </p:cNvPr>
            <p:cNvGrpSpPr/>
            <p:nvPr/>
          </p:nvGrpSpPr>
          <p:grpSpPr>
            <a:xfrm rot="2548505">
              <a:off x="7566228" y="6058316"/>
              <a:ext cx="786175" cy="395459"/>
              <a:chOff x="1945568" y="3927570"/>
              <a:chExt cx="517810" cy="260467"/>
            </a:xfrm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CBA3483-A6DE-7D14-B18B-12BA9451E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A3CB930B-0E7E-F057-6CD8-FD8E423D74AA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232255-DAEA-55DB-04DF-51278FD9D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C709DFA8-2265-9E24-6455-CF1BD8DFC96A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4CF2142B-2818-B3A4-2EE8-16F2870B9E47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C9E3F9FD-C955-5161-F5D9-E8C6FFEA44D7}"/>
                </a:ext>
              </a:extLst>
            </p:cNvPr>
            <p:cNvGrpSpPr/>
            <p:nvPr/>
          </p:nvGrpSpPr>
          <p:grpSpPr>
            <a:xfrm rot="19051495" flipH="1">
              <a:off x="8842538" y="6058317"/>
              <a:ext cx="786175" cy="395459"/>
              <a:chOff x="1945568" y="3927570"/>
              <a:chExt cx="517810" cy="260467"/>
            </a:xfrm>
          </p:grpSpPr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A6329624-EED2-4208-1A3D-DE70ED9679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3557" y="3952875"/>
                <a:ext cx="216962" cy="212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C25F579C-D564-BFC5-40ED-7A4BF56BE356}"/>
                  </a:ext>
                </a:extLst>
              </p:cNvPr>
              <p:cNvGrpSpPr/>
              <p:nvPr/>
            </p:nvGrpSpPr>
            <p:grpSpPr>
              <a:xfrm>
                <a:off x="1945568" y="3952875"/>
                <a:ext cx="517810" cy="235162"/>
                <a:chOff x="1945568" y="3952875"/>
                <a:chExt cx="517810" cy="235162"/>
              </a:xfrm>
            </p:grpSpPr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A7CD9AA-1B38-3078-FDBB-3AA0803C6E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45568" y="3952875"/>
                  <a:ext cx="277989" cy="2123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B701840B-4D2C-2EE3-DE10-E00A69C5E98D}"/>
                    </a:ext>
                  </a:extLst>
                </p:cNvPr>
                <p:cNvSpPr/>
                <p:nvPr/>
              </p:nvSpPr>
              <p:spPr>
                <a:xfrm>
                  <a:off x="2417659" y="414231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9DB4145B-2647-A916-D32D-D703F6411935}"/>
                  </a:ext>
                </a:extLst>
              </p:cNvPr>
              <p:cNvSpPr/>
              <p:nvPr/>
            </p:nvSpPr>
            <p:spPr>
              <a:xfrm>
                <a:off x="2200698" y="392757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23499996-FE82-F2DA-5160-DBC64E21E704}"/>
              </a:ext>
            </a:extLst>
          </p:cNvPr>
          <p:cNvGrpSpPr/>
          <p:nvPr/>
        </p:nvGrpSpPr>
        <p:grpSpPr>
          <a:xfrm>
            <a:off x="9577775" y="1668924"/>
            <a:ext cx="1282627" cy="279697"/>
            <a:chOff x="6140861" y="5016246"/>
            <a:chExt cx="2512217" cy="547829"/>
          </a:xfrm>
        </p:grpSpPr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14473D12-850B-2D4A-45C7-1321782092B1}"/>
                </a:ext>
              </a:extLst>
            </p:cNvPr>
            <p:cNvGrpSpPr/>
            <p:nvPr/>
          </p:nvGrpSpPr>
          <p:grpSpPr>
            <a:xfrm>
              <a:off x="6853771" y="5016246"/>
              <a:ext cx="1071804" cy="251710"/>
              <a:chOff x="4193592" y="605792"/>
              <a:chExt cx="1071804" cy="251710"/>
            </a:xfrm>
          </p:grpSpPr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FB28FAFD-AC50-97AF-623D-106CE544D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8714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F145D046-5D0F-959A-0159-69E93E86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526" y="6060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6D50E5E4-277F-6394-3908-ADDD4AFD0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8048" y="607356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EA5F370A-0DD9-833D-59E9-2F6A16F2E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275" y="605792"/>
                <a:ext cx="252414" cy="21700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A62C6A4E-2420-BBF2-BFCA-2A3813589CBE}"/>
                  </a:ext>
                </a:extLst>
              </p:cNvPr>
              <p:cNvSpPr/>
              <p:nvPr/>
            </p:nvSpPr>
            <p:spPr>
              <a:xfrm>
                <a:off x="419359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D81936E8-C720-6319-ED3D-77BB5F2A22A9}"/>
                  </a:ext>
                </a:extLst>
              </p:cNvPr>
              <p:cNvSpPr/>
              <p:nvPr/>
            </p:nvSpPr>
            <p:spPr>
              <a:xfrm>
                <a:off x="5195982" y="788088"/>
                <a:ext cx="69414" cy="69414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D87FDCA0-4182-D352-3DA5-10BE560B9CCF}"/>
                </a:ext>
              </a:extLst>
            </p:cNvPr>
            <p:cNvGrpSpPr/>
            <p:nvPr/>
          </p:nvGrpSpPr>
          <p:grpSpPr>
            <a:xfrm rot="745420">
              <a:off x="6140861" y="5166769"/>
              <a:ext cx="1083973" cy="395459"/>
              <a:chOff x="706964" y="1323932"/>
              <a:chExt cx="713953" cy="260467"/>
            </a:xfrm>
          </p:grpSpPr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95EB1F11-11AC-E1AC-CBC7-5756EDCD1FCA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370" name="Group 369">
                  <a:extLst>
                    <a:ext uri="{FF2B5EF4-FFF2-40B4-BE49-F238E27FC236}">
                      <a16:creationId xmlns:a16="http://schemas.microsoft.com/office/drawing/2014/main" id="{9217DAB1-7BAE-5431-4FA4-47883249E308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EA104FFA-9ABE-1599-564F-E9DB570532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3" name="Group 372">
                    <a:extLst>
                      <a:ext uri="{FF2B5EF4-FFF2-40B4-BE49-F238E27FC236}">
                        <a16:creationId xmlns:a16="http://schemas.microsoft.com/office/drawing/2014/main" id="{A75BC6B6-3574-A1DC-A157-CDFEC2EF6158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375" name="Straight Connector 374">
                      <a:extLst>
                        <a:ext uri="{FF2B5EF4-FFF2-40B4-BE49-F238E27FC236}">
                          <a16:creationId xmlns:a16="http://schemas.microsoft.com/office/drawing/2014/main" id="{A87507D6-5F07-E759-1124-718A902C60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DE57CFA4-C4F3-1789-CD5F-489C74297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74" name="Oval 373">
                    <a:extLst>
                      <a:ext uri="{FF2B5EF4-FFF2-40B4-BE49-F238E27FC236}">
                        <a16:creationId xmlns:a16="http://schemas.microsoft.com/office/drawing/2014/main" id="{BAAA8899-B019-18D4-A184-ACAE5C230FF3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7817F57C-2118-F874-6646-DF808031D22B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618A8D8F-2FD2-D0E4-A732-D244A7AFE419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8AB89560-3EC4-47F6-3051-0C2D94EEBD5A}"/>
                </a:ext>
              </a:extLst>
            </p:cNvPr>
            <p:cNvGrpSpPr/>
            <p:nvPr/>
          </p:nvGrpSpPr>
          <p:grpSpPr>
            <a:xfrm rot="20854580" flipH="1">
              <a:off x="7569105" y="5168616"/>
              <a:ext cx="1083973" cy="395459"/>
              <a:chOff x="706964" y="1323932"/>
              <a:chExt cx="713953" cy="260467"/>
            </a:xfrm>
          </p:grpSpPr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78C36FDB-92F0-7599-2065-DCD41A4189B9}"/>
                  </a:ext>
                </a:extLst>
              </p:cNvPr>
              <p:cNvGrpSpPr/>
              <p:nvPr/>
            </p:nvGrpSpPr>
            <p:grpSpPr>
              <a:xfrm>
                <a:off x="706964" y="1323932"/>
                <a:ext cx="713953" cy="260467"/>
                <a:chOff x="1085850" y="1544250"/>
                <a:chExt cx="713953" cy="260467"/>
              </a:xfrm>
            </p:grpSpPr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FA146C15-D6C5-011F-0CB6-B9D07EAA579E}"/>
                    </a:ext>
                  </a:extLst>
                </p:cNvPr>
                <p:cNvGrpSpPr/>
                <p:nvPr/>
              </p:nvGrpSpPr>
              <p:grpSpPr>
                <a:xfrm>
                  <a:off x="1281993" y="1544250"/>
                  <a:ext cx="517810" cy="260467"/>
                  <a:chOff x="1945568" y="3927570"/>
                  <a:chExt cx="517810" cy="260467"/>
                </a:xfrm>
              </p:grpSpPr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18E148D2-EB29-A708-FC65-8FB502D4F6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23557" y="3952875"/>
                    <a:ext cx="216962" cy="2123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6" name="Group 395">
                    <a:extLst>
                      <a:ext uri="{FF2B5EF4-FFF2-40B4-BE49-F238E27FC236}">
                        <a16:creationId xmlns:a16="http://schemas.microsoft.com/office/drawing/2014/main" id="{A34D0279-EA47-7369-31B2-6F093E19E6D8}"/>
                      </a:ext>
                    </a:extLst>
                  </p:cNvPr>
                  <p:cNvGrpSpPr/>
                  <p:nvPr/>
                </p:nvGrpSpPr>
                <p:grpSpPr>
                  <a:xfrm>
                    <a:off x="1945568" y="3952875"/>
                    <a:ext cx="517810" cy="235162"/>
                    <a:chOff x="1945568" y="3952875"/>
                    <a:chExt cx="517810" cy="235162"/>
                  </a:xfrm>
                </p:grpSpPr>
                <p:cxnSp>
                  <p:nvCxnSpPr>
                    <p:cNvPr id="398" name="Straight Connector 397">
                      <a:extLst>
                        <a:ext uri="{FF2B5EF4-FFF2-40B4-BE49-F238E27FC236}">
                          <a16:creationId xmlns:a16="http://schemas.microsoft.com/office/drawing/2014/main" id="{BFA6EAE3-E0C7-2C4F-38A4-B3E58EBD31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45568" y="3952875"/>
                      <a:ext cx="277989" cy="2123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9" name="Oval 398">
                      <a:extLst>
                        <a:ext uri="{FF2B5EF4-FFF2-40B4-BE49-F238E27FC236}">
                          <a16:creationId xmlns:a16="http://schemas.microsoft.com/office/drawing/2014/main" id="{4E7F2D79-9092-9BA1-8185-878CF81C3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7659" y="4142318"/>
                      <a:ext cx="45719" cy="457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97" name="Oval 396">
                    <a:extLst>
                      <a:ext uri="{FF2B5EF4-FFF2-40B4-BE49-F238E27FC236}">
                        <a16:creationId xmlns:a16="http://schemas.microsoft.com/office/drawing/2014/main" id="{CCAC1131-481D-1C25-5998-7433B42CEEE6}"/>
                      </a:ext>
                    </a:extLst>
                  </p:cNvPr>
                  <p:cNvSpPr/>
                  <p:nvPr/>
                </p:nvSpPr>
                <p:spPr>
                  <a:xfrm>
                    <a:off x="2200698" y="3927570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B37ECF1A-3957-C5AD-6F71-D41B3C7175B1}"/>
                    </a:ext>
                  </a:extLst>
                </p:cNvPr>
                <p:cNvCxnSpPr/>
                <p:nvPr/>
              </p:nvCxnSpPr>
              <p:spPr>
                <a:xfrm flipH="1" flipV="1">
                  <a:off x="1085850" y="1577129"/>
                  <a:ext cx="196143" cy="201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C710FD95-9C6B-CD6D-2CAE-FA72CD7EDF5B}"/>
                  </a:ext>
                </a:extLst>
              </p:cNvPr>
              <p:cNvSpPr/>
              <p:nvPr/>
            </p:nvSpPr>
            <p:spPr>
              <a:xfrm>
                <a:off x="880246" y="153868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252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Berardi (student)</dc:creator>
  <cp:lastModifiedBy>Emanuele Berardi (student)</cp:lastModifiedBy>
  <cp:revision>13</cp:revision>
  <dcterms:created xsi:type="dcterms:W3CDTF">2024-01-22T09:29:22Z</dcterms:created>
  <dcterms:modified xsi:type="dcterms:W3CDTF">2024-01-22T16:01:14Z</dcterms:modified>
</cp:coreProperties>
</file>