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0" r:id="rId3"/>
    <p:sldId id="261" r:id="rId4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BFBF"/>
    <a:srgbClr val="ED7D31"/>
    <a:srgbClr val="4472C4"/>
    <a:srgbClr val="7030A0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>
        <p:scale>
          <a:sx n="66" d="100"/>
          <a:sy n="66" d="100"/>
        </p:scale>
        <p:origin x="12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8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0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0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1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7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3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5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80849-3BE6-4D23-AD50-FFE66DC3DEB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4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8">
            <a:extLst>
              <a:ext uri="{FF2B5EF4-FFF2-40B4-BE49-F238E27FC236}">
                <a16:creationId xmlns:a16="http://schemas.microsoft.com/office/drawing/2014/main" id="{DF72EEE2-0760-4279-BC70-60A2B53FA1D7}"/>
              </a:ext>
            </a:extLst>
          </p:cNvPr>
          <p:cNvGraphicFramePr>
            <a:graphicFrameLocks noGrp="1"/>
          </p:cNvGraphicFramePr>
          <p:nvPr/>
        </p:nvGraphicFramePr>
        <p:xfrm>
          <a:off x="2852788" y="6542203"/>
          <a:ext cx="3678308" cy="548640"/>
        </p:xfrm>
        <a:graphic>
          <a:graphicData uri="http://schemas.openxmlformats.org/drawingml/2006/table">
            <a:tbl>
              <a:tblPr firstRow="1" bandRow="1"/>
              <a:tblGrid>
                <a:gridCol w="919577">
                  <a:extLst>
                    <a:ext uri="{9D8B030D-6E8A-4147-A177-3AD203B41FA5}">
                      <a16:colId xmlns:a16="http://schemas.microsoft.com/office/drawing/2014/main" val="964288811"/>
                    </a:ext>
                  </a:extLst>
                </a:gridCol>
                <a:gridCol w="919577">
                  <a:extLst>
                    <a:ext uri="{9D8B030D-6E8A-4147-A177-3AD203B41FA5}">
                      <a16:colId xmlns:a16="http://schemas.microsoft.com/office/drawing/2014/main" val="745732618"/>
                    </a:ext>
                  </a:extLst>
                </a:gridCol>
                <a:gridCol w="919577">
                  <a:extLst>
                    <a:ext uri="{9D8B030D-6E8A-4147-A177-3AD203B41FA5}">
                      <a16:colId xmlns:a16="http://schemas.microsoft.com/office/drawing/2014/main" val="3445103048"/>
                    </a:ext>
                  </a:extLst>
                </a:gridCol>
                <a:gridCol w="919577">
                  <a:extLst>
                    <a:ext uri="{9D8B030D-6E8A-4147-A177-3AD203B41FA5}">
                      <a16:colId xmlns:a16="http://schemas.microsoft.com/office/drawing/2014/main" val="3135562382"/>
                    </a:ext>
                  </a:extLst>
                </a:gridCol>
              </a:tblGrid>
              <a:tr h="28411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</a:p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2030</a:t>
                      </a:r>
                    </a:p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2040</a:t>
                      </a:r>
                    </a:p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-2049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2050</a:t>
                      </a:r>
                    </a:p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-2059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8105072"/>
                  </a:ext>
                </a:extLst>
              </a:tr>
            </a:tbl>
          </a:graphicData>
        </a:graphic>
      </p:graphicFrame>
      <p:sp>
        <p:nvSpPr>
          <p:cNvPr id="45" name="Oval 44">
            <a:extLst>
              <a:ext uri="{FF2B5EF4-FFF2-40B4-BE49-F238E27FC236}">
                <a16:creationId xmlns:a16="http://schemas.microsoft.com/office/drawing/2014/main" id="{16F7AC7D-9076-46C4-B6DF-2385943FEFE1}"/>
              </a:ext>
            </a:extLst>
          </p:cNvPr>
          <p:cNvSpPr/>
          <p:nvPr/>
        </p:nvSpPr>
        <p:spPr>
          <a:xfrm>
            <a:off x="571034" y="4022767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8AED6B0-C048-40CF-8B88-64E122FB7F61}"/>
              </a:ext>
            </a:extLst>
          </p:cNvPr>
          <p:cNvSpPr/>
          <p:nvPr/>
        </p:nvSpPr>
        <p:spPr>
          <a:xfrm>
            <a:off x="571034" y="4402729"/>
            <a:ext cx="274320" cy="27432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2BD022-F499-4E4B-9E8A-19A9F17EC2D9}"/>
              </a:ext>
            </a:extLst>
          </p:cNvPr>
          <p:cNvSpPr/>
          <p:nvPr/>
        </p:nvSpPr>
        <p:spPr>
          <a:xfrm>
            <a:off x="571034" y="3656573"/>
            <a:ext cx="274320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5C011B-D2B7-4445-B1AA-0235FD52B9A5}"/>
              </a:ext>
            </a:extLst>
          </p:cNvPr>
          <p:cNvSpPr txBox="1"/>
          <p:nvPr/>
        </p:nvSpPr>
        <p:spPr>
          <a:xfrm>
            <a:off x="819599" y="3557564"/>
            <a:ext cx="2098651" cy="1156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capital costs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Conservative reduction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Optimistic reduction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CF2E7CF-A858-437B-9A8F-C76D22D57027}"/>
              </a:ext>
            </a:extLst>
          </p:cNvPr>
          <p:cNvSpPr txBox="1"/>
          <p:nvPr/>
        </p:nvSpPr>
        <p:spPr>
          <a:xfrm>
            <a:off x="3292197" y="44153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54884C3-0CD1-4483-82D2-5234D6C15CB1}"/>
              </a:ext>
            </a:extLst>
          </p:cNvPr>
          <p:cNvSpPr/>
          <p:nvPr/>
        </p:nvSpPr>
        <p:spPr>
          <a:xfrm>
            <a:off x="3216776" y="3927409"/>
            <a:ext cx="274320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C6DE10-61C2-45D4-BCC3-08CD9FC92492}"/>
              </a:ext>
            </a:extLst>
          </p:cNvPr>
          <p:cNvCxnSpPr>
            <a:cxnSpLocks/>
          </p:cNvCxnSpPr>
          <p:nvPr/>
        </p:nvCxnSpPr>
        <p:spPr>
          <a:xfrm flipH="1">
            <a:off x="3476663" y="2926806"/>
            <a:ext cx="631484" cy="109728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878591-9265-4FEA-88B7-4FD8A047BB78}"/>
              </a:ext>
            </a:extLst>
          </p:cNvPr>
          <p:cNvCxnSpPr>
            <a:cxnSpLocks/>
          </p:cNvCxnSpPr>
          <p:nvPr/>
        </p:nvCxnSpPr>
        <p:spPr>
          <a:xfrm flipH="1" flipV="1">
            <a:off x="3485715" y="4058404"/>
            <a:ext cx="630936" cy="109728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22BA4621-168E-4AE8-B1D0-D0AB58D9485C}"/>
              </a:ext>
            </a:extLst>
          </p:cNvPr>
          <p:cNvSpPr/>
          <p:nvPr/>
        </p:nvSpPr>
        <p:spPr>
          <a:xfrm>
            <a:off x="5014199" y="2245017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BF15C42-CFBA-46F2-8AB3-FE950D1ADA0F}"/>
              </a:ext>
            </a:extLst>
          </p:cNvPr>
          <p:cNvSpPr/>
          <p:nvPr/>
        </p:nvSpPr>
        <p:spPr>
          <a:xfrm>
            <a:off x="5014199" y="3335730"/>
            <a:ext cx="274320" cy="28372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A5E88E3-1403-47B1-BFED-65C86CC7BB79}"/>
              </a:ext>
            </a:extLst>
          </p:cNvPr>
          <p:cNvCxnSpPr>
            <a:cxnSpLocks/>
          </p:cNvCxnSpPr>
          <p:nvPr/>
        </p:nvCxnSpPr>
        <p:spPr>
          <a:xfrm flipH="1">
            <a:off x="4385590" y="2382177"/>
            <a:ext cx="628609" cy="54864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3A738FC-2041-4CF0-BE5B-FB1E542B233D}"/>
              </a:ext>
            </a:extLst>
          </p:cNvPr>
          <p:cNvCxnSpPr>
            <a:cxnSpLocks/>
          </p:cNvCxnSpPr>
          <p:nvPr/>
        </p:nvCxnSpPr>
        <p:spPr>
          <a:xfrm flipH="1" flipV="1">
            <a:off x="4382466" y="2929238"/>
            <a:ext cx="628609" cy="54864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3D9CDFC-F805-4481-9405-0FD346B057A5}"/>
              </a:ext>
            </a:extLst>
          </p:cNvPr>
          <p:cNvGrpSpPr/>
          <p:nvPr/>
        </p:nvGrpSpPr>
        <p:grpSpPr>
          <a:xfrm>
            <a:off x="5276891" y="1859343"/>
            <a:ext cx="909176" cy="1025754"/>
            <a:chOff x="2916930" y="1931720"/>
            <a:chExt cx="909176" cy="1025754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69719CA-28F8-46E4-A409-79C284F03F54}"/>
                </a:ext>
              </a:extLst>
            </p:cNvPr>
            <p:cNvSpPr/>
            <p:nvPr/>
          </p:nvSpPr>
          <p:spPr>
            <a:xfrm>
              <a:off x="3551786" y="1931720"/>
              <a:ext cx="274320" cy="2743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68B0B656-4A81-4F83-ACDC-F640CFA2A1D2}"/>
                </a:ext>
              </a:extLst>
            </p:cNvPr>
            <p:cNvSpPr/>
            <p:nvPr/>
          </p:nvSpPr>
          <p:spPr>
            <a:xfrm>
              <a:off x="3545539" y="2683154"/>
              <a:ext cx="274320" cy="2743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FA9EDE5-21C1-4CF9-AF17-247D1D264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6930" y="2068880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244D99E-7160-47CC-A0D6-E7A3D7BCD3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8558" y="2454554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4C2520DE-02C1-41DE-85D9-98D057046E5F}"/>
              </a:ext>
            </a:extLst>
          </p:cNvPr>
          <p:cNvSpPr txBox="1"/>
          <p:nvPr/>
        </p:nvSpPr>
        <p:spPr>
          <a:xfrm>
            <a:off x="3324771" y="32424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9ECE0C8-A59B-4239-BA17-A3008629E2C2}"/>
              </a:ext>
            </a:extLst>
          </p:cNvPr>
          <p:cNvGrpSpPr/>
          <p:nvPr/>
        </p:nvGrpSpPr>
        <p:grpSpPr>
          <a:xfrm>
            <a:off x="5276891" y="2983175"/>
            <a:ext cx="909176" cy="1025754"/>
            <a:chOff x="2916930" y="1931720"/>
            <a:chExt cx="909176" cy="1025754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BF61E4B-91A5-4BF5-9526-02BE37A8FA1C}"/>
                </a:ext>
              </a:extLst>
            </p:cNvPr>
            <p:cNvSpPr/>
            <p:nvPr/>
          </p:nvSpPr>
          <p:spPr>
            <a:xfrm>
              <a:off x="3551786" y="1931720"/>
              <a:ext cx="274320" cy="2743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E685402-1C8D-440F-AB4F-57C5A7340EA1}"/>
                </a:ext>
              </a:extLst>
            </p:cNvPr>
            <p:cNvSpPr/>
            <p:nvPr/>
          </p:nvSpPr>
          <p:spPr>
            <a:xfrm>
              <a:off x="3545539" y="2683154"/>
              <a:ext cx="274320" cy="2743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5FBC47C-274C-4B35-9E8B-27FDC2316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6930" y="2068880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2E05456-47AE-42B8-8919-A1E88C29CD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8558" y="2454554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CF911E6-5AE8-4C48-A22E-F39CF4B9A728}"/>
              </a:ext>
            </a:extLst>
          </p:cNvPr>
          <p:cNvGrpSpPr/>
          <p:nvPr/>
        </p:nvGrpSpPr>
        <p:grpSpPr>
          <a:xfrm>
            <a:off x="5276891" y="4107007"/>
            <a:ext cx="909176" cy="1025754"/>
            <a:chOff x="2916930" y="1931720"/>
            <a:chExt cx="909176" cy="1025754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A0D3871-29E3-4B4F-B8FC-4C15B3A1406D}"/>
                </a:ext>
              </a:extLst>
            </p:cNvPr>
            <p:cNvSpPr/>
            <p:nvPr/>
          </p:nvSpPr>
          <p:spPr>
            <a:xfrm>
              <a:off x="3551786" y="1931720"/>
              <a:ext cx="274320" cy="2743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F58A99-705B-416E-9B10-43AA72746FA1}"/>
                </a:ext>
              </a:extLst>
            </p:cNvPr>
            <p:cNvSpPr/>
            <p:nvPr/>
          </p:nvSpPr>
          <p:spPr>
            <a:xfrm>
              <a:off x="3545539" y="2683154"/>
              <a:ext cx="274320" cy="2743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0B9C6E6-1E15-4069-8E54-F395CF66A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6930" y="2068880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5F00C4D-5E96-4F80-B3E2-15DDCBC8CB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8558" y="2454554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5F3B323-4491-4BC4-BBFB-E2364F85FEAC}"/>
              </a:ext>
            </a:extLst>
          </p:cNvPr>
          <p:cNvGrpSpPr/>
          <p:nvPr/>
        </p:nvGrpSpPr>
        <p:grpSpPr>
          <a:xfrm>
            <a:off x="5276891" y="5230839"/>
            <a:ext cx="909176" cy="1025754"/>
            <a:chOff x="2916930" y="1931720"/>
            <a:chExt cx="909176" cy="1025754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314B839-B540-420D-B0B2-74C8B295C4EA}"/>
                </a:ext>
              </a:extLst>
            </p:cNvPr>
            <p:cNvSpPr/>
            <p:nvPr/>
          </p:nvSpPr>
          <p:spPr>
            <a:xfrm>
              <a:off x="3551786" y="1931720"/>
              <a:ext cx="274320" cy="2743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E4C1674-9520-433E-AFB9-BC45BAE420E7}"/>
                </a:ext>
              </a:extLst>
            </p:cNvPr>
            <p:cNvSpPr/>
            <p:nvPr/>
          </p:nvSpPr>
          <p:spPr>
            <a:xfrm>
              <a:off x="3545539" y="2683154"/>
              <a:ext cx="274320" cy="2743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7380639-06E7-43E3-816C-E506B9E06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6930" y="2068880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5187358-C883-429D-BD63-709C788989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8558" y="2454554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753D1CF2-E3F0-4496-8D36-CF6176871604}"/>
              </a:ext>
            </a:extLst>
          </p:cNvPr>
          <p:cNvSpPr/>
          <p:nvPr/>
        </p:nvSpPr>
        <p:spPr>
          <a:xfrm>
            <a:off x="5014199" y="4478989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935330A-67AD-4E73-B1A6-60C84C45FB93}"/>
              </a:ext>
            </a:extLst>
          </p:cNvPr>
          <p:cNvSpPr/>
          <p:nvPr/>
        </p:nvSpPr>
        <p:spPr>
          <a:xfrm>
            <a:off x="5014199" y="5606556"/>
            <a:ext cx="274320" cy="27432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40F9225-38B2-4F5D-800D-7BF65F306987}"/>
              </a:ext>
            </a:extLst>
          </p:cNvPr>
          <p:cNvCxnSpPr>
            <a:cxnSpLocks/>
          </p:cNvCxnSpPr>
          <p:nvPr/>
        </p:nvCxnSpPr>
        <p:spPr>
          <a:xfrm flipH="1" flipV="1">
            <a:off x="4397218" y="5192256"/>
            <a:ext cx="628609" cy="54864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6CA34C-CB34-498C-844F-4C6C9EBBC5BB}"/>
              </a:ext>
            </a:extLst>
          </p:cNvPr>
          <p:cNvCxnSpPr>
            <a:cxnSpLocks/>
          </p:cNvCxnSpPr>
          <p:nvPr/>
        </p:nvCxnSpPr>
        <p:spPr>
          <a:xfrm flipH="1">
            <a:off x="4385590" y="4607044"/>
            <a:ext cx="628609" cy="54864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0B8742AF-A34E-42AF-8E8A-11641F0379E8}"/>
              </a:ext>
            </a:extLst>
          </p:cNvPr>
          <p:cNvSpPr/>
          <p:nvPr/>
        </p:nvSpPr>
        <p:spPr>
          <a:xfrm>
            <a:off x="4122898" y="5024480"/>
            <a:ext cx="274320" cy="27432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68818CE-7EAF-418F-9822-92AE8FEF07CA}"/>
              </a:ext>
            </a:extLst>
          </p:cNvPr>
          <p:cNvSpPr/>
          <p:nvPr/>
        </p:nvSpPr>
        <p:spPr>
          <a:xfrm>
            <a:off x="4105272" y="2792867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7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8">
            <a:extLst>
              <a:ext uri="{FF2B5EF4-FFF2-40B4-BE49-F238E27FC236}">
                <a16:creationId xmlns:a16="http://schemas.microsoft.com/office/drawing/2014/main" id="{DF72EEE2-0760-4279-BC70-60A2B53FA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71755"/>
              </p:ext>
            </p:extLst>
          </p:nvPr>
        </p:nvGraphicFramePr>
        <p:xfrm>
          <a:off x="2852788" y="6542203"/>
          <a:ext cx="3678308" cy="548640"/>
        </p:xfrm>
        <a:graphic>
          <a:graphicData uri="http://schemas.openxmlformats.org/drawingml/2006/table">
            <a:tbl>
              <a:tblPr firstRow="1" bandRow="1"/>
              <a:tblGrid>
                <a:gridCol w="919577">
                  <a:extLst>
                    <a:ext uri="{9D8B030D-6E8A-4147-A177-3AD203B41FA5}">
                      <a16:colId xmlns:a16="http://schemas.microsoft.com/office/drawing/2014/main" val="964288811"/>
                    </a:ext>
                  </a:extLst>
                </a:gridCol>
                <a:gridCol w="919577">
                  <a:extLst>
                    <a:ext uri="{9D8B030D-6E8A-4147-A177-3AD203B41FA5}">
                      <a16:colId xmlns:a16="http://schemas.microsoft.com/office/drawing/2014/main" val="745732618"/>
                    </a:ext>
                  </a:extLst>
                </a:gridCol>
                <a:gridCol w="919577">
                  <a:extLst>
                    <a:ext uri="{9D8B030D-6E8A-4147-A177-3AD203B41FA5}">
                      <a16:colId xmlns:a16="http://schemas.microsoft.com/office/drawing/2014/main" val="3445103048"/>
                    </a:ext>
                  </a:extLst>
                </a:gridCol>
                <a:gridCol w="919577">
                  <a:extLst>
                    <a:ext uri="{9D8B030D-6E8A-4147-A177-3AD203B41FA5}">
                      <a16:colId xmlns:a16="http://schemas.microsoft.com/office/drawing/2014/main" val="3135562382"/>
                    </a:ext>
                  </a:extLst>
                </a:gridCol>
              </a:tblGrid>
              <a:tr h="28411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</a:p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2030</a:t>
                      </a:r>
                    </a:p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2040</a:t>
                      </a:r>
                    </a:p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-2049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2050</a:t>
                      </a:r>
                    </a:p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-2059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8105072"/>
                  </a:ext>
                </a:extLst>
              </a:tr>
            </a:tbl>
          </a:graphicData>
        </a:graphic>
      </p:graphicFrame>
      <p:sp>
        <p:nvSpPr>
          <p:cNvPr id="45" name="Oval 44">
            <a:extLst>
              <a:ext uri="{FF2B5EF4-FFF2-40B4-BE49-F238E27FC236}">
                <a16:creationId xmlns:a16="http://schemas.microsoft.com/office/drawing/2014/main" id="{16F7AC7D-9076-46C4-B6DF-2385943FEFE1}"/>
              </a:ext>
            </a:extLst>
          </p:cNvPr>
          <p:cNvSpPr/>
          <p:nvPr/>
        </p:nvSpPr>
        <p:spPr>
          <a:xfrm>
            <a:off x="3615734" y="7651005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8AED6B0-C048-40CF-8B88-64E122FB7F61}"/>
              </a:ext>
            </a:extLst>
          </p:cNvPr>
          <p:cNvSpPr/>
          <p:nvPr/>
        </p:nvSpPr>
        <p:spPr>
          <a:xfrm>
            <a:off x="3615734" y="8030967"/>
            <a:ext cx="274320" cy="27432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2BD022-F499-4E4B-9E8A-19A9F17EC2D9}"/>
              </a:ext>
            </a:extLst>
          </p:cNvPr>
          <p:cNvSpPr/>
          <p:nvPr/>
        </p:nvSpPr>
        <p:spPr>
          <a:xfrm>
            <a:off x="3615734" y="7284811"/>
            <a:ext cx="274320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5C011B-D2B7-4445-B1AA-0235FD52B9A5}"/>
              </a:ext>
            </a:extLst>
          </p:cNvPr>
          <p:cNvSpPr txBox="1"/>
          <p:nvPr/>
        </p:nvSpPr>
        <p:spPr>
          <a:xfrm>
            <a:off x="3864299" y="7185802"/>
            <a:ext cx="2098651" cy="1156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capital costs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Conservative reduction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Optimistic reduction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EF38D3-A17C-45EA-8139-FCC73700AB85}"/>
              </a:ext>
            </a:extLst>
          </p:cNvPr>
          <p:cNvSpPr/>
          <p:nvPr/>
        </p:nvSpPr>
        <p:spPr>
          <a:xfrm>
            <a:off x="14732" y="-1267382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CF2E7CF-A858-437B-9A8F-C76D22D57027}"/>
              </a:ext>
            </a:extLst>
          </p:cNvPr>
          <p:cNvSpPr txBox="1"/>
          <p:nvPr/>
        </p:nvSpPr>
        <p:spPr>
          <a:xfrm>
            <a:off x="3292197" y="44153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54884C3-0CD1-4483-82D2-5234D6C15CB1}"/>
              </a:ext>
            </a:extLst>
          </p:cNvPr>
          <p:cNvSpPr/>
          <p:nvPr/>
        </p:nvSpPr>
        <p:spPr>
          <a:xfrm>
            <a:off x="3216776" y="3927409"/>
            <a:ext cx="274320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C6DE10-61C2-45D4-BCC3-08CD9FC92492}"/>
              </a:ext>
            </a:extLst>
          </p:cNvPr>
          <p:cNvCxnSpPr>
            <a:cxnSpLocks/>
          </p:cNvCxnSpPr>
          <p:nvPr/>
        </p:nvCxnSpPr>
        <p:spPr>
          <a:xfrm flipH="1">
            <a:off x="3476663" y="2926806"/>
            <a:ext cx="631484" cy="109728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878591-9265-4FEA-88B7-4FD8A047BB78}"/>
              </a:ext>
            </a:extLst>
          </p:cNvPr>
          <p:cNvCxnSpPr>
            <a:cxnSpLocks/>
          </p:cNvCxnSpPr>
          <p:nvPr/>
        </p:nvCxnSpPr>
        <p:spPr>
          <a:xfrm flipH="1" flipV="1">
            <a:off x="3485715" y="4058404"/>
            <a:ext cx="630936" cy="109728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22BA4621-168E-4AE8-B1D0-D0AB58D9485C}"/>
              </a:ext>
            </a:extLst>
          </p:cNvPr>
          <p:cNvSpPr/>
          <p:nvPr/>
        </p:nvSpPr>
        <p:spPr>
          <a:xfrm>
            <a:off x="5014199" y="2245017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BF15C42-CFBA-46F2-8AB3-FE950D1ADA0F}"/>
              </a:ext>
            </a:extLst>
          </p:cNvPr>
          <p:cNvSpPr/>
          <p:nvPr/>
        </p:nvSpPr>
        <p:spPr>
          <a:xfrm>
            <a:off x="5014199" y="3335730"/>
            <a:ext cx="274320" cy="28372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A5E88E3-1403-47B1-BFED-65C86CC7BB79}"/>
              </a:ext>
            </a:extLst>
          </p:cNvPr>
          <p:cNvCxnSpPr>
            <a:cxnSpLocks/>
          </p:cNvCxnSpPr>
          <p:nvPr/>
        </p:nvCxnSpPr>
        <p:spPr>
          <a:xfrm flipH="1">
            <a:off x="4385590" y="2382177"/>
            <a:ext cx="628609" cy="54864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3A738FC-2041-4CF0-BE5B-FB1E542B233D}"/>
              </a:ext>
            </a:extLst>
          </p:cNvPr>
          <p:cNvCxnSpPr>
            <a:cxnSpLocks/>
          </p:cNvCxnSpPr>
          <p:nvPr/>
        </p:nvCxnSpPr>
        <p:spPr>
          <a:xfrm flipH="1" flipV="1">
            <a:off x="4382466" y="2929238"/>
            <a:ext cx="628609" cy="54864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3D9CDFC-F805-4481-9405-0FD346B057A5}"/>
              </a:ext>
            </a:extLst>
          </p:cNvPr>
          <p:cNvGrpSpPr/>
          <p:nvPr/>
        </p:nvGrpSpPr>
        <p:grpSpPr>
          <a:xfrm>
            <a:off x="5276891" y="1859343"/>
            <a:ext cx="909176" cy="1025754"/>
            <a:chOff x="2916930" y="1931720"/>
            <a:chExt cx="909176" cy="1025754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69719CA-28F8-46E4-A409-79C284F03F54}"/>
                </a:ext>
              </a:extLst>
            </p:cNvPr>
            <p:cNvSpPr/>
            <p:nvPr/>
          </p:nvSpPr>
          <p:spPr>
            <a:xfrm>
              <a:off x="3551786" y="1931720"/>
              <a:ext cx="274320" cy="2743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68B0B656-4A81-4F83-ACDC-F640CFA2A1D2}"/>
                </a:ext>
              </a:extLst>
            </p:cNvPr>
            <p:cNvSpPr/>
            <p:nvPr/>
          </p:nvSpPr>
          <p:spPr>
            <a:xfrm>
              <a:off x="3545539" y="2683154"/>
              <a:ext cx="274320" cy="2743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FA9EDE5-21C1-4CF9-AF17-247D1D264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6930" y="2068880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244D99E-7160-47CC-A0D6-E7A3D7BCD3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8558" y="2454554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4C2520DE-02C1-41DE-85D9-98D057046E5F}"/>
              </a:ext>
            </a:extLst>
          </p:cNvPr>
          <p:cNvSpPr txBox="1"/>
          <p:nvPr/>
        </p:nvSpPr>
        <p:spPr>
          <a:xfrm>
            <a:off x="3324771" y="32424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9ECE0C8-A59B-4239-BA17-A3008629E2C2}"/>
              </a:ext>
            </a:extLst>
          </p:cNvPr>
          <p:cNvGrpSpPr/>
          <p:nvPr/>
        </p:nvGrpSpPr>
        <p:grpSpPr>
          <a:xfrm>
            <a:off x="5276891" y="2983175"/>
            <a:ext cx="909176" cy="1025754"/>
            <a:chOff x="2916930" y="1931720"/>
            <a:chExt cx="909176" cy="1025754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BF61E4B-91A5-4BF5-9526-02BE37A8FA1C}"/>
                </a:ext>
              </a:extLst>
            </p:cNvPr>
            <p:cNvSpPr/>
            <p:nvPr/>
          </p:nvSpPr>
          <p:spPr>
            <a:xfrm>
              <a:off x="3551786" y="1931720"/>
              <a:ext cx="274320" cy="2743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E685402-1C8D-440F-AB4F-57C5A7340EA1}"/>
                </a:ext>
              </a:extLst>
            </p:cNvPr>
            <p:cNvSpPr/>
            <p:nvPr/>
          </p:nvSpPr>
          <p:spPr>
            <a:xfrm>
              <a:off x="3545539" y="2683154"/>
              <a:ext cx="274320" cy="2743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5FBC47C-274C-4B35-9E8B-27FDC2316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6930" y="2068880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2E05456-47AE-42B8-8919-A1E88C29CD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8558" y="2454554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CF911E6-5AE8-4C48-A22E-F39CF4B9A728}"/>
              </a:ext>
            </a:extLst>
          </p:cNvPr>
          <p:cNvGrpSpPr/>
          <p:nvPr/>
        </p:nvGrpSpPr>
        <p:grpSpPr>
          <a:xfrm>
            <a:off x="5276891" y="4107007"/>
            <a:ext cx="909176" cy="1025754"/>
            <a:chOff x="2916930" y="1931720"/>
            <a:chExt cx="909176" cy="1025754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A0D3871-29E3-4B4F-B8FC-4C15B3A1406D}"/>
                </a:ext>
              </a:extLst>
            </p:cNvPr>
            <p:cNvSpPr/>
            <p:nvPr/>
          </p:nvSpPr>
          <p:spPr>
            <a:xfrm>
              <a:off x="3551786" y="1931720"/>
              <a:ext cx="274320" cy="2743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F58A99-705B-416E-9B10-43AA72746FA1}"/>
                </a:ext>
              </a:extLst>
            </p:cNvPr>
            <p:cNvSpPr/>
            <p:nvPr/>
          </p:nvSpPr>
          <p:spPr>
            <a:xfrm>
              <a:off x="3545539" y="2683154"/>
              <a:ext cx="274320" cy="2743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0B9C6E6-1E15-4069-8E54-F395CF66A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6930" y="2068880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5F00C4D-5E96-4F80-B3E2-15DDCBC8CB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8558" y="2454554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5F3B323-4491-4BC4-BBFB-E2364F85FEAC}"/>
              </a:ext>
            </a:extLst>
          </p:cNvPr>
          <p:cNvGrpSpPr/>
          <p:nvPr/>
        </p:nvGrpSpPr>
        <p:grpSpPr>
          <a:xfrm>
            <a:off x="5276891" y="5230839"/>
            <a:ext cx="909176" cy="1025754"/>
            <a:chOff x="2916930" y="1931720"/>
            <a:chExt cx="909176" cy="1025754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314B839-B540-420D-B0B2-74C8B295C4EA}"/>
                </a:ext>
              </a:extLst>
            </p:cNvPr>
            <p:cNvSpPr/>
            <p:nvPr/>
          </p:nvSpPr>
          <p:spPr>
            <a:xfrm>
              <a:off x="3551786" y="1931720"/>
              <a:ext cx="274320" cy="2743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E4C1674-9520-433E-AFB9-BC45BAE420E7}"/>
                </a:ext>
              </a:extLst>
            </p:cNvPr>
            <p:cNvSpPr/>
            <p:nvPr/>
          </p:nvSpPr>
          <p:spPr>
            <a:xfrm>
              <a:off x="3545539" y="2683154"/>
              <a:ext cx="274320" cy="2743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7380639-06E7-43E3-816C-E506B9E06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6930" y="2068880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5187358-C883-429D-BD63-709C788989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8558" y="2454554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753D1CF2-E3F0-4496-8D36-CF6176871604}"/>
              </a:ext>
            </a:extLst>
          </p:cNvPr>
          <p:cNvSpPr/>
          <p:nvPr/>
        </p:nvSpPr>
        <p:spPr>
          <a:xfrm>
            <a:off x="5014199" y="4478989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935330A-67AD-4E73-B1A6-60C84C45FB93}"/>
              </a:ext>
            </a:extLst>
          </p:cNvPr>
          <p:cNvSpPr/>
          <p:nvPr/>
        </p:nvSpPr>
        <p:spPr>
          <a:xfrm>
            <a:off x="5014199" y="5606556"/>
            <a:ext cx="274320" cy="27432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40F9225-38B2-4F5D-800D-7BF65F306987}"/>
              </a:ext>
            </a:extLst>
          </p:cNvPr>
          <p:cNvCxnSpPr>
            <a:cxnSpLocks/>
          </p:cNvCxnSpPr>
          <p:nvPr/>
        </p:nvCxnSpPr>
        <p:spPr>
          <a:xfrm flipH="1" flipV="1">
            <a:off x="4397218" y="5192256"/>
            <a:ext cx="628609" cy="54864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6CA34C-CB34-498C-844F-4C6C9EBBC5BB}"/>
              </a:ext>
            </a:extLst>
          </p:cNvPr>
          <p:cNvCxnSpPr>
            <a:cxnSpLocks/>
          </p:cNvCxnSpPr>
          <p:nvPr/>
        </p:nvCxnSpPr>
        <p:spPr>
          <a:xfrm flipH="1">
            <a:off x="4385590" y="4607044"/>
            <a:ext cx="628609" cy="54864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0B8742AF-A34E-42AF-8E8A-11641F0379E8}"/>
              </a:ext>
            </a:extLst>
          </p:cNvPr>
          <p:cNvSpPr/>
          <p:nvPr/>
        </p:nvSpPr>
        <p:spPr>
          <a:xfrm>
            <a:off x="4122898" y="5024480"/>
            <a:ext cx="274320" cy="27432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68818CE-7EAF-418F-9822-92AE8FEF07CA}"/>
              </a:ext>
            </a:extLst>
          </p:cNvPr>
          <p:cNvSpPr/>
          <p:nvPr/>
        </p:nvSpPr>
        <p:spPr>
          <a:xfrm>
            <a:off x="4105272" y="2792867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1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8">
            <a:extLst>
              <a:ext uri="{FF2B5EF4-FFF2-40B4-BE49-F238E27FC236}">
                <a16:creationId xmlns:a16="http://schemas.microsoft.com/office/drawing/2014/main" id="{DF72EEE2-0760-4279-BC70-60A2B53FA1D7}"/>
              </a:ext>
            </a:extLst>
          </p:cNvPr>
          <p:cNvGraphicFramePr>
            <a:graphicFrameLocks noGrp="1"/>
          </p:cNvGraphicFramePr>
          <p:nvPr/>
        </p:nvGraphicFramePr>
        <p:xfrm>
          <a:off x="411105" y="10310983"/>
          <a:ext cx="6303071" cy="548640"/>
        </p:xfrm>
        <a:graphic>
          <a:graphicData uri="http://schemas.openxmlformats.org/drawingml/2006/table">
            <a:tbl>
              <a:tblPr firstRow="1" bandRow="1"/>
              <a:tblGrid>
                <a:gridCol w="919577">
                  <a:extLst>
                    <a:ext uri="{9D8B030D-6E8A-4147-A177-3AD203B41FA5}">
                      <a16:colId xmlns:a16="http://schemas.microsoft.com/office/drawing/2014/main" val="964288811"/>
                    </a:ext>
                  </a:extLst>
                </a:gridCol>
                <a:gridCol w="919577">
                  <a:extLst>
                    <a:ext uri="{9D8B030D-6E8A-4147-A177-3AD203B41FA5}">
                      <a16:colId xmlns:a16="http://schemas.microsoft.com/office/drawing/2014/main" val="745732618"/>
                    </a:ext>
                  </a:extLst>
                </a:gridCol>
                <a:gridCol w="919577">
                  <a:extLst>
                    <a:ext uri="{9D8B030D-6E8A-4147-A177-3AD203B41FA5}">
                      <a16:colId xmlns:a16="http://schemas.microsoft.com/office/drawing/2014/main" val="3445103048"/>
                    </a:ext>
                  </a:extLst>
                </a:gridCol>
                <a:gridCol w="919577">
                  <a:extLst>
                    <a:ext uri="{9D8B030D-6E8A-4147-A177-3AD203B41FA5}">
                      <a16:colId xmlns:a16="http://schemas.microsoft.com/office/drawing/2014/main" val="3135562382"/>
                    </a:ext>
                  </a:extLst>
                </a:gridCol>
                <a:gridCol w="874921">
                  <a:extLst>
                    <a:ext uri="{9D8B030D-6E8A-4147-A177-3AD203B41FA5}">
                      <a16:colId xmlns:a16="http://schemas.microsoft.com/office/drawing/2014/main" val="1576382073"/>
                    </a:ext>
                  </a:extLst>
                </a:gridCol>
                <a:gridCol w="874921">
                  <a:extLst>
                    <a:ext uri="{9D8B030D-6E8A-4147-A177-3AD203B41FA5}">
                      <a16:colId xmlns:a16="http://schemas.microsoft.com/office/drawing/2014/main" val="1773211270"/>
                    </a:ext>
                  </a:extLst>
                </a:gridCol>
                <a:gridCol w="874921">
                  <a:extLst>
                    <a:ext uri="{9D8B030D-6E8A-4147-A177-3AD203B41FA5}">
                      <a16:colId xmlns:a16="http://schemas.microsoft.com/office/drawing/2014/main" val="216075571"/>
                    </a:ext>
                  </a:extLst>
                </a:gridCol>
              </a:tblGrid>
              <a:tr h="28411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</a:p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2025</a:t>
                      </a:r>
                    </a:p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2030</a:t>
                      </a:r>
                    </a:p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2035</a:t>
                      </a:r>
                    </a:p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2040</a:t>
                      </a:r>
                    </a:p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-2044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2045</a:t>
                      </a:r>
                    </a:p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-2049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2050</a:t>
                      </a:r>
                    </a:p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8105072"/>
                  </a:ext>
                </a:extLst>
              </a:tr>
            </a:tbl>
          </a:graphicData>
        </a:graphic>
      </p:graphicFrame>
      <p:sp>
        <p:nvSpPr>
          <p:cNvPr id="45" name="Oval 44">
            <a:extLst>
              <a:ext uri="{FF2B5EF4-FFF2-40B4-BE49-F238E27FC236}">
                <a16:creationId xmlns:a16="http://schemas.microsoft.com/office/drawing/2014/main" id="{16F7AC7D-9076-46C4-B6DF-2385943FEFE1}"/>
              </a:ext>
            </a:extLst>
          </p:cNvPr>
          <p:cNvSpPr/>
          <p:nvPr/>
        </p:nvSpPr>
        <p:spPr>
          <a:xfrm>
            <a:off x="243765" y="7175311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8AED6B0-C048-40CF-8B88-64E122FB7F61}"/>
              </a:ext>
            </a:extLst>
          </p:cNvPr>
          <p:cNvSpPr/>
          <p:nvPr/>
        </p:nvSpPr>
        <p:spPr>
          <a:xfrm>
            <a:off x="243765" y="7555273"/>
            <a:ext cx="274320" cy="27432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2BD022-F499-4E4B-9E8A-19A9F17EC2D9}"/>
              </a:ext>
            </a:extLst>
          </p:cNvPr>
          <p:cNvSpPr/>
          <p:nvPr/>
        </p:nvSpPr>
        <p:spPr>
          <a:xfrm>
            <a:off x="243765" y="6809117"/>
            <a:ext cx="274320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5C011B-D2B7-4445-B1AA-0235FD52B9A5}"/>
              </a:ext>
            </a:extLst>
          </p:cNvPr>
          <p:cNvSpPr txBox="1"/>
          <p:nvPr/>
        </p:nvSpPr>
        <p:spPr>
          <a:xfrm>
            <a:off x="492330" y="6710108"/>
            <a:ext cx="1630575" cy="1156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construction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Modest reduction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reduction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CF2E7CF-A858-437B-9A8F-C76D22D57027}"/>
              </a:ext>
            </a:extLst>
          </p:cNvPr>
          <p:cNvSpPr txBox="1"/>
          <p:nvPr/>
        </p:nvSpPr>
        <p:spPr>
          <a:xfrm>
            <a:off x="865537" y="95611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54884C3-0CD1-4483-82D2-5234D6C15CB1}"/>
              </a:ext>
            </a:extLst>
          </p:cNvPr>
          <p:cNvSpPr/>
          <p:nvPr/>
        </p:nvSpPr>
        <p:spPr>
          <a:xfrm>
            <a:off x="728377" y="9198067"/>
            <a:ext cx="274320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0E99C4-0170-4E72-A785-EA61AB92AC9F}"/>
              </a:ext>
            </a:extLst>
          </p:cNvPr>
          <p:cNvGrpSpPr/>
          <p:nvPr/>
        </p:nvGrpSpPr>
        <p:grpSpPr>
          <a:xfrm>
            <a:off x="1005571" y="8578531"/>
            <a:ext cx="1177249" cy="1526183"/>
            <a:chOff x="2238749" y="7131109"/>
            <a:chExt cx="1177249" cy="152618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95AC9FD-256D-4BDF-AF99-8CF25EAD80E8}"/>
                </a:ext>
              </a:extLst>
            </p:cNvPr>
            <p:cNvSpPr/>
            <p:nvPr/>
          </p:nvSpPr>
          <p:spPr>
            <a:xfrm>
              <a:off x="2867358" y="7131109"/>
              <a:ext cx="274320" cy="2743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AE79BC4-A55E-454E-8A1D-1C96E8715A93}"/>
                </a:ext>
              </a:extLst>
            </p:cNvPr>
            <p:cNvSpPr/>
            <p:nvPr/>
          </p:nvSpPr>
          <p:spPr>
            <a:xfrm>
              <a:off x="2867358" y="8338994"/>
              <a:ext cx="274320" cy="2743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FC6DE10-61C2-45D4-BCC3-08CD9FC92492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2238749" y="7268269"/>
              <a:ext cx="628609" cy="61953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878591-9265-4FEA-88B7-4FD8A047BB78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 flipV="1">
              <a:off x="2238749" y="7887805"/>
              <a:ext cx="628609" cy="588349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054584-EA17-45B0-AE5F-85CB5A1499B6}"/>
                </a:ext>
              </a:extLst>
            </p:cNvPr>
            <p:cNvGrpSpPr/>
            <p:nvPr/>
          </p:nvGrpSpPr>
          <p:grpSpPr>
            <a:xfrm>
              <a:off x="3141679" y="8295015"/>
              <a:ext cx="274319" cy="362277"/>
              <a:chOff x="3141678" y="7706667"/>
              <a:chExt cx="274319" cy="362277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4F05FC5-2A45-4EB9-9B6A-D82231F3D7DA}"/>
                  </a:ext>
                </a:extLst>
              </p:cNvPr>
              <p:cNvCxnSpPr/>
              <p:nvPr/>
            </p:nvCxnSpPr>
            <p:spPr>
              <a:xfrm flipH="1">
                <a:off x="3141678" y="7706667"/>
                <a:ext cx="274319" cy="18534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C7A9328-8552-402C-B1DC-34BC132D47F5}"/>
                  </a:ext>
                </a:extLst>
              </p:cNvPr>
              <p:cNvCxnSpPr/>
              <p:nvPr/>
            </p:nvCxnSpPr>
            <p:spPr>
              <a:xfrm flipH="1" flipV="1">
                <a:off x="3141678" y="7892010"/>
                <a:ext cx="274319" cy="17693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C4CF95A-9B0D-4518-B38A-38E1A84269A8}"/>
              </a:ext>
            </a:extLst>
          </p:cNvPr>
          <p:cNvGrpSpPr/>
          <p:nvPr/>
        </p:nvGrpSpPr>
        <p:grpSpPr>
          <a:xfrm>
            <a:off x="1914248" y="7943801"/>
            <a:ext cx="1177249" cy="1526183"/>
            <a:chOff x="2238749" y="7131109"/>
            <a:chExt cx="1177249" cy="1526183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2BA4621-168E-4AE8-B1D0-D0AB58D9485C}"/>
                </a:ext>
              </a:extLst>
            </p:cNvPr>
            <p:cNvSpPr/>
            <p:nvPr/>
          </p:nvSpPr>
          <p:spPr>
            <a:xfrm>
              <a:off x="2867358" y="7131109"/>
              <a:ext cx="274320" cy="2743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BF15C42-CFBA-46F2-8AB3-FE950D1ADA0F}"/>
                </a:ext>
              </a:extLst>
            </p:cNvPr>
            <p:cNvSpPr/>
            <p:nvPr/>
          </p:nvSpPr>
          <p:spPr>
            <a:xfrm>
              <a:off x="2867358" y="8338994"/>
              <a:ext cx="274320" cy="2743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A5E88E3-1403-47B1-BFED-65C86CC7BB79}"/>
                </a:ext>
              </a:extLst>
            </p:cNvPr>
            <p:cNvCxnSpPr>
              <a:cxnSpLocks/>
              <a:stCxn id="170" idx="2"/>
            </p:cNvCxnSpPr>
            <p:nvPr/>
          </p:nvCxnSpPr>
          <p:spPr>
            <a:xfrm flipH="1">
              <a:off x="2238749" y="7268269"/>
              <a:ext cx="628609" cy="61953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3A738FC-2041-4CF0-BE5B-FB1E542B233D}"/>
                </a:ext>
              </a:extLst>
            </p:cNvPr>
            <p:cNvCxnSpPr>
              <a:cxnSpLocks/>
              <a:stCxn id="171" idx="2"/>
            </p:cNvCxnSpPr>
            <p:nvPr/>
          </p:nvCxnSpPr>
          <p:spPr>
            <a:xfrm flipH="1" flipV="1">
              <a:off x="2238749" y="7887805"/>
              <a:ext cx="628609" cy="588349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629FC7F6-411D-4982-BFB1-3B9963D562B5}"/>
                </a:ext>
              </a:extLst>
            </p:cNvPr>
            <p:cNvGrpSpPr/>
            <p:nvPr/>
          </p:nvGrpSpPr>
          <p:grpSpPr>
            <a:xfrm>
              <a:off x="3141679" y="8295015"/>
              <a:ext cx="274319" cy="362277"/>
              <a:chOff x="3141678" y="7706667"/>
              <a:chExt cx="274319" cy="362277"/>
            </a:xfrm>
          </p:grpSpPr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EEEB0119-0A8E-48B9-B643-E8855EFE7B07}"/>
                  </a:ext>
                </a:extLst>
              </p:cNvPr>
              <p:cNvCxnSpPr/>
              <p:nvPr/>
            </p:nvCxnSpPr>
            <p:spPr>
              <a:xfrm flipH="1">
                <a:off x="3141678" y="7706667"/>
                <a:ext cx="274319" cy="18534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9AD5A0FF-90F2-4D50-98F9-BA374226EFD9}"/>
                  </a:ext>
                </a:extLst>
              </p:cNvPr>
              <p:cNvCxnSpPr/>
              <p:nvPr/>
            </p:nvCxnSpPr>
            <p:spPr>
              <a:xfrm flipH="1" flipV="1">
                <a:off x="3141678" y="7892010"/>
                <a:ext cx="274319" cy="17693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BB42915-9D02-4EA6-8000-68C0B467BCE3}"/>
              </a:ext>
            </a:extLst>
          </p:cNvPr>
          <p:cNvGrpSpPr/>
          <p:nvPr/>
        </p:nvGrpSpPr>
        <p:grpSpPr>
          <a:xfrm>
            <a:off x="2827373" y="7273451"/>
            <a:ext cx="1177249" cy="1526183"/>
            <a:chOff x="2238749" y="7131109"/>
            <a:chExt cx="1177249" cy="1526183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69719CA-28F8-46E4-A409-79C284F03F54}"/>
                </a:ext>
              </a:extLst>
            </p:cNvPr>
            <p:cNvSpPr/>
            <p:nvPr/>
          </p:nvSpPr>
          <p:spPr>
            <a:xfrm>
              <a:off x="2867358" y="7131109"/>
              <a:ext cx="274320" cy="2743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68B0B656-4A81-4F83-ACDC-F640CFA2A1D2}"/>
                </a:ext>
              </a:extLst>
            </p:cNvPr>
            <p:cNvSpPr/>
            <p:nvPr/>
          </p:nvSpPr>
          <p:spPr>
            <a:xfrm>
              <a:off x="2867358" y="8338994"/>
              <a:ext cx="274320" cy="2743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FA9EDE5-21C1-4CF9-AF17-247D1D264F36}"/>
                </a:ext>
              </a:extLst>
            </p:cNvPr>
            <p:cNvCxnSpPr>
              <a:cxnSpLocks/>
              <a:stCxn id="178" idx="2"/>
            </p:cNvCxnSpPr>
            <p:nvPr/>
          </p:nvCxnSpPr>
          <p:spPr>
            <a:xfrm flipH="1">
              <a:off x="2238749" y="7268269"/>
              <a:ext cx="628609" cy="61953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244D99E-7160-47CC-A0D6-E7A3D7BCD30A}"/>
                </a:ext>
              </a:extLst>
            </p:cNvPr>
            <p:cNvCxnSpPr>
              <a:cxnSpLocks/>
              <a:stCxn id="179" idx="2"/>
            </p:cNvCxnSpPr>
            <p:nvPr/>
          </p:nvCxnSpPr>
          <p:spPr>
            <a:xfrm flipH="1" flipV="1">
              <a:off x="2238749" y="7887805"/>
              <a:ext cx="628609" cy="588349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C4DA3CDA-A6A3-4B30-BE2A-0246AB07AD16}"/>
                </a:ext>
              </a:extLst>
            </p:cNvPr>
            <p:cNvGrpSpPr/>
            <p:nvPr/>
          </p:nvGrpSpPr>
          <p:grpSpPr>
            <a:xfrm>
              <a:off x="3141679" y="8295015"/>
              <a:ext cx="274319" cy="362277"/>
              <a:chOff x="3141678" y="7706667"/>
              <a:chExt cx="274319" cy="362277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818E6FF6-6852-4142-9E71-1B3949ADFE5F}"/>
                  </a:ext>
                </a:extLst>
              </p:cNvPr>
              <p:cNvCxnSpPr/>
              <p:nvPr/>
            </p:nvCxnSpPr>
            <p:spPr>
              <a:xfrm flipH="1">
                <a:off x="3141678" y="7706667"/>
                <a:ext cx="274319" cy="18534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4C6A432-0BA4-4493-AA38-7AA6EC88DCC5}"/>
                  </a:ext>
                </a:extLst>
              </p:cNvPr>
              <p:cNvCxnSpPr/>
              <p:nvPr/>
            </p:nvCxnSpPr>
            <p:spPr>
              <a:xfrm flipH="1" flipV="1">
                <a:off x="3141678" y="7892010"/>
                <a:ext cx="274319" cy="17693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2264EF8-B62E-41D8-9D53-5F745D9DC76D}"/>
              </a:ext>
            </a:extLst>
          </p:cNvPr>
          <p:cNvGrpSpPr/>
          <p:nvPr/>
        </p:nvGrpSpPr>
        <p:grpSpPr>
          <a:xfrm flipV="1">
            <a:off x="3729478" y="6609419"/>
            <a:ext cx="1177249" cy="1526183"/>
            <a:chOff x="2238749" y="7131109"/>
            <a:chExt cx="1177249" cy="1526183"/>
          </a:xfrm>
        </p:grpSpPr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8DF30B8-C61B-4B65-8ABA-1E7AE3CF0A2F}"/>
                </a:ext>
              </a:extLst>
            </p:cNvPr>
            <p:cNvSpPr/>
            <p:nvPr/>
          </p:nvSpPr>
          <p:spPr>
            <a:xfrm>
              <a:off x="2867358" y="7131109"/>
              <a:ext cx="274320" cy="27432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9B9EFAF-62D5-4473-AC8C-38CA9D7C38E6}"/>
                </a:ext>
              </a:extLst>
            </p:cNvPr>
            <p:cNvSpPr/>
            <p:nvPr/>
          </p:nvSpPr>
          <p:spPr>
            <a:xfrm>
              <a:off x="2867358" y="8338994"/>
              <a:ext cx="274320" cy="274320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C30F94E-0CBC-44B9-A91F-B2FDF697E8E2}"/>
                </a:ext>
              </a:extLst>
            </p:cNvPr>
            <p:cNvCxnSpPr>
              <a:cxnSpLocks/>
              <a:stCxn id="186" idx="2"/>
            </p:cNvCxnSpPr>
            <p:nvPr/>
          </p:nvCxnSpPr>
          <p:spPr>
            <a:xfrm flipH="1">
              <a:off x="2238749" y="7268269"/>
              <a:ext cx="628609" cy="61953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1E44CF4-3795-4618-830A-22B3340E3991}"/>
                </a:ext>
              </a:extLst>
            </p:cNvPr>
            <p:cNvCxnSpPr>
              <a:cxnSpLocks/>
              <a:stCxn id="187" idx="2"/>
            </p:cNvCxnSpPr>
            <p:nvPr/>
          </p:nvCxnSpPr>
          <p:spPr>
            <a:xfrm flipH="1" flipV="1">
              <a:off x="2238749" y="7887805"/>
              <a:ext cx="628609" cy="588349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C160BC3-62B2-4297-9B64-349E5CC60BE0}"/>
                </a:ext>
              </a:extLst>
            </p:cNvPr>
            <p:cNvGrpSpPr/>
            <p:nvPr/>
          </p:nvGrpSpPr>
          <p:grpSpPr>
            <a:xfrm>
              <a:off x="3141679" y="8295015"/>
              <a:ext cx="274319" cy="362277"/>
              <a:chOff x="3141678" y="7706667"/>
              <a:chExt cx="274319" cy="362277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89741581-9F86-4CAD-BF34-37815563D095}"/>
                  </a:ext>
                </a:extLst>
              </p:cNvPr>
              <p:cNvCxnSpPr/>
              <p:nvPr/>
            </p:nvCxnSpPr>
            <p:spPr>
              <a:xfrm flipH="1">
                <a:off x="3141678" y="7706667"/>
                <a:ext cx="274319" cy="18534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ECDDDE5-8625-42EA-BE1B-39A702FDD85C}"/>
                  </a:ext>
                </a:extLst>
              </p:cNvPr>
              <p:cNvCxnSpPr/>
              <p:nvPr/>
            </p:nvCxnSpPr>
            <p:spPr>
              <a:xfrm flipH="1" flipV="1">
                <a:off x="3141678" y="7892010"/>
                <a:ext cx="274319" cy="17693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0497800-1545-4F47-8808-A5DB96A5E918}"/>
              </a:ext>
            </a:extLst>
          </p:cNvPr>
          <p:cNvGrpSpPr/>
          <p:nvPr/>
        </p:nvGrpSpPr>
        <p:grpSpPr>
          <a:xfrm flipV="1">
            <a:off x="4615639" y="7261023"/>
            <a:ext cx="1177249" cy="1526183"/>
            <a:chOff x="2238749" y="7131109"/>
            <a:chExt cx="1177249" cy="1526183"/>
          </a:xfrm>
          <a:solidFill>
            <a:srgbClr val="000000"/>
          </a:solidFill>
        </p:grpSpPr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84C732B7-DDCC-4E42-8310-0C5F0F1CDCC4}"/>
                </a:ext>
              </a:extLst>
            </p:cNvPr>
            <p:cNvSpPr/>
            <p:nvPr/>
          </p:nvSpPr>
          <p:spPr>
            <a:xfrm>
              <a:off x="2867358" y="7131109"/>
              <a:ext cx="274320" cy="27432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0BF1F770-15D5-48E2-AE08-39B32DD29B57}"/>
                </a:ext>
              </a:extLst>
            </p:cNvPr>
            <p:cNvSpPr/>
            <p:nvPr/>
          </p:nvSpPr>
          <p:spPr>
            <a:xfrm>
              <a:off x="2867358" y="8338994"/>
              <a:ext cx="274320" cy="274320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54967FE-CD75-4795-B425-2E71CBD8C391}"/>
                </a:ext>
              </a:extLst>
            </p:cNvPr>
            <p:cNvCxnSpPr>
              <a:cxnSpLocks/>
              <a:stCxn id="194" idx="2"/>
            </p:cNvCxnSpPr>
            <p:nvPr/>
          </p:nvCxnSpPr>
          <p:spPr>
            <a:xfrm flipH="1">
              <a:off x="2238749" y="7268269"/>
              <a:ext cx="628609" cy="6195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44A8EE9-AC51-4BE5-A1EF-24FC1396CC33}"/>
                </a:ext>
              </a:extLst>
            </p:cNvPr>
            <p:cNvCxnSpPr>
              <a:cxnSpLocks/>
              <a:stCxn id="195" idx="2"/>
            </p:cNvCxnSpPr>
            <p:nvPr/>
          </p:nvCxnSpPr>
          <p:spPr>
            <a:xfrm flipH="1" flipV="1">
              <a:off x="2238749" y="7887805"/>
              <a:ext cx="628609" cy="5883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53F91A16-55F4-46DB-B10D-A904272CD3D4}"/>
                </a:ext>
              </a:extLst>
            </p:cNvPr>
            <p:cNvGrpSpPr/>
            <p:nvPr/>
          </p:nvGrpSpPr>
          <p:grpSpPr>
            <a:xfrm>
              <a:off x="3141679" y="8295015"/>
              <a:ext cx="274319" cy="362277"/>
              <a:chOff x="3141678" y="7706667"/>
              <a:chExt cx="274319" cy="362277"/>
            </a:xfrm>
            <a:grpFill/>
          </p:grpSpPr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C401742-FB56-4219-A4D9-8A530617932D}"/>
                  </a:ext>
                </a:extLst>
              </p:cNvPr>
              <p:cNvCxnSpPr/>
              <p:nvPr/>
            </p:nvCxnSpPr>
            <p:spPr>
              <a:xfrm flipH="1">
                <a:off x="3141678" y="7706667"/>
                <a:ext cx="274319" cy="18534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4D7CD39-7955-4AF1-ACC7-A17184A38771}"/>
                  </a:ext>
                </a:extLst>
              </p:cNvPr>
              <p:cNvCxnSpPr/>
              <p:nvPr/>
            </p:nvCxnSpPr>
            <p:spPr>
              <a:xfrm flipH="1" flipV="1">
                <a:off x="3141678" y="7892010"/>
                <a:ext cx="274319" cy="17693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833ECA-F146-44B1-B3A9-D16593363052}"/>
              </a:ext>
            </a:extLst>
          </p:cNvPr>
          <p:cNvGrpSpPr/>
          <p:nvPr/>
        </p:nvGrpSpPr>
        <p:grpSpPr>
          <a:xfrm flipV="1">
            <a:off x="5517744" y="7952901"/>
            <a:ext cx="902929" cy="1482205"/>
            <a:chOff x="5551057" y="5448059"/>
            <a:chExt cx="902929" cy="1482205"/>
          </a:xfrm>
          <a:solidFill>
            <a:srgbClr val="000000"/>
          </a:solidFill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CC248DA7-9BD9-40B6-B55A-98CA965AD029}"/>
                </a:ext>
              </a:extLst>
            </p:cNvPr>
            <p:cNvSpPr/>
            <p:nvPr/>
          </p:nvSpPr>
          <p:spPr>
            <a:xfrm>
              <a:off x="6179666" y="5448059"/>
              <a:ext cx="274320" cy="27432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F53294F-17F2-487A-9B78-830744BEB5CD}"/>
                </a:ext>
              </a:extLst>
            </p:cNvPr>
            <p:cNvSpPr/>
            <p:nvPr/>
          </p:nvSpPr>
          <p:spPr>
            <a:xfrm>
              <a:off x="6179666" y="6655944"/>
              <a:ext cx="274320" cy="274320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53C5A9F-F208-48C6-A150-499F5279ACB4}"/>
                </a:ext>
              </a:extLst>
            </p:cNvPr>
            <p:cNvCxnSpPr>
              <a:cxnSpLocks/>
              <a:stCxn id="202" idx="2"/>
            </p:cNvCxnSpPr>
            <p:nvPr/>
          </p:nvCxnSpPr>
          <p:spPr>
            <a:xfrm flipH="1">
              <a:off x="5551057" y="5585219"/>
              <a:ext cx="628609" cy="6195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2F9DBF1-5829-4437-98AE-5365EE1BC090}"/>
                </a:ext>
              </a:extLst>
            </p:cNvPr>
            <p:cNvCxnSpPr>
              <a:cxnSpLocks/>
              <a:stCxn id="203" idx="2"/>
            </p:cNvCxnSpPr>
            <p:nvPr/>
          </p:nvCxnSpPr>
          <p:spPr>
            <a:xfrm flipH="1" flipV="1">
              <a:off x="5551057" y="6204755"/>
              <a:ext cx="628609" cy="5883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4C2520DE-02C1-41DE-85D9-98D057046E5F}"/>
              </a:ext>
            </a:extLst>
          </p:cNvPr>
          <p:cNvSpPr txBox="1"/>
          <p:nvPr/>
        </p:nvSpPr>
        <p:spPr>
          <a:xfrm>
            <a:off x="957243" y="870259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407031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1908</TotalTime>
  <Words>72</Words>
  <Application>Microsoft Office PowerPoint</Application>
  <PresentationFormat>Custom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Bennett</dc:creator>
  <cp:lastModifiedBy>Jeffrey Bennett</cp:lastModifiedBy>
  <cp:revision>50</cp:revision>
  <dcterms:created xsi:type="dcterms:W3CDTF">2019-10-22T14:45:51Z</dcterms:created>
  <dcterms:modified xsi:type="dcterms:W3CDTF">2021-02-02T16:05:59Z</dcterms:modified>
</cp:coreProperties>
</file>