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ED7D31"/>
    <a:srgbClr val="4472C4"/>
    <a:srgbClr val="7030A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0849-3BE6-4D23-AD50-FFE66DC3DEB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C75E-194D-446E-957F-0F5E8D2D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DF72EEE2-0760-4279-BC70-60A2B53FA1D7}"/>
              </a:ext>
            </a:extLst>
          </p:cNvPr>
          <p:cNvGraphicFramePr>
            <a:graphicFrameLocks noGrp="1"/>
          </p:cNvGraphicFramePr>
          <p:nvPr/>
        </p:nvGraphicFramePr>
        <p:xfrm>
          <a:off x="2852788" y="6542203"/>
          <a:ext cx="3678308" cy="548640"/>
        </p:xfrm>
        <a:graphic>
          <a:graphicData uri="http://schemas.openxmlformats.org/drawingml/2006/table">
            <a:tbl>
              <a:tblPr firstRow="1" bandRow="1"/>
              <a:tblGrid>
                <a:gridCol w="919577">
                  <a:extLst>
                    <a:ext uri="{9D8B030D-6E8A-4147-A177-3AD203B41FA5}">
                      <a16:colId xmlns:a16="http://schemas.microsoft.com/office/drawing/2014/main" val="964288811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74573261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445103048"/>
                    </a:ext>
                  </a:extLst>
                </a:gridCol>
                <a:gridCol w="919577">
                  <a:extLst>
                    <a:ext uri="{9D8B030D-6E8A-4147-A177-3AD203B41FA5}">
                      <a16:colId xmlns:a16="http://schemas.microsoft.com/office/drawing/2014/main" val="3135562382"/>
                    </a:ext>
                  </a:extLst>
                </a:gridCol>
              </a:tblGrid>
              <a:tr h="2841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</a:t>
                      </a:r>
                    </a:p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105072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16F7AC7D-9076-46C4-B6DF-2385943FEFE1}"/>
              </a:ext>
            </a:extLst>
          </p:cNvPr>
          <p:cNvSpPr/>
          <p:nvPr/>
        </p:nvSpPr>
        <p:spPr>
          <a:xfrm>
            <a:off x="571034" y="402276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AED6B0-C048-40CF-8B88-64E122FB7F61}"/>
              </a:ext>
            </a:extLst>
          </p:cNvPr>
          <p:cNvSpPr/>
          <p:nvPr/>
        </p:nvSpPr>
        <p:spPr>
          <a:xfrm>
            <a:off x="571034" y="4402729"/>
            <a:ext cx="274320" cy="2743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2BD022-F499-4E4B-9E8A-19A9F17EC2D9}"/>
              </a:ext>
            </a:extLst>
          </p:cNvPr>
          <p:cNvSpPr/>
          <p:nvPr/>
        </p:nvSpPr>
        <p:spPr>
          <a:xfrm>
            <a:off x="571034" y="3656573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C011B-D2B7-4445-B1AA-0235FD52B9A5}"/>
              </a:ext>
            </a:extLst>
          </p:cNvPr>
          <p:cNvSpPr txBox="1"/>
          <p:nvPr/>
        </p:nvSpPr>
        <p:spPr>
          <a:xfrm>
            <a:off x="819599" y="3557564"/>
            <a:ext cx="2098651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capital costs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reduction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Optimistic reduction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2E7CF-A858-437B-9A8F-C76D22D57027}"/>
              </a:ext>
            </a:extLst>
          </p:cNvPr>
          <p:cNvSpPr txBox="1"/>
          <p:nvPr/>
        </p:nvSpPr>
        <p:spPr>
          <a:xfrm>
            <a:off x="3292197" y="44153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4884C3-0CD1-4483-82D2-5234D6C15CB1}"/>
              </a:ext>
            </a:extLst>
          </p:cNvPr>
          <p:cNvSpPr/>
          <p:nvPr/>
        </p:nvSpPr>
        <p:spPr>
          <a:xfrm>
            <a:off x="3216776" y="3927409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C6DE10-61C2-45D4-BCC3-08CD9FC92492}"/>
              </a:ext>
            </a:extLst>
          </p:cNvPr>
          <p:cNvCxnSpPr>
            <a:cxnSpLocks/>
          </p:cNvCxnSpPr>
          <p:nvPr/>
        </p:nvCxnSpPr>
        <p:spPr>
          <a:xfrm flipH="1">
            <a:off x="3476663" y="2926806"/>
            <a:ext cx="631484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878591-9265-4FEA-88B7-4FD8A047BB78}"/>
              </a:ext>
            </a:extLst>
          </p:cNvPr>
          <p:cNvCxnSpPr>
            <a:cxnSpLocks/>
          </p:cNvCxnSpPr>
          <p:nvPr/>
        </p:nvCxnSpPr>
        <p:spPr>
          <a:xfrm flipH="1" flipV="1">
            <a:off x="3485715" y="4058404"/>
            <a:ext cx="630936" cy="109728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22BA4621-168E-4AE8-B1D0-D0AB58D9485C}"/>
              </a:ext>
            </a:extLst>
          </p:cNvPr>
          <p:cNvSpPr/>
          <p:nvPr/>
        </p:nvSpPr>
        <p:spPr>
          <a:xfrm>
            <a:off x="5014199" y="224501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BF15C42-CFBA-46F2-8AB3-FE950D1ADA0F}"/>
              </a:ext>
            </a:extLst>
          </p:cNvPr>
          <p:cNvSpPr/>
          <p:nvPr/>
        </p:nvSpPr>
        <p:spPr>
          <a:xfrm>
            <a:off x="5014199" y="3335730"/>
            <a:ext cx="274320" cy="2837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A5E88E3-1403-47B1-BFED-65C86CC7BB79}"/>
              </a:ext>
            </a:extLst>
          </p:cNvPr>
          <p:cNvCxnSpPr>
            <a:cxnSpLocks/>
          </p:cNvCxnSpPr>
          <p:nvPr/>
        </p:nvCxnSpPr>
        <p:spPr>
          <a:xfrm flipH="1">
            <a:off x="4385590" y="2382177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3A738FC-2041-4CF0-BE5B-FB1E542B233D}"/>
              </a:ext>
            </a:extLst>
          </p:cNvPr>
          <p:cNvCxnSpPr>
            <a:cxnSpLocks/>
          </p:cNvCxnSpPr>
          <p:nvPr/>
        </p:nvCxnSpPr>
        <p:spPr>
          <a:xfrm flipH="1" flipV="1">
            <a:off x="4382466" y="2929238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D9CDFC-F805-4481-9405-0FD346B057A5}"/>
              </a:ext>
            </a:extLst>
          </p:cNvPr>
          <p:cNvGrpSpPr/>
          <p:nvPr/>
        </p:nvGrpSpPr>
        <p:grpSpPr>
          <a:xfrm>
            <a:off x="5276891" y="1859343"/>
            <a:ext cx="909176" cy="1025754"/>
            <a:chOff x="2916930" y="1931720"/>
            <a:chExt cx="909176" cy="102575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69719CA-28F8-46E4-A409-79C284F03F54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8B0B656-4A81-4F83-ACDC-F640CFA2A1D2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FA9EDE5-21C1-4CF9-AF17-247D1D264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244D99E-7160-47CC-A0D6-E7A3D7BCD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C2520DE-02C1-41DE-85D9-98D057046E5F}"/>
              </a:ext>
            </a:extLst>
          </p:cNvPr>
          <p:cNvSpPr txBox="1"/>
          <p:nvPr/>
        </p:nvSpPr>
        <p:spPr>
          <a:xfrm>
            <a:off x="3324771" y="32424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9ECE0C8-A59B-4239-BA17-A3008629E2C2}"/>
              </a:ext>
            </a:extLst>
          </p:cNvPr>
          <p:cNvGrpSpPr/>
          <p:nvPr/>
        </p:nvGrpSpPr>
        <p:grpSpPr>
          <a:xfrm>
            <a:off x="5276891" y="2983175"/>
            <a:ext cx="909176" cy="1025754"/>
            <a:chOff x="2916930" y="1931720"/>
            <a:chExt cx="909176" cy="1025754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F61E4B-91A5-4BF5-9526-02BE37A8FA1C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E685402-1C8D-440F-AB4F-57C5A7340E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5FBC47C-274C-4B35-9E8B-27FDC2316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E05456-47AE-42B8-8919-A1E88C29C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F911E6-5AE8-4C48-A22E-F39CF4B9A728}"/>
              </a:ext>
            </a:extLst>
          </p:cNvPr>
          <p:cNvGrpSpPr/>
          <p:nvPr/>
        </p:nvGrpSpPr>
        <p:grpSpPr>
          <a:xfrm>
            <a:off x="5276891" y="4107007"/>
            <a:ext cx="909176" cy="1025754"/>
            <a:chOff x="2916930" y="1931720"/>
            <a:chExt cx="909176" cy="102575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A0D3871-29E3-4B4F-B8FC-4C15B3A1406D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F58A99-705B-416E-9B10-43AA72746FA1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0B9C6E6-1E15-4069-8E54-F395CF66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5F00C4D-5E96-4F80-B3E2-15DDCBC8C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5F3B323-4491-4BC4-BBFB-E2364F85FEAC}"/>
              </a:ext>
            </a:extLst>
          </p:cNvPr>
          <p:cNvGrpSpPr/>
          <p:nvPr/>
        </p:nvGrpSpPr>
        <p:grpSpPr>
          <a:xfrm>
            <a:off x="5276891" y="5230839"/>
            <a:ext cx="909176" cy="1025754"/>
            <a:chOff x="2916930" y="1931720"/>
            <a:chExt cx="909176" cy="10257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4B839-B540-420D-B0B2-74C8B295C4EA}"/>
                </a:ext>
              </a:extLst>
            </p:cNvPr>
            <p:cNvSpPr/>
            <p:nvPr/>
          </p:nvSpPr>
          <p:spPr>
            <a:xfrm>
              <a:off x="3551786" y="1931720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E4C1674-9520-433E-AFB9-BC45BAE420E7}"/>
                </a:ext>
              </a:extLst>
            </p:cNvPr>
            <p:cNvSpPr/>
            <p:nvPr/>
          </p:nvSpPr>
          <p:spPr>
            <a:xfrm>
              <a:off x="3545539" y="2683154"/>
              <a:ext cx="274320" cy="2743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380639-06E7-43E3-816C-E506B9E06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930" y="2068880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187358-C883-429D-BD63-709C78898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558" y="2454554"/>
              <a:ext cx="628609" cy="3657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753D1CF2-E3F0-4496-8D36-CF6176871604}"/>
              </a:ext>
            </a:extLst>
          </p:cNvPr>
          <p:cNvSpPr/>
          <p:nvPr/>
        </p:nvSpPr>
        <p:spPr>
          <a:xfrm>
            <a:off x="5014199" y="447898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935330A-67AD-4E73-B1A6-60C84C45FB93}"/>
              </a:ext>
            </a:extLst>
          </p:cNvPr>
          <p:cNvSpPr/>
          <p:nvPr/>
        </p:nvSpPr>
        <p:spPr>
          <a:xfrm>
            <a:off x="5014199" y="5606556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0F9225-38B2-4F5D-800D-7BF65F306987}"/>
              </a:ext>
            </a:extLst>
          </p:cNvPr>
          <p:cNvCxnSpPr>
            <a:cxnSpLocks/>
          </p:cNvCxnSpPr>
          <p:nvPr/>
        </p:nvCxnSpPr>
        <p:spPr>
          <a:xfrm flipH="1" flipV="1">
            <a:off x="4397218" y="5192256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6CA34C-CB34-498C-844F-4C6C9EBBC5BB}"/>
              </a:ext>
            </a:extLst>
          </p:cNvPr>
          <p:cNvCxnSpPr>
            <a:cxnSpLocks/>
          </p:cNvCxnSpPr>
          <p:nvPr/>
        </p:nvCxnSpPr>
        <p:spPr>
          <a:xfrm flipH="1">
            <a:off x="4385590" y="4607044"/>
            <a:ext cx="628609" cy="548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B8742AF-A34E-42AF-8E8A-11641F0379E8}"/>
              </a:ext>
            </a:extLst>
          </p:cNvPr>
          <p:cNvSpPr/>
          <p:nvPr/>
        </p:nvSpPr>
        <p:spPr>
          <a:xfrm>
            <a:off x="4122898" y="5024480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68818CE-7EAF-418F-9822-92AE8FEF07CA}"/>
              </a:ext>
            </a:extLst>
          </p:cNvPr>
          <p:cNvSpPr/>
          <p:nvPr/>
        </p:nvSpPr>
        <p:spPr>
          <a:xfrm>
            <a:off x="4105272" y="2792867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21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Bennett</dc:creator>
  <cp:lastModifiedBy>Jeffrey Bennett</cp:lastModifiedBy>
  <cp:revision>51</cp:revision>
  <dcterms:created xsi:type="dcterms:W3CDTF">2019-10-22T14:45:51Z</dcterms:created>
  <dcterms:modified xsi:type="dcterms:W3CDTF">2021-02-14T20:20:26Z</dcterms:modified>
</cp:coreProperties>
</file>