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715"/>
  </p:normalViewPr>
  <p:slideViewPr>
    <p:cSldViewPr snapToGrid="0" snapToObjects="1">
      <p:cViewPr>
        <p:scale>
          <a:sx n="125" d="100"/>
          <a:sy n="125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70C3-DB3A-B74B-BC6D-81BA3E12896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9911-FD12-7C42-B689-9662CA85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C1180D-13AF-0041-8D43-E09B7A094534}"/>
              </a:ext>
            </a:extLst>
          </p:cNvPr>
          <p:cNvSpPr/>
          <p:nvPr/>
        </p:nvSpPr>
        <p:spPr>
          <a:xfrm>
            <a:off x="509742" y="642485"/>
            <a:ext cx="1124607" cy="529415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Talia Adams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VP of Education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863E2C-AF2D-624D-8524-26A33573BA9F}"/>
              </a:ext>
            </a:extLst>
          </p:cNvPr>
          <p:cNvSpPr/>
          <p:nvPr/>
        </p:nvSpPr>
        <p:spPr>
          <a:xfrm>
            <a:off x="2081047" y="1875480"/>
            <a:ext cx="1124607" cy="529415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Owen Liggins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CoS Officer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ABF620-E552-D54F-AFE2-01D4550EAC98}"/>
              </a:ext>
            </a:extLst>
          </p:cNvPr>
          <p:cNvSpPr/>
          <p:nvPr/>
        </p:nvSpPr>
        <p:spPr>
          <a:xfrm>
            <a:off x="4482661" y="3103172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William Oldham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Computer Science  School Rep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A85FCE-A2F7-F64C-89A6-F8F0DA8F121A}"/>
              </a:ext>
            </a:extLst>
          </p:cNvPr>
          <p:cNvSpPr/>
          <p:nvPr/>
        </p:nvSpPr>
        <p:spPr>
          <a:xfrm>
            <a:off x="2777989" y="5596318"/>
            <a:ext cx="1124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Reece Andy Jones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Y3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9375DA-D916-AC4B-87EB-B089BBE24FF3}"/>
              </a:ext>
            </a:extLst>
          </p:cNvPr>
          <p:cNvSpPr/>
          <p:nvPr/>
        </p:nvSpPr>
        <p:spPr>
          <a:xfrm>
            <a:off x="3962690" y="5596318"/>
            <a:ext cx="1124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TBC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Y2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A74B64-0289-3D4D-B42A-B1201DE614EB}"/>
              </a:ext>
            </a:extLst>
          </p:cNvPr>
          <p:cNvSpPr/>
          <p:nvPr/>
        </p:nvSpPr>
        <p:spPr>
          <a:xfrm>
            <a:off x="5147391" y="5596318"/>
            <a:ext cx="1124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TBC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Y2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27B17FA-0C1B-0A43-8923-392445D00DC0}"/>
              </a:ext>
            </a:extLst>
          </p:cNvPr>
          <p:cNvSpPr/>
          <p:nvPr/>
        </p:nvSpPr>
        <p:spPr>
          <a:xfrm>
            <a:off x="1436288" y="5588865"/>
            <a:ext cx="1281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Brandon-Lee Dodds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Y3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91B6D54-D8FC-9C41-996C-21C451B714A0}"/>
              </a:ext>
            </a:extLst>
          </p:cNvPr>
          <p:cNvSpPr/>
          <p:nvPr/>
        </p:nvSpPr>
        <p:spPr>
          <a:xfrm>
            <a:off x="6332092" y="5596318"/>
            <a:ext cx="1124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TBC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Y2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16750-785C-EC46-80A6-538672D2139D}"/>
              </a:ext>
            </a:extLst>
          </p:cNvPr>
          <p:cNvSpPr/>
          <p:nvPr/>
        </p:nvSpPr>
        <p:spPr>
          <a:xfrm>
            <a:off x="7658365" y="3069635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Dr Chris Headleand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Director of Teaching &amp; Learning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A97A579-9AF6-0148-B6DC-6B9D16B82040}"/>
              </a:ext>
            </a:extLst>
          </p:cNvPr>
          <p:cNvSpPr/>
          <p:nvPr/>
        </p:nvSpPr>
        <p:spPr>
          <a:xfrm>
            <a:off x="7647055" y="3859924"/>
            <a:ext cx="1165063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Dr Olivier </a:t>
            </a:r>
            <a:r>
              <a:rPr lang="en-US" sz="800" b="1" dirty="0" err="1">
                <a:solidFill>
                  <a:schemeClr val="tx1"/>
                </a:solidFill>
              </a:rPr>
              <a:t>Szymanezyk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Student Engagement Lead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5B6A54-A505-FD48-B817-0C4CBE01A679}"/>
              </a:ext>
            </a:extLst>
          </p:cNvPr>
          <p:cNvSpPr/>
          <p:nvPr/>
        </p:nvSpPr>
        <p:spPr>
          <a:xfrm>
            <a:off x="6118318" y="73574"/>
            <a:ext cx="2753710" cy="4472133"/>
          </a:xfrm>
          <a:prstGeom prst="roundRect">
            <a:avLst>
              <a:gd name="adj" fmla="val 2949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916374-D0DF-E94A-A6AD-32941B3DFFD7}"/>
              </a:ext>
            </a:extLst>
          </p:cNvPr>
          <p:cNvCxnSpPr>
            <a:cxnSpLocks/>
          </p:cNvCxnSpPr>
          <p:nvPr/>
        </p:nvCxnSpPr>
        <p:spPr>
          <a:xfrm flipV="1">
            <a:off x="686048" y="5244855"/>
            <a:ext cx="7368105" cy="55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30FDD0-E453-3244-84A4-0CA0DE4CEC29}"/>
              </a:ext>
            </a:extLst>
          </p:cNvPr>
          <p:cNvCxnSpPr>
            <a:cxnSpLocks/>
          </p:cNvCxnSpPr>
          <p:nvPr/>
        </p:nvCxnSpPr>
        <p:spPr>
          <a:xfrm flipH="1">
            <a:off x="2087843" y="5258466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4486AD-AD99-9C49-9DED-8FFFEE128020}"/>
              </a:ext>
            </a:extLst>
          </p:cNvPr>
          <p:cNvCxnSpPr>
            <a:cxnSpLocks/>
          </p:cNvCxnSpPr>
          <p:nvPr/>
        </p:nvCxnSpPr>
        <p:spPr>
          <a:xfrm>
            <a:off x="3335329" y="5255499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99BD21-1541-0B46-9F5B-04EC8FE64F03}"/>
              </a:ext>
            </a:extLst>
          </p:cNvPr>
          <p:cNvCxnSpPr>
            <a:cxnSpLocks/>
          </p:cNvCxnSpPr>
          <p:nvPr/>
        </p:nvCxnSpPr>
        <p:spPr>
          <a:xfrm flipH="1">
            <a:off x="5043020" y="3743800"/>
            <a:ext cx="593" cy="151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10D5D-DDB5-1845-9244-C6A9D4E4F8EF}"/>
              </a:ext>
            </a:extLst>
          </p:cNvPr>
          <p:cNvCxnSpPr>
            <a:cxnSpLocks/>
          </p:cNvCxnSpPr>
          <p:nvPr/>
        </p:nvCxnSpPr>
        <p:spPr>
          <a:xfrm>
            <a:off x="6873578" y="5250430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DA21F5-F347-B244-B4E3-B3C5A1875362}"/>
              </a:ext>
            </a:extLst>
          </p:cNvPr>
          <p:cNvCxnSpPr>
            <a:cxnSpLocks/>
          </p:cNvCxnSpPr>
          <p:nvPr/>
        </p:nvCxnSpPr>
        <p:spPr>
          <a:xfrm>
            <a:off x="8046984" y="5241594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8D72BE-3F1C-E440-8DDB-C0805F041BC1}"/>
              </a:ext>
            </a:extLst>
          </p:cNvPr>
          <p:cNvCxnSpPr>
            <a:cxnSpLocks/>
          </p:cNvCxnSpPr>
          <p:nvPr/>
        </p:nvCxnSpPr>
        <p:spPr>
          <a:xfrm>
            <a:off x="2643350" y="2422629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11445E-E763-964C-A744-4ECCF311C9C6}"/>
              </a:ext>
            </a:extLst>
          </p:cNvPr>
          <p:cNvCxnSpPr>
            <a:cxnSpLocks/>
          </p:cNvCxnSpPr>
          <p:nvPr/>
        </p:nvCxnSpPr>
        <p:spPr>
          <a:xfrm>
            <a:off x="695645" y="2777353"/>
            <a:ext cx="43598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DA329-D371-544E-8C72-00CD93779FDE}"/>
              </a:ext>
            </a:extLst>
          </p:cNvPr>
          <p:cNvCxnSpPr>
            <a:cxnSpLocks/>
          </p:cNvCxnSpPr>
          <p:nvPr/>
        </p:nvCxnSpPr>
        <p:spPr>
          <a:xfrm>
            <a:off x="5044961" y="2777353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728DB-9AE0-214E-B84A-366DE4ED5A72}"/>
              </a:ext>
            </a:extLst>
          </p:cNvPr>
          <p:cNvCxnSpPr>
            <a:cxnSpLocks/>
          </p:cNvCxnSpPr>
          <p:nvPr/>
        </p:nvCxnSpPr>
        <p:spPr>
          <a:xfrm>
            <a:off x="8220667" y="2722835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07E929-6B07-2C47-9171-0A2B48E6012E}"/>
              </a:ext>
            </a:extLst>
          </p:cNvPr>
          <p:cNvCxnSpPr>
            <a:cxnSpLocks/>
          </p:cNvCxnSpPr>
          <p:nvPr/>
        </p:nvCxnSpPr>
        <p:spPr>
          <a:xfrm>
            <a:off x="8220669" y="3513134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E45E41-42F6-B541-A99D-913B99068103}"/>
              </a:ext>
            </a:extLst>
          </p:cNvPr>
          <p:cNvCxnSpPr>
            <a:cxnSpLocks/>
          </p:cNvCxnSpPr>
          <p:nvPr/>
        </p:nvCxnSpPr>
        <p:spPr>
          <a:xfrm>
            <a:off x="0" y="1533191"/>
            <a:ext cx="26433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9046F1-33ED-0C4A-89FF-3BED076EEFFF}"/>
              </a:ext>
            </a:extLst>
          </p:cNvPr>
          <p:cNvCxnSpPr>
            <a:cxnSpLocks/>
          </p:cNvCxnSpPr>
          <p:nvPr/>
        </p:nvCxnSpPr>
        <p:spPr>
          <a:xfrm>
            <a:off x="2643349" y="1533191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783FA3-B8B2-114F-8C17-4B4E8355CFC1}"/>
              </a:ext>
            </a:extLst>
          </p:cNvPr>
          <p:cNvCxnSpPr>
            <a:cxnSpLocks/>
          </p:cNvCxnSpPr>
          <p:nvPr/>
        </p:nvCxnSpPr>
        <p:spPr>
          <a:xfrm>
            <a:off x="1045782" y="1192917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1569ADF-0CE3-1A42-8902-63E5F505C324}"/>
              </a:ext>
            </a:extLst>
          </p:cNvPr>
          <p:cNvSpPr/>
          <p:nvPr/>
        </p:nvSpPr>
        <p:spPr>
          <a:xfrm>
            <a:off x="1771649" y="3101853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Sam </a:t>
            </a:r>
            <a:r>
              <a:rPr lang="en-US" sz="800" b="1" dirty="0" err="1">
                <a:solidFill>
                  <a:schemeClr val="bg1">
                    <a:lumMod val="65000"/>
                  </a:schemeClr>
                </a:solidFill>
              </a:rPr>
              <a:t>Blouri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 Far</a:t>
            </a: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Pharmacy School Rep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A7DCDF4-4F68-EE49-BBD9-FA471DD0163D}"/>
              </a:ext>
            </a:extLst>
          </p:cNvPr>
          <p:cNvSpPr/>
          <p:nvPr/>
        </p:nvSpPr>
        <p:spPr>
          <a:xfrm>
            <a:off x="155032" y="3103172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Matthew </a:t>
            </a:r>
            <a:r>
              <a:rPr lang="en-US" sz="800" b="1" dirty="0" err="1">
                <a:solidFill>
                  <a:schemeClr val="bg1">
                    <a:lumMod val="65000"/>
                  </a:schemeClr>
                </a:solidFill>
              </a:rPr>
              <a:t>Gurnhill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Geography School Rep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E3B5104-66BA-8348-9F32-5D84ED2AE272}"/>
              </a:ext>
            </a:extLst>
          </p:cNvPr>
          <p:cNvSpPr/>
          <p:nvPr/>
        </p:nvSpPr>
        <p:spPr>
          <a:xfrm>
            <a:off x="1771647" y="4407765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Karl Johnson</a:t>
            </a: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Life Sciences School Rep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5CCE911-0EB9-2943-8B95-CB074C6F7CB0}"/>
              </a:ext>
            </a:extLst>
          </p:cNvPr>
          <p:cNvSpPr/>
          <p:nvPr/>
        </p:nvSpPr>
        <p:spPr>
          <a:xfrm>
            <a:off x="144521" y="4406076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William Evans</a:t>
            </a:r>
          </a:p>
          <a:p>
            <a:pPr algn="ctr"/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Maths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&amp; Physics School Rep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ACF3230-2DA9-DE4C-9A2A-CA9966D9F0F8}"/>
              </a:ext>
            </a:extLst>
          </p:cNvPr>
          <p:cNvSpPr/>
          <p:nvPr/>
        </p:nvSpPr>
        <p:spPr>
          <a:xfrm>
            <a:off x="3129453" y="3101824"/>
            <a:ext cx="1124607" cy="624058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Gabriela C Clarke</a:t>
            </a: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Chemistry School Rep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F61104-1D60-8A45-99BA-8F86372716A3}"/>
              </a:ext>
            </a:extLst>
          </p:cNvPr>
          <p:cNvCxnSpPr>
            <a:cxnSpLocks/>
          </p:cNvCxnSpPr>
          <p:nvPr/>
        </p:nvCxnSpPr>
        <p:spPr>
          <a:xfrm>
            <a:off x="2333951" y="2762242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DAC212-7F51-2047-AF35-6F35FDE41C9A}"/>
              </a:ext>
            </a:extLst>
          </p:cNvPr>
          <p:cNvCxnSpPr>
            <a:cxnSpLocks/>
          </p:cNvCxnSpPr>
          <p:nvPr/>
        </p:nvCxnSpPr>
        <p:spPr>
          <a:xfrm>
            <a:off x="3719343" y="2762227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8C17587-BDE9-A849-B45B-DB0C63251DF9}"/>
              </a:ext>
            </a:extLst>
          </p:cNvPr>
          <p:cNvCxnSpPr>
            <a:cxnSpLocks/>
          </p:cNvCxnSpPr>
          <p:nvPr/>
        </p:nvCxnSpPr>
        <p:spPr>
          <a:xfrm>
            <a:off x="695645" y="2777654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190606-B3C9-744B-907B-14A1F0185C0C}"/>
              </a:ext>
            </a:extLst>
          </p:cNvPr>
          <p:cNvCxnSpPr>
            <a:cxnSpLocks/>
          </p:cNvCxnSpPr>
          <p:nvPr/>
        </p:nvCxnSpPr>
        <p:spPr>
          <a:xfrm>
            <a:off x="1518737" y="2772050"/>
            <a:ext cx="0" cy="12842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2A979A-B795-BE45-92B6-04221D228560}"/>
              </a:ext>
            </a:extLst>
          </p:cNvPr>
          <p:cNvCxnSpPr>
            <a:cxnSpLocks/>
          </p:cNvCxnSpPr>
          <p:nvPr/>
        </p:nvCxnSpPr>
        <p:spPr>
          <a:xfrm flipV="1">
            <a:off x="695645" y="4046473"/>
            <a:ext cx="1646184" cy="9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299ABC-FC8F-BD46-B67D-7FFAFE8867ED}"/>
              </a:ext>
            </a:extLst>
          </p:cNvPr>
          <p:cNvCxnSpPr>
            <a:cxnSpLocks/>
          </p:cNvCxnSpPr>
          <p:nvPr/>
        </p:nvCxnSpPr>
        <p:spPr>
          <a:xfrm>
            <a:off x="706823" y="4061257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84DB99-5227-ED46-8605-E3BE5CE3F5CE}"/>
              </a:ext>
            </a:extLst>
          </p:cNvPr>
          <p:cNvCxnSpPr>
            <a:cxnSpLocks/>
          </p:cNvCxnSpPr>
          <p:nvPr/>
        </p:nvCxnSpPr>
        <p:spPr>
          <a:xfrm>
            <a:off x="2331626" y="4080633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28D96E-2DD0-474A-AD6A-8304B1C2B5D3}"/>
              </a:ext>
            </a:extLst>
          </p:cNvPr>
          <p:cNvSpPr/>
          <p:nvPr/>
        </p:nvSpPr>
        <p:spPr>
          <a:xfrm>
            <a:off x="6160358" y="112260"/>
            <a:ext cx="2673575" cy="280480"/>
          </a:xfrm>
          <a:prstGeom prst="roundRect">
            <a:avLst>
              <a:gd name="adj" fmla="val 1684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School of Computer Science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45CD62A-3B81-E24E-A24B-B3D6D5C8916F}"/>
              </a:ext>
            </a:extLst>
          </p:cNvPr>
          <p:cNvSpPr/>
          <p:nvPr/>
        </p:nvSpPr>
        <p:spPr>
          <a:xfrm>
            <a:off x="155032" y="166959"/>
            <a:ext cx="5604622" cy="257410"/>
          </a:xfrm>
          <a:prstGeom prst="roundRect">
            <a:avLst>
              <a:gd name="adj" fmla="val 1684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 </a:t>
            </a:r>
            <a:r>
              <a:rPr lang="en-GB" sz="1000" b="1" dirty="0">
                <a:solidFill>
                  <a:schemeClr val="tx1"/>
                </a:solidFill>
              </a:rPr>
              <a:t>Organisation</a:t>
            </a:r>
            <a:r>
              <a:rPr lang="en-US" sz="1000" b="1" dirty="0">
                <a:solidFill>
                  <a:schemeClr val="tx1"/>
                </a:solidFill>
              </a:rPr>
              <a:t> Chart for College of Science - School of Computer Science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2DD6D7A-D3FB-EA46-B8BF-EA6FAEDF84B7}"/>
              </a:ext>
            </a:extLst>
          </p:cNvPr>
          <p:cNvCxnSpPr>
            <a:cxnSpLocks/>
          </p:cNvCxnSpPr>
          <p:nvPr/>
        </p:nvCxnSpPr>
        <p:spPr>
          <a:xfrm>
            <a:off x="5607268" y="3456546"/>
            <a:ext cx="5203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625BC4A-CF9B-B240-9BDD-187257D4217F}"/>
              </a:ext>
            </a:extLst>
          </p:cNvPr>
          <p:cNvSpPr txBox="1"/>
          <p:nvPr/>
        </p:nvSpPr>
        <p:spPr>
          <a:xfrm>
            <a:off x="5551702" y="3156274"/>
            <a:ext cx="603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Working with SoCS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51CBF9-7771-BF4F-AA49-E57110E003CE}"/>
              </a:ext>
            </a:extLst>
          </p:cNvPr>
          <p:cNvSpPr txBox="1"/>
          <p:nvPr/>
        </p:nvSpPr>
        <p:spPr>
          <a:xfrm>
            <a:off x="3245791" y="4889196"/>
            <a:ext cx="1901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Working with course reps across each year group </a:t>
            </a:r>
            <a:r>
              <a:rPr lang="en-US" sz="800" i="1" dirty="0"/>
              <a:t>(the best team in the world!)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BBCA99-EFCB-5145-BFF7-A098DA7E94F6}"/>
              </a:ext>
            </a:extLst>
          </p:cNvPr>
          <p:cNvSpPr txBox="1"/>
          <p:nvPr/>
        </p:nvSpPr>
        <p:spPr>
          <a:xfrm>
            <a:off x="567872" y="2523805"/>
            <a:ext cx="4150958" cy="215444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Working with School Rep Officers. </a:t>
            </a:r>
            <a:r>
              <a:rPr lang="en-US" sz="800" b="1" dirty="0"/>
              <a:t>Note</a:t>
            </a:r>
            <a:r>
              <a:rPr lang="en-US" sz="800" dirty="0"/>
              <a:t>: All School reps also have dotted line to VP of Education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9CDBCA-14DE-B94F-AD88-15ECB9E36694}"/>
              </a:ext>
            </a:extLst>
          </p:cNvPr>
          <p:cNvSpPr txBox="1"/>
          <p:nvPr/>
        </p:nvSpPr>
        <p:spPr>
          <a:xfrm>
            <a:off x="119370" y="1311397"/>
            <a:ext cx="2389111" cy="215444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Working with Colleges and all reps (School &amp; course)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CEDEC2-FF33-904E-BD07-998405FCCA0E}"/>
              </a:ext>
            </a:extLst>
          </p:cNvPr>
          <p:cNvSpPr txBox="1"/>
          <p:nvPr/>
        </p:nvSpPr>
        <p:spPr>
          <a:xfrm>
            <a:off x="6703360" y="3117992"/>
            <a:ext cx="58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Weekly Meetings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97C42B-B2FA-1046-8198-DF460C7BBED0}"/>
              </a:ext>
            </a:extLst>
          </p:cNvPr>
          <p:cNvSpPr txBox="1"/>
          <p:nvPr/>
        </p:nvSpPr>
        <p:spPr>
          <a:xfrm>
            <a:off x="6509372" y="2270553"/>
            <a:ext cx="10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Monthly Meetings (3</a:t>
            </a:r>
            <a:r>
              <a:rPr lang="en-US" sz="800" baseline="30000" dirty="0"/>
              <a:t>rd</a:t>
            </a:r>
            <a:r>
              <a:rPr lang="en-US" sz="800" dirty="0"/>
              <a:t>   Wednesday of Month)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23E5CD-88BC-2141-9A52-22728C6619F7}"/>
              </a:ext>
            </a:extLst>
          </p:cNvPr>
          <p:cNvSpPr txBox="1"/>
          <p:nvPr/>
        </p:nvSpPr>
        <p:spPr>
          <a:xfrm>
            <a:off x="3245791" y="1961361"/>
            <a:ext cx="1138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Monthly Meetings (12</a:t>
            </a:r>
            <a:r>
              <a:rPr lang="en-US" sz="800" baseline="30000" dirty="0"/>
              <a:t>th</a:t>
            </a:r>
            <a:r>
              <a:rPr lang="en-US" sz="800" dirty="0"/>
              <a:t> of each Month)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DC73E4-D21F-D048-B87A-CB4F15BC4182}"/>
              </a:ext>
            </a:extLst>
          </p:cNvPr>
          <p:cNvSpPr txBox="1"/>
          <p:nvPr/>
        </p:nvSpPr>
        <p:spPr>
          <a:xfrm>
            <a:off x="4645120" y="3884645"/>
            <a:ext cx="795799" cy="338554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Daily rep interaction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08F4D3-9E64-6E44-8ACC-3A35C4E5CD4F}"/>
              </a:ext>
            </a:extLst>
          </p:cNvPr>
          <p:cNvCxnSpPr>
            <a:cxnSpLocks/>
          </p:cNvCxnSpPr>
          <p:nvPr/>
        </p:nvCxnSpPr>
        <p:spPr>
          <a:xfrm>
            <a:off x="8220669" y="766140"/>
            <a:ext cx="1" cy="15283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20CC978-B3B0-8949-B145-9FE8450C8C06}"/>
              </a:ext>
            </a:extLst>
          </p:cNvPr>
          <p:cNvSpPr/>
          <p:nvPr/>
        </p:nvSpPr>
        <p:spPr>
          <a:xfrm>
            <a:off x="6752532" y="565787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Prof Libby John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Pro Vice Chancellor /Head of College of Science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5AFADA-DF5A-3540-A151-0BADAAA1ED9E}"/>
              </a:ext>
            </a:extLst>
          </p:cNvPr>
          <p:cNvCxnSpPr>
            <a:cxnSpLocks/>
          </p:cNvCxnSpPr>
          <p:nvPr/>
        </p:nvCxnSpPr>
        <p:spPr>
          <a:xfrm>
            <a:off x="7887639" y="766140"/>
            <a:ext cx="33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9BC2045-7897-2C4F-AEF7-28BAA45C826C}"/>
              </a:ext>
            </a:extLst>
          </p:cNvPr>
          <p:cNvSpPr txBox="1"/>
          <p:nvPr/>
        </p:nvSpPr>
        <p:spPr>
          <a:xfrm>
            <a:off x="6127599" y="585928"/>
            <a:ext cx="670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Monthly Meetings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462AD41-E06D-E54D-B5B9-5DB3438497A3}"/>
              </a:ext>
            </a:extLst>
          </p:cNvPr>
          <p:cNvSpPr/>
          <p:nvPr/>
        </p:nvSpPr>
        <p:spPr>
          <a:xfrm>
            <a:off x="6752531" y="1061110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Dr Andy </a:t>
            </a:r>
            <a:r>
              <a:rPr lang="en-US" sz="800" b="1" dirty="0" err="1">
                <a:solidFill>
                  <a:schemeClr val="tx1"/>
                </a:solidFill>
              </a:rPr>
              <a:t>Evenden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CoS Director of Education and Students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E728BE7-DA30-9A46-9430-93B19292F2F7}"/>
              </a:ext>
            </a:extLst>
          </p:cNvPr>
          <p:cNvSpPr/>
          <p:nvPr/>
        </p:nvSpPr>
        <p:spPr>
          <a:xfrm>
            <a:off x="6752530" y="1567380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Mark Page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CoS Director of Operations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783CCA-3B0B-0449-A196-81780C3AF69C}"/>
              </a:ext>
            </a:extLst>
          </p:cNvPr>
          <p:cNvCxnSpPr>
            <a:cxnSpLocks/>
          </p:cNvCxnSpPr>
          <p:nvPr/>
        </p:nvCxnSpPr>
        <p:spPr>
          <a:xfrm>
            <a:off x="7870551" y="1317747"/>
            <a:ext cx="33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4267E5A-79DF-3B4D-83EE-1355D035F431}"/>
              </a:ext>
            </a:extLst>
          </p:cNvPr>
          <p:cNvCxnSpPr>
            <a:cxnSpLocks/>
          </p:cNvCxnSpPr>
          <p:nvPr/>
        </p:nvCxnSpPr>
        <p:spPr>
          <a:xfrm>
            <a:off x="7887639" y="1782842"/>
            <a:ext cx="33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60E7E2C-DC83-AB45-BB30-4D3E4DF8E663}"/>
              </a:ext>
            </a:extLst>
          </p:cNvPr>
          <p:cNvSpPr/>
          <p:nvPr/>
        </p:nvSpPr>
        <p:spPr>
          <a:xfrm>
            <a:off x="94587" y="5588866"/>
            <a:ext cx="1281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TBC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MSc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72A494-D992-0545-8FE3-ABFDC943F46E}"/>
              </a:ext>
            </a:extLst>
          </p:cNvPr>
          <p:cNvSpPr txBox="1"/>
          <p:nvPr/>
        </p:nvSpPr>
        <p:spPr>
          <a:xfrm>
            <a:off x="6134696" y="1098282"/>
            <a:ext cx="670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Monthly Meetings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A9F8537-1A8C-454B-AC05-ADCC8983A83D}"/>
              </a:ext>
            </a:extLst>
          </p:cNvPr>
          <p:cNvSpPr/>
          <p:nvPr/>
        </p:nvSpPr>
        <p:spPr>
          <a:xfrm>
            <a:off x="7516854" y="5588865"/>
            <a:ext cx="1281607" cy="580703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TBC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Rep – </a:t>
            </a:r>
            <a:r>
              <a:rPr lang="en-US" sz="800" dirty="0" err="1">
                <a:solidFill>
                  <a:schemeClr val="tx1"/>
                </a:solidFill>
              </a:rPr>
              <a:t>Y1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469324-17CE-2548-8239-0D1E46C13998}"/>
              </a:ext>
            </a:extLst>
          </p:cNvPr>
          <p:cNvCxnSpPr>
            <a:cxnSpLocks/>
          </p:cNvCxnSpPr>
          <p:nvPr/>
        </p:nvCxnSpPr>
        <p:spPr>
          <a:xfrm flipH="1">
            <a:off x="686048" y="5250430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E7ABC7D-508F-8A40-B67F-03C09D487230}"/>
              </a:ext>
            </a:extLst>
          </p:cNvPr>
          <p:cNvCxnSpPr>
            <a:cxnSpLocks/>
          </p:cNvCxnSpPr>
          <p:nvPr/>
        </p:nvCxnSpPr>
        <p:spPr>
          <a:xfrm>
            <a:off x="4767543" y="5250430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EB3214-A811-3F4C-A15C-575554487435}"/>
              </a:ext>
            </a:extLst>
          </p:cNvPr>
          <p:cNvCxnSpPr>
            <a:cxnSpLocks/>
          </p:cNvCxnSpPr>
          <p:nvPr/>
        </p:nvCxnSpPr>
        <p:spPr>
          <a:xfrm>
            <a:off x="5709694" y="5244855"/>
            <a:ext cx="1" cy="3547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BDD885F-DA54-384D-9E39-7DC30045E2FB}"/>
              </a:ext>
            </a:extLst>
          </p:cNvPr>
          <p:cNvSpPr txBox="1"/>
          <p:nvPr/>
        </p:nvSpPr>
        <p:spPr>
          <a:xfrm>
            <a:off x="1627251" y="737915"/>
            <a:ext cx="62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Monthly Meetings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03CB37-9903-E84D-BEF8-7FD3330CA4C7}"/>
              </a:ext>
            </a:extLst>
          </p:cNvPr>
          <p:cNvSpPr/>
          <p:nvPr/>
        </p:nvSpPr>
        <p:spPr>
          <a:xfrm>
            <a:off x="7641278" y="2285923"/>
            <a:ext cx="1124607" cy="430924"/>
          </a:xfrm>
          <a:prstGeom prst="roundRect">
            <a:avLst>
              <a:gd name="adj" fmla="val 935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Dr Salah Al-Majeed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SoCS Deputy Head of School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07D5D5-EE23-45DE-93BD-486EBFF1F104}"/>
              </a:ext>
            </a:extLst>
          </p:cNvPr>
          <p:cNvSpPr txBox="1"/>
          <p:nvPr/>
        </p:nvSpPr>
        <p:spPr>
          <a:xfrm>
            <a:off x="6707323" y="3911356"/>
            <a:ext cx="58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Weekly Meetings</a:t>
            </a:r>
          </a:p>
        </p:txBody>
      </p:sp>
    </p:spTree>
    <p:extLst>
      <p:ext uri="{BB962C8B-B14F-4D97-AF65-F5344CB8AC3E}">
        <p14:creationId xmlns:p14="http://schemas.microsoft.com/office/powerpoint/2010/main" val="301696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226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Garry Clawson (18685030)</dc:creator>
  <cp:lastModifiedBy>William Oldham</cp:lastModifiedBy>
  <cp:revision>63</cp:revision>
  <dcterms:created xsi:type="dcterms:W3CDTF">2020-07-17T12:38:27Z</dcterms:created>
  <dcterms:modified xsi:type="dcterms:W3CDTF">2021-06-27T11:06:02Z</dcterms:modified>
</cp:coreProperties>
</file>