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5" r:id="rId5"/>
    <p:sldId id="260" r:id="rId6"/>
    <p:sldId id="266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CC0000"/>
    <a:srgbClr val="C4123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FB9D2-2D40-47C3-AE84-99F919088847}" v="156" dt="2022-04-26T02:03:24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70" d="100"/>
          <a:sy n="70" d="100"/>
        </p:scale>
        <p:origin x="6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per Hansen" userId="f8d883ad25ce41e1" providerId="LiveId" clId="{5B2FB9D2-2D40-47C3-AE84-99F919088847}"/>
    <pc:docChg chg="custSel addSld delSld modSld">
      <pc:chgData name="Cooper Hansen" userId="f8d883ad25ce41e1" providerId="LiveId" clId="{5B2FB9D2-2D40-47C3-AE84-99F919088847}" dt="2022-04-26T02:59:35.541" v="3202" actId="1076"/>
      <pc:docMkLst>
        <pc:docMk/>
      </pc:docMkLst>
      <pc:sldChg chg="modSp mod">
        <pc:chgData name="Cooper Hansen" userId="f8d883ad25ce41e1" providerId="LiveId" clId="{5B2FB9D2-2D40-47C3-AE84-99F919088847}" dt="2022-04-26T00:25:33.311" v="311" actId="20577"/>
        <pc:sldMkLst>
          <pc:docMk/>
          <pc:sldMk cId="1260283690" sldId="256"/>
        </pc:sldMkLst>
        <pc:spChg chg="mod">
          <ac:chgData name="Cooper Hansen" userId="f8d883ad25ce41e1" providerId="LiveId" clId="{5B2FB9D2-2D40-47C3-AE84-99F919088847}" dt="2022-04-26T00:24:02.852" v="215" actId="20577"/>
          <ac:spMkLst>
            <pc:docMk/>
            <pc:sldMk cId="1260283690" sldId="256"/>
            <ac:spMk id="2" creationId="{4F48DCA0-227D-4909-A5AA-601773E2F1F6}"/>
          </ac:spMkLst>
        </pc:spChg>
        <pc:spChg chg="mod">
          <ac:chgData name="Cooper Hansen" userId="f8d883ad25ce41e1" providerId="LiveId" clId="{5B2FB9D2-2D40-47C3-AE84-99F919088847}" dt="2022-04-26T00:25:33.311" v="311" actId="20577"/>
          <ac:spMkLst>
            <pc:docMk/>
            <pc:sldMk cId="1260283690" sldId="256"/>
            <ac:spMk id="3" creationId="{1E3F3A09-5657-41C8-A743-25ECD81A0628}"/>
          </ac:spMkLst>
        </pc:spChg>
      </pc:sldChg>
      <pc:sldChg chg="modSp new mod">
        <pc:chgData name="Cooper Hansen" userId="f8d883ad25ce41e1" providerId="LiveId" clId="{5B2FB9D2-2D40-47C3-AE84-99F919088847}" dt="2022-04-26T02:49:35.172" v="3201" actId="20577"/>
        <pc:sldMkLst>
          <pc:docMk/>
          <pc:sldMk cId="3360462070" sldId="257"/>
        </pc:sldMkLst>
        <pc:spChg chg="mod">
          <ac:chgData name="Cooper Hansen" userId="f8d883ad25ce41e1" providerId="LiveId" clId="{5B2FB9D2-2D40-47C3-AE84-99F919088847}" dt="2022-04-26T00:27:30.250" v="332" actId="20577"/>
          <ac:spMkLst>
            <pc:docMk/>
            <pc:sldMk cId="3360462070" sldId="257"/>
            <ac:spMk id="2" creationId="{076ECB76-3585-4556-9D11-BA50F1E68BFA}"/>
          </ac:spMkLst>
        </pc:spChg>
        <pc:spChg chg="mod">
          <ac:chgData name="Cooper Hansen" userId="f8d883ad25ce41e1" providerId="LiveId" clId="{5B2FB9D2-2D40-47C3-AE84-99F919088847}" dt="2022-04-26T02:49:35.172" v="3201" actId="20577"/>
          <ac:spMkLst>
            <pc:docMk/>
            <pc:sldMk cId="3360462070" sldId="257"/>
            <ac:spMk id="3" creationId="{2D85BD32-E877-4C1A-9BD4-F991D61FDC2A}"/>
          </ac:spMkLst>
        </pc:spChg>
      </pc:sldChg>
      <pc:sldChg chg="modSp new mod">
        <pc:chgData name="Cooper Hansen" userId="f8d883ad25ce41e1" providerId="LiveId" clId="{5B2FB9D2-2D40-47C3-AE84-99F919088847}" dt="2022-04-26T02:37:16.367" v="3138" actId="20577"/>
        <pc:sldMkLst>
          <pc:docMk/>
          <pc:sldMk cId="1661824814" sldId="258"/>
        </pc:sldMkLst>
        <pc:spChg chg="mod">
          <ac:chgData name="Cooper Hansen" userId="f8d883ad25ce41e1" providerId="LiveId" clId="{5B2FB9D2-2D40-47C3-AE84-99F919088847}" dt="2022-04-26T00:29:11.558" v="552" actId="20577"/>
          <ac:spMkLst>
            <pc:docMk/>
            <pc:sldMk cId="1661824814" sldId="258"/>
            <ac:spMk id="2" creationId="{E7FF9B22-0F34-4F6A-A20F-5EA200ADA6E8}"/>
          </ac:spMkLst>
        </pc:spChg>
        <pc:spChg chg="mod">
          <ac:chgData name="Cooper Hansen" userId="f8d883ad25ce41e1" providerId="LiveId" clId="{5B2FB9D2-2D40-47C3-AE84-99F919088847}" dt="2022-04-26T02:37:16.367" v="3138" actId="20577"/>
          <ac:spMkLst>
            <pc:docMk/>
            <pc:sldMk cId="1661824814" sldId="258"/>
            <ac:spMk id="3" creationId="{BE1E73D0-6550-4009-9F34-69B6AA356E24}"/>
          </ac:spMkLst>
        </pc:spChg>
      </pc:sldChg>
      <pc:sldChg chg="addSp delSp modSp new del mod">
        <pc:chgData name="Cooper Hansen" userId="f8d883ad25ce41e1" providerId="LiveId" clId="{5B2FB9D2-2D40-47C3-AE84-99F919088847}" dt="2022-04-26T00:53:27.434" v="2026" actId="47"/>
        <pc:sldMkLst>
          <pc:docMk/>
          <pc:sldMk cId="1089843009" sldId="259"/>
        </pc:sldMkLst>
        <pc:spChg chg="mod">
          <ac:chgData name="Cooper Hansen" userId="f8d883ad25ce41e1" providerId="LiveId" clId="{5B2FB9D2-2D40-47C3-AE84-99F919088847}" dt="2022-04-26T00:29:28.972" v="560" actId="20577"/>
          <ac:spMkLst>
            <pc:docMk/>
            <pc:sldMk cId="1089843009" sldId="259"/>
            <ac:spMk id="2" creationId="{607C3450-9C5A-4C3D-9C33-AFDAAE7FCF55}"/>
          </ac:spMkLst>
        </pc:spChg>
        <pc:spChg chg="mod">
          <ac:chgData name="Cooper Hansen" userId="f8d883ad25ce41e1" providerId="LiveId" clId="{5B2FB9D2-2D40-47C3-AE84-99F919088847}" dt="2022-04-26T00:51:41.253" v="1883" actId="1076"/>
          <ac:spMkLst>
            <pc:docMk/>
            <pc:sldMk cId="1089843009" sldId="259"/>
            <ac:spMk id="3" creationId="{1C160D65-FC87-4749-A7F4-6E904263578E}"/>
          </ac:spMkLst>
        </pc:spChg>
        <pc:spChg chg="add mod">
          <ac:chgData name="Cooper Hansen" userId="f8d883ad25ce41e1" providerId="LiveId" clId="{5B2FB9D2-2D40-47C3-AE84-99F919088847}" dt="2022-04-26T00:38:27.800" v="1070" actId="1076"/>
          <ac:spMkLst>
            <pc:docMk/>
            <pc:sldMk cId="1089843009" sldId="259"/>
            <ac:spMk id="5" creationId="{6B528F25-9460-4DF1-A62F-4AB1D22BBDDE}"/>
          </ac:spMkLst>
        </pc:spChg>
        <pc:spChg chg="add del mod">
          <ac:chgData name="Cooper Hansen" userId="f8d883ad25ce41e1" providerId="LiveId" clId="{5B2FB9D2-2D40-47C3-AE84-99F919088847}" dt="2022-04-26T00:35:31.245" v="1041" actId="478"/>
          <ac:spMkLst>
            <pc:docMk/>
            <pc:sldMk cId="1089843009" sldId="259"/>
            <ac:spMk id="6" creationId="{961463DC-A174-47CE-8679-FDDFCA537165}"/>
          </ac:spMkLst>
        </pc:spChg>
      </pc:sldChg>
      <pc:sldChg chg="addSp delSp modSp new mod">
        <pc:chgData name="Cooper Hansen" userId="f8d883ad25ce41e1" providerId="LiveId" clId="{5B2FB9D2-2D40-47C3-AE84-99F919088847}" dt="2022-04-26T02:03:33.561" v="3096" actId="208"/>
        <pc:sldMkLst>
          <pc:docMk/>
          <pc:sldMk cId="1212314289" sldId="260"/>
        </pc:sldMkLst>
        <pc:spChg chg="mod">
          <ac:chgData name="Cooper Hansen" userId="f8d883ad25ce41e1" providerId="LiveId" clId="{5B2FB9D2-2D40-47C3-AE84-99F919088847}" dt="2022-04-26T00:29:48.908" v="574" actId="20577"/>
          <ac:spMkLst>
            <pc:docMk/>
            <pc:sldMk cId="1212314289" sldId="260"/>
            <ac:spMk id="2" creationId="{57204624-B279-404B-A7E4-DD796A39B60F}"/>
          </ac:spMkLst>
        </pc:spChg>
        <pc:spChg chg="mod">
          <ac:chgData name="Cooper Hansen" userId="f8d883ad25ce41e1" providerId="LiveId" clId="{5B2FB9D2-2D40-47C3-AE84-99F919088847}" dt="2022-04-26T01:36:17.327" v="2261" actId="1076"/>
          <ac:spMkLst>
            <pc:docMk/>
            <pc:sldMk cId="1212314289" sldId="260"/>
            <ac:spMk id="3" creationId="{D8D980D2-8FE4-41A0-B33C-E648BB9D0965}"/>
          </ac:spMkLst>
        </pc:spChg>
        <pc:spChg chg="add del mod">
          <ac:chgData name="Cooper Hansen" userId="f8d883ad25ce41e1" providerId="LiveId" clId="{5B2FB9D2-2D40-47C3-AE84-99F919088847}" dt="2022-04-26T01:36:11.948" v="2259" actId="478"/>
          <ac:spMkLst>
            <pc:docMk/>
            <pc:sldMk cId="1212314289" sldId="260"/>
            <ac:spMk id="6" creationId="{7D511F75-1510-4164-8F46-C2017E3090BB}"/>
          </ac:spMkLst>
        </pc:spChg>
        <pc:spChg chg="add mod">
          <ac:chgData name="Cooper Hansen" userId="f8d883ad25ce41e1" providerId="LiveId" clId="{5B2FB9D2-2D40-47C3-AE84-99F919088847}" dt="2022-04-26T01:44:05.073" v="2459" actId="1076"/>
          <ac:spMkLst>
            <pc:docMk/>
            <pc:sldMk cId="1212314289" sldId="260"/>
            <ac:spMk id="8" creationId="{C2A712C4-190F-45AA-BD28-10174660848D}"/>
          </ac:spMkLst>
        </pc:spChg>
        <pc:spChg chg="add mod">
          <ac:chgData name="Cooper Hansen" userId="f8d883ad25ce41e1" providerId="LiveId" clId="{5B2FB9D2-2D40-47C3-AE84-99F919088847}" dt="2022-04-26T01:44:05.073" v="2459" actId="1076"/>
          <ac:spMkLst>
            <pc:docMk/>
            <pc:sldMk cId="1212314289" sldId="260"/>
            <ac:spMk id="9" creationId="{CB9EB4E4-7D96-4E65-9E5B-5DFBFA8F18B7}"/>
          </ac:spMkLst>
        </pc:spChg>
        <pc:spChg chg="add mod">
          <ac:chgData name="Cooper Hansen" userId="f8d883ad25ce41e1" providerId="LiveId" clId="{5B2FB9D2-2D40-47C3-AE84-99F919088847}" dt="2022-04-26T02:01:15.579" v="3039" actId="208"/>
          <ac:spMkLst>
            <pc:docMk/>
            <pc:sldMk cId="1212314289" sldId="260"/>
            <ac:spMk id="10" creationId="{F0622974-D660-41C5-ABF3-BD55A6D81C77}"/>
          </ac:spMkLst>
        </pc:spChg>
        <pc:spChg chg="add mod">
          <ac:chgData name="Cooper Hansen" userId="f8d883ad25ce41e1" providerId="LiveId" clId="{5B2FB9D2-2D40-47C3-AE84-99F919088847}" dt="2022-04-26T02:01:23.263" v="3041" actId="1076"/>
          <ac:spMkLst>
            <pc:docMk/>
            <pc:sldMk cId="1212314289" sldId="260"/>
            <ac:spMk id="11" creationId="{A02C86EF-9A37-4A47-9139-F67CEED99214}"/>
          </ac:spMkLst>
        </pc:spChg>
        <pc:spChg chg="add mod">
          <ac:chgData name="Cooper Hansen" userId="f8d883ad25ce41e1" providerId="LiveId" clId="{5B2FB9D2-2D40-47C3-AE84-99F919088847}" dt="2022-04-26T02:03:33.561" v="3096" actId="208"/>
          <ac:spMkLst>
            <pc:docMk/>
            <pc:sldMk cId="1212314289" sldId="260"/>
            <ac:spMk id="13" creationId="{C9522AD5-317C-4183-AA60-3F251868CCAF}"/>
          </ac:spMkLst>
        </pc:spChg>
        <pc:picChg chg="add del mod">
          <ac:chgData name="Cooper Hansen" userId="f8d883ad25ce41e1" providerId="LiveId" clId="{5B2FB9D2-2D40-47C3-AE84-99F919088847}" dt="2022-04-26T01:36:04.633" v="2253" actId="478"/>
          <ac:picMkLst>
            <pc:docMk/>
            <pc:sldMk cId="1212314289" sldId="260"/>
            <ac:picMk id="1026" creationId="{361BE4F4-0766-4A8C-83C3-333248EE2808}"/>
          </ac:picMkLst>
        </pc:picChg>
        <pc:picChg chg="add mod">
          <ac:chgData name="Cooper Hansen" userId="f8d883ad25ce41e1" providerId="LiveId" clId="{5B2FB9D2-2D40-47C3-AE84-99F919088847}" dt="2022-04-26T02:03:24.040" v="3094" actId="1076"/>
          <ac:picMkLst>
            <pc:docMk/>
            <pc:sldMk cId="1212314289" sldId="260"/>
            <ac:picMk id="1028" creationId="{FFF525AC-22F1-4A0B-9DD4-8C516330FF6B}"/>
          </ac:picMkLst>
        </pc:picChg>
      </pc:sldChg>
      <pc:sldChg chg="delSp modSp new mod">
        <pc:chgData name="Cooper Hansen" userId="f8d883ad25ce41e1" providerId="LiveId" clId="{5B2FB9D2-2D40-47C3-AE84-99F919088847}" dt="2022-04-26T02:59:35.541" v="3202" actId="1076"/>
        <pc:sldMkLst>
          <pc:docMk/>
          <pc:sldMk cId="600026017" sldId="261"/>
        </pc:sldMkLst>
        <pc:spChg chg="del">
          <ac:chgData name="Cooper Hansen" userId="f8d883ad25ce41e1" providerId="LiveId" clId="{5B2FB9D2-2D40-47C3-AE84-99F919088847}" dt="2022-04-26T00:38:46.650" v="1072" actId="478"/>
          <ac:spMkLst>
            <pc:docMk/>
            <pc:sldMk cId="600026017" sldId="261"/>
            <ac:spMk id="2" creationId="{3DE6F346-D0A1-4CBB-800D-5637B8AD6D06}"/>
          </ac:spMkLst>
        </pc:spChg>
        <pc:spChg chg="mod">
          <ac:chgData name="Cooper Hansen" userId="f8d883ad25ce41e1" providerId="LiveId" clId="{5B2FB9D2-2D40-47C3-AE84-99F919088847}" dt="2022-04-26T02:59:35.541" v="3202" actId="1076"/>
          <ac:spMkLst>
            <pc:docMk/>
            <pc:sldMk cId="600026017" sldId="261"/>
            <ac:spMk id="3" creationId="{CF2C893B-F1A6-4258-812A-B71B203F9E79}"/>
          </ac:spMkLst>
        </pc:spChg>
      </pc:sldChg>
      <pc:sldChg chg="addSp modSp add mod">
        <pc:chgData name="Cooper Hansen" userId="f8d883ad25ce41e1" providerId="LiveId" clId="{5B2FB9D2-2D40-47C3-AE84-99F919088847}" dt="2022-04-26T01:45:52.197" v="2476" actId="20577"/>
        <pc:sldMkLst>
          <pc:docMk/>
          <pc:sldMk cId="3315197124" sldId="265"/>
        </pc:sldMkLst>
        <pc:spChg chg="mod">
          <ac:chgData name="Cooper Hansen" userId="f8d883ad25ce41e1" providerId="LiveId" clId="{5B2FB9D2-2D40-47C3-AE84-99F919088847}" dt="2022-04-26T00:52:39.610" v="1949" actId="20577"/>
          <ac:spMkLst>
            <pc:docMk/>
            <pc:sldMk cId="3315197124" sldId="265"/>
            <ac:spMk id="16" creationId="{EF0B6FEA-CF84-4C06-B753-B72B2B99D023}"/>
          </ac:spMkLst>
        </pc:spChg>
        <pc:spChg chg="mod">
          <ac:chgData name="Cooper Hansen" userId="f8d883ad25ce41e1" providerId="LiveId" clId="{5B2FB9D2-2D40-47C3-AE84-99F919088847}" dt="2022-04-26T00:51:51.273" v="1885" actId="20577"/>
          <ac:spMkLst>
            <pc:docMk/>
            <pc:sldMk cId="3315197124" sldId="265"/>
            <ac:spMk id="18" creationId="{47E86405-D71B-4BD3-B1C8-3D44C65B3D16}"/>
          </ac:spMkLst>
        </pc:spChg>
        <pc:spChg chg="mod">
          <ac:chgData name="Cooper Hansen" userId="f8d883ad25ce41e1" providerId="LiveId" clId="{5B2FB9D2-2D40-47C3-AE84-99F919088847}" dt="2022-04-26T00:52:09.360" v="1889" actId="1076"/>
          <ac:spMkLst>
            <pc:docMk/>
            <pc:sldMk cId="3315197124" sldId="265"/>
            <ac:spMk id="45" creationId="{16AF09F5-03A6-48D2-B64D-C6D21C5443DA}"/>
          </ac:spMkLst>
        </pc:spChg>
        <pc:spChg chg="mod">
          <ac:chgData name="Cooper Hansen" userId="f8d883ad25ce41e1" providerId="LiveId" clId="{5B2FB9D2-2D40-47C3-AE84-99F919088847}" dt="2022-04-26T00:52:04.499" v="1887" actId="1076"/>
          <ac:spMkLst>
            <pc:docMk/>
            <pc:sldMk cId="3315197124" sldId="265"/>
            <ac:spMk id="46" creationId="{9C533224-3090-4C91-810E-84ED8D11A08B}"/>
          </ac:spMkLst>
        </pc:spChg>
        <pc:spChg chg="mod">
          <ac:chgData name="Cooper Hansen" userId="f8d883ad25ce41e1" providerId="LiveId" clId="{5B2FB9D2-2D40-47C3-AE84-99F919088847}" dt="2022-04-26T00:52:06.868" v="1888" actId="1076"/>
          <ac:spMkLst>
            <pc:docMk/>
            <pc:sldMk cId="3315197124" sldId="265"/>
            <ac:spMk id="47" creationId="{EEE31479-EB5D-4046-8D63-02DAA85A4B01}"/>
          </ac:spMkLst>
        </pc:spChg>
        <pc:spChg chg="add mod">
          <ac:chgData name="Cooper Hansen" userId="f8d883ad25ce41e1" providerId="LiveId" clId="{5B2FB9D2-2D40-47C3-AE84-99F919088847}" dt="2022-04-26T01:45:52.197" v="2476" actId="20577"/>
          <ac:spMkLst>
            <pc:docMk/>
            <pc:sldMk cId="3315197124" sldId="265"/>
            <ac:spMk id="49" creationId="{B4D6C8E1-A158-49A9-AB78-7162916A3F03}"/>
          </ac:spMkLst>
        </pc:spChg>
        <pc:cxnChg chg="mod">
          <ac:chgData name="Cooper Hansen" userId="f8d883ad25ce41e1" providerId="LiveId" clId="{5B2FB9D2-2D40-47C3-AE84-99F919088847}" dt="2022-04-26T00:52:14.375" v="1892" actId="14100"/>
          <ac:cxnSpMkLst>
            <pc:docMk/>
            <pc:sldMk cId="3315197124" sldId="265"/>
            <ac:cxnSpMk id="48" creationId="{772C66C7-B442-49B5-95FA-E21B1EBE433A}"/>
          </ac:cxnSpMkLst>
        </pc:cxnChg>
      </pc:sldChg>
      <pc:sldChg chg="modSp new mod">
        <pc:chgData name="Cooper Hansen" userId="f8d883ad25ce41e1" providerId="LiveId" clId="{5B2FB9D2-2D40-47C3-AE84-99F919088847}" dt="2022-04-26T01:47:03.823" v="2662" actId="1076"/>
        <pc:sldMkLst>
          <pc:docMk/>
          <pc:sldMk cId="1947979686" sldId="266"/>
        </pc:sldMkLst>
        <pc:spChg chg="mod">
          <ac:chgData name="Cooper Hansen" userId="f8d883ad25ce41e1" providerId="LiveId" clId="{5B2FB9D2-2D40-47C3-AE84-99F919088847}" dt="2022-04-26T01:41:03.317" v="2376" actId="20577"/>
          <ac:spMkLst>
            <pc:docMk/>
            <pc:sldMk cId="1947979686" sldId="266"/>
            <ac:spMk id="2" creationId="{70A6F1DE-6E84-4DDB-A2A2-713BFD8485C4}"/>
          </ac:spMkLst>
        </pc:spChg>
        <pc:spChg chg="mod">
          <ac:chgData name="Cooper Hansen" userId="f8d883ad25ce41e1" providerId="LiveId" clId="{5B2FB9D2-2D40-47C3-AE84-99F919088847}" dt="2022-04-26T01:47:03.823" v="2662" actId="1076"/>
          <ac:spMkLst>
            <pc:docMk/>
            <pc:sldMk cId="1947979686" sldId="266"/>
            <ac:spMk id="3" creationId="{E0CCB247-8CEC-4509-B9F8-EB57E3E6BB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703AD-6B8E-4C9D-ACA8-9CDE7286508E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9266E-0680-4BD2-9EBA-F8E21980E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58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0422-374D-4930-9ED8-FC5A13009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93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AB0CF-A32B-4D8C-836D-A91273F8E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909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53D89-C9D8-415B-B06A-8B51F27A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F5D5E6B-A0B1-416A-A1D6-B136F8DBC8A6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D4EDD-86A6-4E22-875A-0A9CCFFE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8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F612-C6F6-4971-B080-3DF65C5F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7FB0-70C6-4686-A617-5841C49CB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010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6EFC-0641-40BB-8AC1-BC451EEC1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7B220-9AEA-415C-A0BC-0710894C9705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2A331-8207-48F7-B499-90DD1EC9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2FD99-7CDF-49D2-A92F-94249877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9D2B-BADC-463F-8352-6552CA58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67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DB49-3F6D-4C89-AE0E-405965F9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8"/>
            <a:ext cx="10515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D8611-3971-4E7A-AE7C-772DF35BB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4099"/>
            <a:ext cx="5181600" cy="4982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0C728-0E49-4215-B158-50F2A95DE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94099"/>
            <a:ext cx="5181600" cy="4982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048B4-2F53-4734-9324-016B493A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305A-B164-4199-8958-2EA7357CE72C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ABFB0-1E0E-448B-88C3-51FA82CD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25391-2B11-48F6-9F56-53BA790E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9D2B-BADC-463F-8352-6552CA58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7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5C068-CB8A-472E-B4E5-0B01E4952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6"/>
            <a:ext cx="10515600" cy="8884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A1248-C00E-4CB4-8F38-47DC12958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8CAC-9B45-4ABE-9ECF-60691F0202CE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D73A8-EFD4-42E2-B1F4-21C735BE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A70F5-496A-496A-9348-E50B79B8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9D2B-BADC-463F-8352-6552CA586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86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478FFD-A4A1-4078-BBCB-9CF0925E4139}"/>
              </a:ext>
            </a:extLst>
          </p:cNvPr>
          <p:cNvSpPr/>
          <p:nvPr userDrawn="1"/>
        </p:nvSpPr>
        <p:spPr>
          <a:xfrm>
            <a:off x="0" y="6492240"/>
            <a:ext cx="12204192" cy="365760"/>
          </a:xfrm>
          <a:prstGeom prst="rect">
            <a:avLst/>
          </a:prstGeom>
          <a:solidFill>
            <a:srgbClr val="8080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09D35F5-14B1-42F8-B18A-65CE5D56C649}"/>
              </a:ext>
            </a:extLst>
          </p:cNvPr>
          <p:cNvCxnSpPr/>
          <p:nvPr userDrawn="1"/>
        </p:nvCxnSpPr>
        <p:spPr>
          <a:xfrm>
            <a:off x="-7620" y="6492240"/>
            <a:ext cx="12207240" cy="0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AE1F200-71AB-4A38-A842-586D8437E1AA}"/>
              </a:ext>
            </a:extLst>
          </p:cNvPr>
          <p:cNvGrpSpPr/>
          <p:nvPr userDrawn="1"/>
        </p:nvGrpSpPr>
        <p:grpSpPr>
          <a:xfrm>
            <a:off x="-6096" y="0"/>
            <a:ext cx="12198096" cy="914400"/>
            <a:chOff x="-6096" y="0"/>
            <a:chExt cx="12198096" cy="9144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1568B0-C123-4638-90EB-C24CC0357B23}"/>
                </a:ext>
              </a:extLst>
            </p:cNvPr>
            <p:cNvSpPr/>
            <p:nvPr userDrawn="1"/>
          </p:nvSpPr>
          <p:spPr>
            <a:xfrm>
              <a:off x="0" y="0"/>
              <a:ext cx="12192000" cy="914400"/>
            </a:xfrm>
            <a:prstGeom prst="rect">
              <a:avLst/>
            </a:prstGeom>
            <a:solidFill>
              <a:srgbClr val="808080">
                <a:alpha val="49804"/>
              </a:srgb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3D382FD8-A4F4-4004-8B6C-EB12F2DEC5A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5689" y="53150"/>
              <a:ext cx="754422" cy="7544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0162C6-AAAD-4EC2-9244-7E3E9C5B9DC0}"/>
                </a:ext>
              </a:extLst>
            </p:cNvPr>
            <p:cNvCxnSpPr/>
            <p:nvPr userDrawn="1"/>
          </p:nvCxnSpPr>
          <p:spPr>
            <a:xfrm>
              <a:off x="-6096" y="914400"/>
              <a:ext cx="12198096" cy="0"/>
            </a:xfrm>
            <a:prstGeom prst="line">
              <a:avLst/>
            </a:prstGeom>
            <a:ln w="3810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CD082EF-42E5-43EC-A8C1-3AE9CCB624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41889" y="62298"/>
              <a:ext cx="2908322" cy="693877"/>
            </a:xfrm>
            <a:prstGeom prst="rect">
              <a:avLst/>
            </a:prstGeom>
          </p:spPr>
        </p:pic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E713F6-BAC9-45C3-A3E7-7287A847E66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406926" y="0"/>
            <a:ext cx="7378148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134A1-4CD6-4FF2-A693-0F1AB8231C5D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838200" y="1025031"/>
            <a:ext cx="10515600" cy="5185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360B2-2939-4889-9A9F-D388EBE251B8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207011" y="653796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43085F18-0DFB-40B2-9AF6-3A27F0B94DFD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6200F-AF7F-49F6-8CF8-537BCE2F04F5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4121161" y="6559381"/>
            <a:ext cx="4114800" cy="271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A6DF8-95DB-4448-B460-ED954DA50259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9406911" y="6559381"/>
            <a:ext cx="2743200" cy="2717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FFBE48F-B2AB-472C-B6BD-EB28977F68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9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8DCA0-227D-4909-A5AA-601773E2F1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Interpretable Feature Selection Using GPSR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F3A09-5657-41C8-A743-25ECD81A0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>
                <a:schemeClr val="lt1"/>
              </a:buClr>
              <a:buSzPts val="2400"/>
            </a:pPr>
            <a:endParaRPr lang="en-US" dirty="0"/>
          </a:p>
          <a:p>
            <a:r>
              <a:rPr lang="en-US" dirty="0"/>
              <a:t>Cooper Hansen - M’ Lab</a:t>
            </a:r>
          </a:p>
          <a:p>
            <a:r>
              <a:rPr lang="en-US" dirty="0"/>
              <a:t>Materials Informatics Final Project </a:t>
            </a:r>
          </a:p>
        </p:txBody>
      </p:sp>
    </p:spTree>
    <p:extLst>
      <p:ext uri="{BB962C8B-B14F-4D97-AF65-F5344CB8AC3E}">
        <p14:creationId xmlns:p14="http://schemas.microsoft.com/office/powerpoint/2010/main" val="1260283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CB76-3585-4556-9D11-BA50F1E6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5BD32-E877-4C1A-9BD4-F991D61FD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826"/>
            <a:ext cx="10515600" cy="357434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Problem Statement: </a:t>
            </a:r>
            <a:r>
              <a:rPr lang="en-US" dirty="0"/>
              <a:t>Utilize genetic programming for symbolic regression to select important features (or combinations of features) from high dimensional data in materials science 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Hypothesis:  </a:t>
            </a:r>
            <a:r>
              <a:rPr lang="en-US" dirty="0"/>
              <a:t>Feature selection using GPSR will have similar performance to random forest and improve models.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FBACE-8E7F-4592-931D-8D1B8F610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9D2B-BADC-463F-8352-6552CA586F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6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9B22-0F34-4F6A-A20F-5EA200AD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73D0-6550-4009-9F34-69B6AA35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323"/>
            <a:ext cx="10515600" cy="49010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few studies related to this have been conducted: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effectLst/>
              </a:rPr>
              <a:t>Development of interpretable, data-driven plasticity models with symbolic regression, </a:t>
            </a:r>
            <a:r>
              <a:rPr lang="en-US" b="0" i="0" dirty="0" err="1">
                <a:effectLst/>
              </a:rPr>
              <a:t>Bomarito</a:t>
            </a:r>
            <a:r>
              <a:rPr lang="en-US" b="0" i="0" dirty="0">
                <a:effectLst/>
              </a:rPr>
              <a:t> et al.</a:t>
            </a:r>
          </a:p>
          <a:p>
            <a:r>
              <a:rPr lang="en-US" dirty="0"/>
              <a:t>Comparing transfer learning to feature optimization in microstructure classification, Banerjee et al.</a:t>
            </a:r>
          </a:p>
          <a:p>
            <a:endParaRPr lang="en-US" b="0" i="0" dirty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3E547-E161-4206-BFA2-FE1E8DE3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9D2B-BADC-463F-8352-6552CA586F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2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A9280-91D7-4C5B-BD86-562996270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9D2B-BADC-463F-8352-6552CA586F91}" type="slidenum">
              <a:rPr lang="en-US" smtClean="0"/>
              <a:t>4</a:t>
            </a:fld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F0B6FEA-CF84-4C06-B753-B72B2B99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B3CBB0-6474-4941-A172-E36CC36B6291}"/>
              </a:ext>
            </a:extLst>
          </p:cNvPr>
          <p:cNvSpPr/>
          <p:nvPr/>
        </p:nvSpPr>
        <p:spPr>
          <a:xfrm>
            <a:off x="256700" y="1301495"/>
            <a:ext cx="3017986" cy="23354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E86405-D71B-4BD3-B1C8-3D44C65B3D16}"/>
              </a:ext>
            </a:extLst>
          </p:cNvPr>
          <p:cNvSpPr/>
          <p:nvPr/>
        </p:nvSpPr>
        <p:spPr>
          <a:xfrm>
            <a:off x="693958" y="1707286"/>
            <a:ext cx="1301454" cy="72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Variables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FFDEE5-3C93-45AC-9FCC-7C404532255F}"/>
              </a:ext>
            </a:extLst>
          </p:cNvPr>
          <p:cNvSpPr/>
          <p:nvPr/>
        </p:nvSpPr>
        <p:spPr>
          <a:xfrm>
            <a:off x="1427482" y="2554045"/>
            <a:ext cx="1301454" cy="720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Mathematical Operators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DA737-3B17-4F8D-AA78-DCB6A18F6E76}"/>
              </a:ext>
            </a:extLst>
          </p:cNvPr>
          <p:cNvSpPr txBox="1"/>
          <p:nvPr/>
        </p:nvSpPr>
        <p:spPr>
          <a:xfrm>
            <a:off x="1399507" y="919778"/>
            <a:ext cx="73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Setup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F94809-7926-4269-8409-AE4719AB9859}"/>
              </a:ext>
            </a:extLst>
          </p:cNvPr>
          <p:cNvGrpSpPr/>
          <p:nvPr/>
        </p:nvGrpSpPr>
        <p:grpSpPr>
          <a:xfrm>
            <a:off x="4152101" y="1393446"/>
            <a:ext cx="2984824" cy="2086385"/>
            <a:chOff x="8342961" y="3356664"/>
            <a:chExt cx="4216633" cy="2819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F6A810A-8069-47E2-BD0A-E4B30E68172A}"/>
                </a:ext>
              </a:extLst>
            </p:cNvPr>
            <p:cNvSpPr/>
            <p:nvPr/>
          </p:nvSpPr>
          <p:spPr bwMode="auto">
            <a:xfrm>
              <a:off x="10091697" y="3356664"/>
              <a:ext cx="783903" cy="762001"/>
            </a:xfrm>
            <a:prstGeom prst="ellipse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b="1" dirty="0"/>
                <a:t>-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rgbClr val="414141"/>
                </a:solidFill>
                <a:effectLst/>
                <a:latin typeface="Gill Sans Light" charset="0"/>
                <a:cs typeface="ヒラギノ角ゴ ProN W3" charset="0"/>
                <a:sym typeface="Gill Sans Light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90D885F-55D7-4C9A-B338-C9FCA0BD4F59}"/>
                </a:ext>
              </a:extLst>
            </p:cNvPr>
            <p:cNvSpPr/>
            <p:nvPr/>
          </p:nvSpPr>
          <p:spPr bwMode="auto">
            <a:xfrm>
              <a:off x="10960498" y="4372578"/>
              <a:ext cx="783903" cy="762001"/>
            </a:xfrm>
            <a:prstGeom prst="ellipse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Gill Sans Light" charset="0"/>
                  <a:cs typeface="ヒラギノ角ゴ ProN W3" charset="0"/>
                  <a:sym typeface="Gill Sans Light" charset="0"/>
                </a:rPr>
                <a:t>*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C318346-E98B-44EC-9085-7F758872F79F}"/>
                </a:ext>
              </a:extLst>
            </p:cNvPr>
            <p:cNvSpPr/>
            <p:nvPr/>
          </p:nvSpPr>
          <p:spPr bwMode="auto">
            <a:xfrm>
              <a:off x="10215270" y="5414063"/>
              <a:ext cx="783903" cy="762001"/>
            </a:xfrm>
            <a:prstGeom prst="ellipse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Gill Sans Light" charset="0"/>
                  <a:cs typeface="ヒラギノ角ゴ ProN W3" charset="0"/>
                  <a:sym typeface="Gill Sans Light" charset="0"/>
                </a:rPr>
                <a:t>a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4ED7049-82E7-4D64-970E-339FBB119860}"/>
                </a:ext>
              </a:extLst>
            </p:cNvPr>
            <p:cNvSpPr/>
            <p:nvPr/>
          </p:nvSpPr>
          <p:spPr bwMode="auto">
            <a:xfrm>
              <a:off x="11775691" y="5401756"/>
              <a:ext cx="783903" cy="762001"/>
            </a:xfrm>
            <a:prstGeom prst="ellipse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Gill Sans Light" charset="0"/>
                  <a:cs typeface="ヒラギノ角ゴ ProN W3" charset="0"/>
                  <a:sym typeface="Gill Sans Light" charset="0"/>
                </a:rPr>
                <a:t>b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900D50F-EF4D-4DF9-8C4F-78297F6DA42F}"/>
                </a:ext>
              </a:extLst>
            </p:cNvPr>
            <p:cNvSpPr/>
            <p:nvPr/>
          </p:nvSpPr>
          <p:spPr bwMode="auto">
            <a:xfrm>
              <a:off x="9172477" y="4293116"/>
              <a:ext cx="783903" cy="762001"/>
            </a:xfrm>
            <a:prstGeom prst="ellipse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Gill Sans Light" charset="0"/>
                  <a:cs typeface="ヒラギノ角ゴ ProN W3" charset="0"/>
                  <a:sym typeface="Gill Sans Light" charset="0"/>
                </a:rPr>
                <a:t>cos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62FA0B-E0DD-4D9A-A1EA-475D7FF83694}"/>
                </a:ext>
              </a:extLst>
            </p:cNvPr>
            <p:cNvSpPr/>
            <p:nvPr/>
          </p:nvSpPr>
          <p:spPr bwMode="auto">
            <a:xfrm>
              <a:off x="8342961" y="5163279"/>
              <a:ext cx="783903" cy="762002"/>
            </a:xfrm>
            <a:prstGeom prst="ellipse">
              <a:avLst/>
            </a:prstGeom>
            <a:noFill/>
            <a:ln>
              <a:solidFill>
                <a:schemeClr val="tx2">
                  <a:lumMod val="95000"/>
                  <a:lumOff val="5000"/>
                </a:schemeClr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414141"/>
                  </a:solidFill>
                  <a:effectLst/>
                  <a:latin typeface="Gill Sans Light" charset="0"/>
                  <a:cs typeface="ヒラギノ角ゴ ProN W3" charset="0"/>
                  <a:sym typeface="Gill Sans Light" charset="0"/>
                </a:rPr>
                <a:t>x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64FC09E-B3A2-45BA-A07C-A8CC9FF632A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835208" y="4066534"/>
              <a:ext cx="417900" cy="28875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517915A-9DDC-42FB-A504-C7BBDF11593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697965" y="4083824"/>
              <a:ext cx="386585" cy="32359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0D5FC8C-D119-470B-AB88-6DF3EEF26C9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822116" y="4910740"/>
              <a:ext cx="417900" cy="28875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E41C28A-4BA6-46D3-BB69-57D0490E0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0751548" y="5113002"/>
              <a:ext cx="417900" cy="288754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94D5276-8A3C-4EB3-AB11-5E932AD378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542523" y="5090357"/>
              <a:ext cx="394416" cy="330078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56E3DEB-CD6D-4430-AA90-93FCC94C4EA2}"/>
              </a:ext>
            </a:extLst>
          </p:cNvPr>
          <p:cNvSpPr txBox="1"/>
          <p:nvPr/>
        </p:nvSpPr>
        <p:spPr>
          <a:xfrm>
            <a:off x="4517495" y="891457"/>
            <a:ext cx="239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Initial Equation Population</a:t>
            </a:r>
          </a:p>
          <a:p>
            <a:pPr algn="ctr"/>
            <a:r>
              <a:rPr lang="en-US" sz="1600" dirty="0"/>
              <a:t>(Symbolic Regression)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B47442-4636-4807-867E-C0D3EBCF4A85}"/>
                  </a:ext>
                </a:extLst>
              </p:cNvPr>
              <p:cNvSpPr txBox="1"/>
              <p:nvPr/>
            </p:nvSpPr>
            <p:spPr>
              <a:xfrm>
                <a:off x="3764543" y="3496307"/>
                <a:ext cx="347938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B47442-4636-4807-867E-C0D3EBCF4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543" y="3496307"/>
                <a:ext cx="3479382" cy="338554"/>
              </a:xfrm>
              <a:prstGeom prst="rect">
                <a:avLst/>
              </a:prstGeom>
              <a:blipFill>
                <a:blip r:embed="rId2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E6EB53-6786-4BBC-AA84-FF59194AAB89}"/>
              </a:ext>
            </a:extLst>
          </p:cNvPr>
          <p:cNvCxnSpPr/>
          <p:nvPr/>
        </p:nvCxnSpPr>
        <p:spPr>
          <a:xfrm>
            <a:off x="3448960" y="2427872"/>
            <a:ext cx="787116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157C37-49BD-47B1-997D-1FC2BE98CD33}"/>
              </a:ext>
            </a:extLst>
          </p:cNvPr>
          <p:cNvCxnSpPr/>
          <p:nvPr/>
        </p:nvCxnSpPr>
        <p:spPr>
          <a:xfrm>
            <a:off x="7031915" y="2427872"/>
            <a:ext cx="787116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1E1CB7-FB1C-42F7-B8FD-688C6C1D56EA}"/>
              </a:ext>
            </a:extLst>
          </p:cNvPr>
          <p:cNvSpPr/>
          <p:nvPr/>
        </p:nvSpPr>
        <p:spPr>
          <a:xfrm>
            <a:off x="8309558" y="1449759"/>
            <a:ext cx="3017986" cy="233549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B672A5-6012-4EE1-828C-575672EFB3BE}"/>
              </a:ext>
            </a:extLst>
          </p:cNvPr>
          <p:cNvSpPr/>
          <p:nvPr/>
        </p:nvSpPr>
        <p:spPr>
          <a:xfrm>
            <a:off x="9324137" y="1640273"/>
            <a:ext cx="98882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Population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1010A1-663E-45FF-813C-C500B367D0C2}"/>
              </a:ext>
            </a:extLst>
          </p:cNvPr>
          <p:cNvSpPr/>
          <p:nvPr/>
        </p:nvSpPr>
        <p:spPr>
          <a:xfrm>
            <a:off x="9995011" y="2662511"/>
            <a:ext cx="98882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Evaluate Fitness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A630FF-262E-4699-8EC1-EFD74DEAE604}"/>
              </a:ext>
            </a:extLst>
          </p:cNvPr>
          <p:cNvSpPr/>
          <p:nvPr/>
        </p:nvSpPr>
        <p:spPr>
          <a:xfrm>
            <a:off x="8602172" y="2654553"/>
            <a:ext cx="98882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Evolution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45B1DD-581D-4E5A-9592-8304B8796ACC}"/>
              </a:ext>
            </a:extLst>
          </p:cNvPr>
          <p:cNvCxnSpPr>
            <a:cxnSpLocks/>
          </p:cNvCxnSpPr>
          <p:nvPr/>
        </p:nvCxnSpPr>
        <p:spPr bwMode="auto">
          <a:xfrm>
            <a:off x="10244509" y="2261303"/>
            <a:ext cx="277547" cy="33299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26D1A8-21B6-47B6-AA06-CD274DA21553}"/>
              </a:ext>
            </a:extLst>
          </p:cNvPr>
          <p:cNvCxnSpPr>
            <a:cxnSpLocks/>
          </p:cNvCxnSpPr>
          <p:nvPr/>
        </p:nvCxnSpPr>
        <p:spPr bwMode="auto">
          <a:xfrm flipH="1">
            <a:off x="9609853" y="2969939"/>
            <a:ext cx="36275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EEC75E-5512-4A2D-B3CB-65FB8C988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9157947" y="2237173"/>
            <a:ext cx="314490" cy="35927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F7B4E09-1F03-45C5-8BDA-3383EF856AAC}"/>
              </a:ext>
            </a:extLst>
          </p:cNvPr>
          <p:cNvSpPr txBox="1"/>
          <p:nvPr/>
        </p:nvSpPr>
        <p:spPr>
          <a:xfrm>
            <a:off x="8621522" y="877634"/>
            <a:ext cx="239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Crossover + Mutation </a:t>
            </a:r>
          </a:p>
          <a:p>
            <a:pPr algn="ctr"/>
            <a:r>
              <a:rPr lang="en-US" sz="1600" dirty="0"/>
              <a:t>(Genetic Programming)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AF09F5-03A6-48D2-B64D-C6D21C5443DA}"/>
              </a:ext>
            </a:extLst>
          </p:cNvPr>
          <p:cNvSpPr txBox="1"/>
          <p:nvPr/>
        </p:nvSpPr>
        <p:spPr>
          <a:xfrm>
            <a:off x="8608058" y="4653679"/>
            <a:ext cx="2394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Final Potential Solutions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C533224-3090-4C91-810E-84ED8D11A08B}"/>
              </a:ext>
            </a:extLst>
          </p:cNvPr>
          <p:cNvSpPr/>
          <p:nvPr/>
        </p:nvSpPr>
        <p:spPr>
          <a:xfrm>
            <a:off x="9060096" y="5018677"/>
            <a:ext cx="1448779" cy="1079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E31479-EB5D-4046-8D63-02DAA85A4B01}"/>
                  </a:ext>
                </a:extLst>
              </p:cNvPr>
              <p:cNvSpPr txBox="1"/>
              <p:nvPr/>
            </p:nvSpPr>
            <p:spPr>
              <a:xfrm>
                <a:off x="9304193" y="5104831"/>
                <a:ext cx="1079089" cy="1042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</m:m>
                    </m:oMath>
                  </m:oMathPara>
                </a14:m>
                <a:endParaRPr lang="en-US" sz="1600" b="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EE31479-EB5D-4046-8D63-02DAA85A4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193" y="5104831"/>
                <a:ext cx="1079089" cy="10429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72C66C7-B442-49B5-95FA-E21B1EBE433A}"/>
              </a:ext>
            </a:extLst>
          </p:cNvPr>
          <p:cNvCxnSpPr>
            <a:cxnSpLocks/>
          </p:cNvCxnSpPr>
          <p:nvPr/>
        </p:nvCxnSpPr>
        <p:spPr>
          <a:xfrm flipH="1">
            <a:off x="9828466" y="3930555"/>
            <a:ext cx="15271" cy="723124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4D6C8E1-A158-49A9-AB78-7162916A3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05" y="4567741"/>
            <a:ext cx="6384464" cy="13180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FEAT python package takes in high dimensional data and returns the best combinations of features.</a:t>
            </a:r>
          </a:p>
          <a:p>
            <a:pPr marL="0" indent="0">
              <a:buNone/>
            </a:pPr>
            <a:r>
              <a:rPr lang="en-US" dirty="0"/>
              <a:t>Used very high dimensional CBFV data from HW3 that I had very little domain knowledge of.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9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4624-B279-404B-A7E4-DD796A39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980D2-8FE4-41A0-B33C-E648BB9D0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8789" y="914400"/>
            <a:ext cx="6654421" cy="7356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 selection of random forest vs GPSR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B2685-548B-4D47-B9B5-E6C56947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9D2B-BADC-463F-8352-6552CA586F91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FF525AC-22F1-4A0B-9DD4-8C516330F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156" y="1946587"/>
            <a:ext cx="6650586" cy="39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A712C4-190F-45AA-BD28-10174660848D}"/>
              </a:ext>
            </a:extLst>
          </p:cNvPr>
          <p:cNvSpPr txBox="1">
            <a:spLocks/>
          </p:cNvSpPr>
          <p:nvPr/>
        </p:nvSpPr>
        <p:spPr>
          <a:xfrm>
            <a:off x="3636336" y="1545853"/>
            <a:ext cx="1905568" cy="4007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Random Forest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B9EB4E4-7D96-4E65-9E5B-5DFBFA8F18B7}"/>
              </a:ext>
            </a:extLst>
          </p:cNvPr>
          <p:cNvSpPr txBox="1">
            <a:spLocks/>
          </p:cNvSpPr>
          <p:nvPr/>
        </p:nvSpPr>
        <p:spPr>
          <a:xfrm>
            <a:off x="7473631" y="1541645"/>
            <a:ext cx="1091252" cy="400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GPSR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622974-D660-41C5-ABF3-BD55A6D81C77}"/>
              </a:ext>
            </a:extLst>
          </p:cNvPr>
          <p:cNvSpPr txBox="1">
            <a:spLocks/>
          </p:cNvSpPr>
          <p:nvPr/>
        </p:nvSpPr>
        <p:spPr>
          <a:xfrm>
            <a:off x="94868" y="3088540"/>
            <a:ext cx="2452820" cy="1568315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Important features:</a:t>
            </a:r>
          </a:p>
          <a:p>
            <a:r>
              <a:rPr lang="en-US" sz="1800" dirty="0"/>
              <a:t>‘</a:t>
            </a:r>
            <a:r>
              <a:rPr lang="en-US" sz="1800" dirty="0" err="1"/>
              <a:t>avg_metal</a:t>
            </a:r>
            <a:r>
              <a:rPr lang="en-US" sz="1800" dirty="0"/>
              <a:t>’</a:t>
            </a:r>
          </a:p>
          <a:p>
            <a:r>
              <a:rPr lang="en-US" sz="1800" dirty="0"/>
              <a:t>‘</a:t>
            </a:r>
            <a:r>
              <a:rPr lang="en-US" sz="1800" dirty="0" err="1"/>
              <a:t>avg_crystal_radius</a:t>
            </a:r>
            <a:r>
              <a:rPr lang="en-US" sz="1800" dirty="0"/>
              <a:t>’</a:t>
            </a:r>
          </a:p>
          <a:p>
            <a:r>
              <a:rPr lang="en-US" sz="1800" dirty="0"/>
              <a:t>‘</a:t>
            </a:r>
            <a:r>
              <a:rPr lang="en-US" sz="1800" dirty="0" err="1"/>
              <a:t>mode_specific_heat</a:t>
            </a:r>
            <a:r>
              <a:rPr lang="en-US" sz="1800" dirty="0"/>
              <a:t>’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02C86EF-9A37-4A47-9139-F67CEED99214}"/>
              </a:ext>
            </a:extLst>
          </p:cNvPr>
          <p:cNvSpPr txBox="1">
            <a:spLocks/>
          </p:cNvSpPr>
          <p:nvPr/>
        </p:nvSpPr>
        <p:spPr>
          <a:xfrm>
            <a:off x="9423210" y="3093700"/>
            <a:ext cx="2637243" cy="1702786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Important features:</a:t>
            </a:r>
          </a:p>
          <a:p>
            <a:r>
              <a:rPr lang="en-US" sz="1800" dirty="0"/>
              <a:t>‘</a:t>
            </a:r>
            <a:r>
              <a:rPr lang="en-US" sz="1800" dirty="0" err="1"/>
              <a:t>avg_metal</a:t>
            </a:r>
            <a:r>
              <a:rPr lang="en-US" sz="1800" dirty="0"/>
              <a:t>’</a:t>
            </a:r>
          </a:p>
          <a:p>
            <a:r>
              <a:rPr lang="en-US" sz="1800" dirty="0"/>
              <a:t>‘</a:t>
            </a:r>
            <a:r>
              <a:rPr lang="en-US" sz="1800" dirty="0" err="1"/>
              <a:t>avg_crystal_radius</a:t>
            </a:r>
            <a:r>
              <a:rPr lang="en-US" sz="1800" dirty="0"/>
              <a:t>’</a:t>
            </a:r>
          </a:p>
          <a:p>
            <a:r>
              <a:rPr lang="en-US" sz="1800" dirty="0"/>
              <a:t>No others matched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522AD5-317C-4183-AA60-3F251868CCAF}"/>
                  </a:ext>
                </a:extLst>
              </p:cNvPr>
              <p:cNvSpPr txBox="1"/>
              <p:nvPr/>
            </p:nvSpPr>
            <p:spPr>
              <a:xfrm>
                <a:off x="1477956" y="6050418"/>
                <a:ext cx="9300555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=(0.5007∗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239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+0.1299∗(1.4497∗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239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+0.1816 ∗(0.2978∗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+0.1611∗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234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522AD5-317C-4183-AA60-3F251868C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956" y="6050418"/>
                <a:ext cx="9300555" cy="369332"/>
              </a:xfrm>
              <a:prstGeom prst="rect">
                <a:avLst/>
              </a:prstGeom>
              <a:blipFill>
                <a:blip r:embed="rId3"/>
                <a:stretch>
                  <a:fillRect b="-1129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1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F1DE-6E84-4DDB-A2A2-713BFD84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CB247-8CEC-4509-B9F8-EB57E3E6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4646" y="2436607"/>
            <a:ext cx="8715233" cy="1984785"/>
          </a:xfrm>
        </p:spPr>
        <p:txBody>
          <a:bodyPr/>
          <a:lstStyle/>
          <a:p>
            <a:r>
              <a:rPr lang="en-US" dirty="0"/>
              <a:t>Multiple GPSR iterations on small stack sizes</a:t>
            </a:r>
          </a:p>
          <a:p>
            <a:r>
              <a:rPr lang="en-US" dirty="0"/>
              <a:t>Seeding the equation population</a:t>
            </a:r>
          </a:p>
          <a:p>
            <a:r>
              <a:rPr lang="en-US" dirty="0"/>
              <a:t>Using data that I am more familiar with.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560B8-2679-400B-9411-87077689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9D2B-BADC-463F-8352-6552CA586F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7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893B-F1A6-4258-812A-B71B203F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0656"/>
            <a:ext cx="10515600" cy="1476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/>
              <a:t>Questions?</a:t>
            </a:r>
          </a:p>
          <a:p>
            <a:pPr marL="0" indent="0" algn="ctr">
              <a:buNone/>
            </a:pPr>
            <a:r>
              <a:rPr lang="en-US" sz="2400" dirty="0"/>
              <a:t>Email me: u0736958@utah.edu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E63C7-85B3-4889-9496-4AD53933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9D2B-BADC-463F-8352-6552CA586F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26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3BD4381-4FE7-4DF6-A41D-BB84A8A7B7BD}" vid="{BC855366-66A2-4315-B1EA-682022E317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MPrimeTemplate</Template>
  <TotalTime>157</TotalTime>
  <Words>292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Gill Sans Light</vt:lpstr>
      <vt:lpstr>Office Theme</vt:lpstr>
      <vt:lpstr>Interpretable Feature Selection Using GPSR</vt:lpstr>
      <vt:lpstr>Introduction</vt:lpstr>
      <vt:lpstr>Literature </vt:lpstr>
      <vt:lpstr>Methods</vt:lpstr>
      <vt:lpstr>Results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M’ Lab Template Baby</dc:title>
  <dc:creator>Cooper Hansen</dc:creator>
  <cp:lastModifiedBy>Cooper Hansen</cp:lastModifiedBy>
  <cp:revision>1</cp:revision>
  <dcterms:created xsi:type="dcterms:W3CDTF">2022-04-26T00:21:59Z</dcterms:created>
  <dcterms:modified xsi:type="dcterms:W3CDTF">2022-04-26T02:59:41Z</dcterms:modified>
</cp:coreProperties>
</file>