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9eb625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9eb625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9eb625c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9eb625c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9eb625c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29eb625c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9eb625c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29eb625c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0bac29a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0bac29a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0bac29a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0bac29a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0bac29a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0bac29a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9eb625c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9eb625c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0bac2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0bac2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0bac29a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0bac29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fd9ae6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fd9ae6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9eb625c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29eb625c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29eb625c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29eb625c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462fdc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462fdc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23af570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23af57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07194c716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07194c71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fd1b2f5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fd1b2f5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29eb625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29eb625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3af570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23af570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23af570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23af570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23af570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23af570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fd9ae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fd9ae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07194c71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07194c71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9eb62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9eb62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07194c716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07194c716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fd9ae6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efd9ae6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1b2f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d1b2f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d1b2f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d1b2f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d1b2f5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d1b2f5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d1b2f5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d1b2f5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9eb625c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9eb625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udenver.zoom.us/recording/detail?meeting_id=bAwU2MW%2BR7qd0xf4WP%2B4WQ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udenver.zoom.us/recording/detail?meeting_id=bAwU2MW%2BR7qd0xf4WP%2B4WQ%3D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Race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the Marsupials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Meeting recording link 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https://udenver.zoom.us/recording/detail?meeting_id=bAwU2MW%2BR7qd0xf4WP%2B4WQ%3D%3D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request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/racer/1/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547150" y="1746000"/>
            <a:ext cx="4049700" cy="33099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"racerName"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"John Doe"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"points"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"birthday"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"2000-01-01"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"wins"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"losses"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38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"hometown"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"Denver"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"racerEmail"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"email@email.com"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"racerPhoneNum"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"19702340897"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"racerAddress"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"123 Main St."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"racerEmergencyNum"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"12392847329"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request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/tourney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375250" y="1875875"/>
            <a:ext cx="4393500" cy="2886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"seasonID"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"tourneyName"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"Example Race Event"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"tourneyStartDate"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"2022-6-10"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"tourneyEndDate"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"2022-6-12"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"tourneyLocation"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"Denver, CO"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"classes"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"Top Fuel"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"Grudge"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"Pro Comp"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"Pro ET"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request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/moto/1/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029100" y="1890775"/>
            <a:ext cx="3085800" cy="26781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"reactionTime"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0.030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"sixtyTime"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1.037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"threeThirtyTime"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1.933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"eigthTime"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2.837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"eigthMPH"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158.40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"thouTime"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3.733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"quarterTime"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4.633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"quarterMPH"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220.40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"finalTime"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4.633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"winner"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from the database have an endpoint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ace Organizer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Tournament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 Racer (tech cards)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r>
              <a:rPr lang="en"/>
              <a:t> Racer Endpoints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/racer/1/races</a:t>
            </a:r>
            <a:r>
              <a:rPr lang="en">
                <a:solidFill>
                  <a:srgbClr val="CC0000"/>
                </a:solidFill>
              </a:rPr>
              <a:t>?filter=past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can be past, future, or next and may be omitted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races a user is in, subject to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/racer/1/bikes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of a racer’s bikes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/racer/1/bike_racers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bike_racers (tech cars) associated with a racer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Tourney Endpoints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/tourneys</a:t>
            </a:r>
            <a:r>
              <a:rPr lang="en">
                <a:solidFill>
                  <a:srgbClr val="CC0000"/>
                </a:solidFill>
              </a:rPr>
              <a:t>?filter=current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can be current or future and may be omitted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tournaments, subject to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/tourney/1/classes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classes racing in the tourney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/tourney/1/racers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bike racers (tech cards) in the tourney, organized by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47100" y="-67600"/>
            <a:ext cx="9049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"Top Fuel"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"className"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"Top Fuel"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"roundNum"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"approved"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"rejectionNote"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"className"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"Top Fuel"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"roundNum"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"approved"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"rejectionNote"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"Low tire pressure"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"Grudge"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357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122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"className"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"Grudge"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"roundNum"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"approved"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"rejectionNote"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92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"bikeID"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152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"className"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"Grudge"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"roundNum"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"approved"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"rejectionNote"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80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register with just a name, email, and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Passwords are stored as Bcrypt hashes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Authenticatication uses Javascript Web Tokens (JWT)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50" y="1152475"/>
            <a:ext cx="3646374" cy="2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13" y="3203550"/>
            <a:ext cx="2616240" cy="16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 request to </a:t>
            </a: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/register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Adds user to database and creates a racer/organizer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70" name="Google Shape;170;p30"/>
          <p:cNvSpPr txBox="1"/>
          <p:nvPr/>
        </p:nvSpPr>
        <p:spPr>
          <a:xfrm>
            <a:off x="2836650" y="2484975"/>
            <a:ext cx="3470700" cy="19761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"email"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"test@email.com"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"John Doe"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"accountType"</a:t>
            </a: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"racer"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request with email and password to </a:t>
            </a: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/login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login is valid, API sends back an identifier and JWT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311700" y="2777325"/>
            <a:ext cx="8520600" cy="18627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"racerID"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"access_token"</a:t>
            </a: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"eyJ0eXAiOiJKV1QiLCJhbGciOiJIUzI1NiJ9.eyJmcmVzaCI6ZmFsc2UsImlhd</a:t>
            </a:r>
            <a:endParaRPr sz="1350">
              <a:solidFill>
                <a:srgbClr val="1CE8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CI6MTY1NDY0ODcyNywianRpIjoiY2E4NDA3MmItYjk1Yy00NjJmLWJhNzctN2Q</a:t>
            </a:r>
            <a:endParaRPr sz="1350">
              <a:solidFill>
                <a:srgbClr val="1CE8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1NTMwYzg0YmYxIiwidHlwZSI6ImFjY2VzcyIsInN1YiI6InRlc3RfIiwibmJmI</a:t>
            </a:r>
            <a:endParaRPr sz="1350">
              <a:solidFill>
                <a:srgbClr val="1CE8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joxNjU0NjQ4NzI3fQ.3aNDdz9vL-sC-by9z5KMc4IUUKeaTkimkoDI79Pic7o"</a:t>
            </a:r>
            <a:endParaRPr sz="1350">
              <a:solidFill>
                <a:srgbClr val="1CE8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system to track races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Messages from Organizers to Racers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 bike as a racer and submit to tournament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22875"/>
            <a:ext cx="87045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organizer wants to send a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website sends a post request to </a:t>
            </a: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</a:t>
            </a:r>
            <a:r>
              <a:rPr lang="en">
                <a:solidFill>
                  <a:srgbClr val="6AA84F"/>
                </a:solidFill>
              </a:rPr>
              <a:t>message/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50" y="2441000"/>
            <a:ext cx="3509201" cy="229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Racer wants to see their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 makes a get request to </a:t>
            </a:r>
            <a:r>
              <a:rPr lang="en">
                <a:solidFill>
                  <a:srgbClr val="4A86E8"/>
                </a:solidFill>
              </a:rPr>
              <a:t>https://swe.cooperstandard.org</a:t>
            </a:r>
            <a:r>
              <a:rPr lang="en">
                <a:solidFill>
                  <a:srgbClr val="6AA84F"/>
                </a:solidFill>
              </a:rPr>
              <a:t>/message/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sends back all messages for that racer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0" y="2126700"/>
            <a:ext cx="5594700" cy="30168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"messages"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"messageID"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"Msg to racer 1"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"body"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"hello racer 1"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"timeSent"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"2022-06-07 13:12:09"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"messageID"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FFD5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"Message to racers in tourney 1"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"body"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"This message sent to everyone in tourney 1"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50">
                <a:solidFill>
                  <a:srgbClr val="00E4FF"/>
                </a:solidFill>
                <a:latin typeface="Roboto Mono"/>
                <a:ea typeface="Roboto Mono"/>
                <a:cs typeface="Roboto Mono"/>
                <a:sym typeface="Roboto Mono"/>
              </a:rPr>
              <a:t>"timeSent"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1CE8B5"/>
                </a:solidFill>
                <a:latin typeface="Roboto Mono"/>
                <a:ea typeface="Roboto Mono"/>
                <a:cs typeface="Roboto Mono"/>
                <a:sym typeface="Roboto Mono"/>
              </a:rPr>
              <a:t>"2022-06-06 15:42:21"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/>
          </a:p>
        </p:txBody>
      </p:sp>
      <p:sp>
        <p:nvSpPr>
          <p:cNvPr id="192" name="Google Shape;192;p33"/>
          <p:cNvSpPr txBox="1"/>
          <p:nvPr/>
        </p:nvSpPr>
        <p:spPr>
          <a:xfrm>
            <a:off x="5797150" y="2803200"/>
            <a:ext cx="323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API sends back all messages for that racer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Next Steps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endpoints as needed by the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 security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 JWT authentication for all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personal information cannot be seen by everyone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Organizer Interface: Overview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Interface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Loads Data from a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75" y="2406425"/>
            <a:ext cx="8816101" cy="21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Organizer Interface: Layout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5757550" y="1152475"/>
            <a:ext cx="3074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Message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Delays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Tourney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Moto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Tourney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5605151" cy="382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CSV: Loading a Tournament 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Compatible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Name must be in ALL CAPS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" y="1897550"/>
            <a:ext cx="8964375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CSV: Patching a Moto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format as loading a Tournament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Name must be MOTO PATCH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2041600"/>
            <a:ext cx="8839199" cy="4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CSV: Formatting 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1152475"/>
            <a:ext cx="1806525" cy="16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69" y="1152469"/>
            <a:ext cx="1177650" cy="18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149" y="1152475"/>
            <a:ext cx="1904775" cy="21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3650" y="1152475"/>
            <a:ext cx="2742450" cy="203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CSV: Formatting for Patch Moto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425" y="1152475"/>
            <a:ext cx="170479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Organizer Interface Next Steps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website interface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functionality for editing and viewing tournaments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Bracket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Website//CSV </a:t>
            </a:r>
            <a:r>
              <a:rPr lang="en"/>
              <a:t>python demo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Setting up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a bike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Checking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check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Furthering and Progres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lang="en"/>
              <a:t>functionality</a:t>
            </a:r>
            <a:r>
              <a:rPr lang="en"/>
              <a:t> for submitting tech card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functionality for Tech Card Check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Refreshing tournaments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set-up the server 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Overview:</a:t>
            </a:r>
            <a:endParaRPr u="sng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Ubuntu 20.04 LTS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Python3 and PIP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Network configuration (firewall and apache) (ports 443, 8080, 22)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Ssl certificate (we used certbot)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Sensitive config options in environment variables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Mysql version 8.0.29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Meeting recording link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https://udenver.zoom.us/recording/detail?meeting_id=bAwU2MW%2BR7qd0xf4WP%2B4WQ%3D%3D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Bike &amp; Racer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280125" y="1152475"/>
            <a:ext cx="45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is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BikeRacer connects Bike &amp; Racer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 is our representation of a Tech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Racer can own many Bikes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BikeRacer displays if Tech Card is approved or rejected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7850"/>
            <a:ext cx="3968426" cy="413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175" y="0"/>
            <a:ext cx="2227825" cy="11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Race Organizer &amp; Season/Tournament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race organizer makes a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season can contain many tournaments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tournament contains many 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heat is a single round of a tournament (Round of 16, 8,...)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heat contains many motos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Motos are races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racer is given a moto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" y="966050"/>
            <a:ext cx="4408850" cy="4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User Registration &amp; Messages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 (Person)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Racer ID/Organizer Name (Depending if Race Organizer or Racer)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Racer ID/Tournament ID/Heat ID (Depending where the Message is sent)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014800" y="1300863"/>
            <a:ext cx="38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clients to access and update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Provides a simple interface and controls what the client can do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206"/>
            <a:ext cx="4588926" cy="346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Tech Stack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244525" y="1152475"/>
            <a:ext cx="35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Written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</a:t>
            </a:r>
            <a:r>
              <a:rPr lang="en"/>
              <a:t> the Flask framework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4250"/>
            <a:ext cx="2268651" cy="226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150" y="2700325"/>
            <a:ext cx="2902400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70500" y="2149250"/>
            <a:ext cx="81618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- Get information from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 - Send new information to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Patch - Update information API already has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70500" y="1152475"/>
            <a:ext cx="74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A86E8"/>
                </a:solidFill>
              </a:rPr>
              <a:t>https://swe.cooperstandard.org</a:t>
            </a:r>
            <a:r>
              <a:rPr lang="en" sz="2200">
                <a:solidFill>
                  <a:srgbClr val="6AA84F"/>
                </a:solidFill>
              </a:rPr>
              <a:t>/racer/1/</a:t>
            </a:r>
            <a:endParaRPr sz="2600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                  Base URL              Endpoint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