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Wolfden" userId="f525498a-19e5-4cdf-b6a6-5e31e624164b" providerId="ADAL" clId="{EFA8B638-C355-4935-8E69-94541496C391}"/>
    <pc:docChg chg="custSel addSld modSld">
      <pc:chgData name="Cooper Wolfden" userId="f525498a-19e5-4cdf-b6a6-5e31e624164b" providerId="ADAL" clId="{EFA8B638-C355-4935-8E69-94541496C391}" dt="2023-09-18T05:31:28.212" v="59" actId="20577"/>
      <pc:docMkLst>
        <pc:docMk/>
      </pc:docMkLst>
      <pc:sldChg chg="modSp mod">
        <pc:chgData name="Cooper Wolfden" userId="f525498a-19e5-4cdf-b6a6-5e31e624164b" providerId="ADAL" clId="{EFA8B638-C355-4935-8E69-94541496C391}" dt="2023-09-17T09:08:47.551" v="22" actId="20577"/>
        <pc:sldMkLst>
          <pc:docMk/>
          <pc:sldMk cId="1990645240" sldId="256"/>
        </pc:sldMkLst>
        <pc:spChg chg="mod">
          <ac:chgData name="Cooper Wolfden" userId="f525498a-19e5-4cdf-b6a6-5e31e624164b" providerId="ADAL" clId="{EFA8B638-C355-4935-8E69-94541496C391}" dt="2023-09-17T09:08:47.551" v="22" actId="20577"/>
          <ac:spMkLst>
            <pc:docMk/>
            <pc:sldMk cId="1990645240" sldId="256"/>
            <ac:spMk id="2" creationId="{C6627B4F-45FE-6BED-7A52-C7DCF15CABD3}"/>
          </ac:spMkLst>
        </pc:spChg>
      </pc:sldChg>
      <pc:sldChg chg="addSp modSp new mod">
        <pc:chgData name="Cooper Wolfden" userId="f525498a-19e5-4cdf-b6a6-5e31e624164b" providerId="ADAL" clId="{EFA8B638-C355-4935-8E69-94541496C391}" dt="2023-09-18T05:31:28.212" v="59" actId="20577"/>
        <pc:sldMkLst>
          <pc:docMk/>
          <pc:sldMk cId="1104664341" sldId="259"/>
        </pc:sldMkLst>
        <pc:spChg chg="mod">
          <ac:chgData name="Cooper Wolfden" userId="f525498a-19e5-4cdf-b6a6-5e31e624164b" providerId="ADAL" clId="{EFA8B638-C355-4935-8E69-94541496C391}" dt="2023-09-18T05:31:28.212" v="59" actId="20577"/>
          <ac:spMkLst>
            <pc:docMk/>
            <pc:sldMk cId="1104664341" sldId="259"/>
            <ac:spMk id="2" creationId="{93282D17-645F-B11E-A03F-A7CAB9A4E55C}"/>
          </ac:spMkLst>
        </pc:spChg>
        <pc:picChg chg="add mod">
          <ac:chgData name="Cooper Wolfden" userId="f525498a-19e5-4cdf-b6a6-5e31e624164b" providerId="ADAL" clId="{EFA8B638-C355-4935-8E69-94541496C391}" dt="2023-09-18T05:31:14.165" v="25" actId="1076"/>
          <ac:picMkLst>
            <pc:docMk/>
            <pc:sldMk cId="1104664341" sldId="259"/>
            <ac:picMk id="5" creationId="{44855E2E-10AF-0D07-679E-15A0CD2387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FED6-88D4-AADC-4BD4-C7F912216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4961-C098-C3D9-870A-2FD839FA4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E995-6DC6-226E-653C-73298B78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8E00-3539-16B4-00AA-958A1FEC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0965-F9F0-7768-732D-7BA08358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06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4E9B-E151-3E3C-77B2-9D60262C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0FFEA-F8DE-0661-3BA6-ED2EAD78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0684-C632-8136-246B-D99F4B79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9AFA-DC28-79B5-039E-9DA526E9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0316-E25C-8FD0-BF37-82D702D6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991F1-F0FC-AA51-2E85-470B1E6C0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8F30-8C4A-ED08-92BA-52A5AB22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4F6B-B370-18EB-4F8C-8DD7678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7F11-8CE0-A633-04CA-517CB395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97FF-F56F-F3CF-223D-F3CB07A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06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81C5-9CC4-3F77-31A9-00024AD3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9581-8C14-67CC-00D0-0BA03C0C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D790-114A-41BB-ABFA-5913F70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9F43-03DE-52CC-92EE-0F50A9AB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D2B0-CF25-C91B-DC5A-96924F9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59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14E0-D5CD-0F34-94D7-FA0A87C7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A4B2-A644-A2DF-60BB-1F39D982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EB49-9B26-4682-5A57-DA2744A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0856-ECD4-DFF0-F702-719EA60B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7B08-E6F5-17E0-B3F1-7D102A2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1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DCF4-66F1-8A48-36A0-E7C41F2D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72DF-0923-3E63-A1C9-F180197A6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7F85-7594-1F0A-4B76-B5DE2DB2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47C41-784C-6FCD-9537-4F6CF1F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EFDB-331C-2118-E63A-83FDCF4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FFAE7-D848-5962-70E5-9F7E81CB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5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68BA-BCD0-CA01-FB36-1EEBE5AA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F503-4662-0A3A-EFA8-F1475A02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71AA-71B1-B365-EB7C-3B96CFEDB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33A51-D696-26C7-03D2-706A0239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0E07B-3EFF-C5A4-14F9-C82261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3B123-3459-9A78-FC0D-6B7EE271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6432C-36F2-AB97-843A-9AC905E7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D0367-5627-9E76-A31B-532A1691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85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918A-290D-EF84-C395-1FC3961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E92F4-41B6-7DB6-B62D-3F10DFDD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5011-A4B2-5BAC-D5CF-FF2C379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811A6-0E2F-C91C-F745-2CA6EE4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6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EF54F-6BA4-AC32-EAD5-E32B2477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C6E57-5607-4CF0-3428-E1C9D10D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E6D9-6B3F-9D28-D5B2-7AF858A9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3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1D2F-508B-41AF-6206-31019EBD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477-0695-25A4-F81E-373C1C82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497E1-F3FB-39FA-1D64-DA555B2F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3052-2F30-C24C-D517-F498706A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39A7-AECA-385E-3F2A-B64DB5B6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7D67-E1C9-21D0-22F8-FBB7283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7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66F0-ED48-D95A-FE3B-DB5EF1A0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317F-FC33-6104-5B4B-D4DE71CDF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5C9B-2DA8-D256-DC49-385200687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466B-5431-F680-7096-E7779F0F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6599-F5C5-5E7F-9A57-BAC68E18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15A2-623A-8F63-1D94-B05CE456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1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52040-15ED-08B5-D11F-80B91498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396A-62DC-E63D-8954-25C26141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9958-3BD0-3AC5-D6EF-C12050BD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FA03-DDA5-4D6B-86F5-D73A60A76008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5902-B12B-F641-BA76-A5B5FF9DE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7443-2F52-BF9C-B2E2-E74D0165F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E8B7-8698-4597-B241-FF22BF065C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4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7B4F-45FE-6BED-7A52-C7DCF15CA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Scope screenshots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5B716-65B1-F683-FB5A-E182575BF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6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3922-B925-F642-4803-336DB930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comms between ADS and 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31F4-433D-6106-8DAB-07966F10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1BF6-0DF7-A777-1D0D-58A82DB3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8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2D17-645F-B11E-A03F-A7CAB9A4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comms between ADS and 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FAD7-CA91-41C1-895D-CECBD1C4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55E2E-10AF-0D07-679E-15A0CD23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9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F5FD-7C60-1480-DDF8-5C79A85F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100ms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B427-F28E-4363-C5DE-B44564B6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05EAF-E329-BA60-0B11-62A91897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638"/>
            <a:ext cx="12192000" cy="40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26e880-d38e-4a21-9624-dd8ff604f9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67336EF50134B944B9B2E81F5576F" ma:contentTypeVersion="16" ma:contentTypeDescription="Create a new document." ma:contentTypeScope="" ma:versionID="750eea95354c0b7658940b4b06a2ec7b">
  <xsd:schema xmlns:xsd="http://www.w3.org/2001/XMLSchema" xmlns:xs="http://www.w3.org/2001/XMLSchema" xmlns:p="http://schemas.microsoft.com/office/2006/metadata/properties" xmlns:ns3="3326e880-d38e-4a21-9624-dd8ff604f91a" xmlns:ns4="18fb7513-331f-4c2b-ae10-068a09812881" targetNamespace="http://schemas.microsoft.com/office/2006/metadata/properties" ma:root="true" ma:fieldsID="8bae5e8db6305dfb71e7d0ed292834a9" ns3:_="" ns4:_="">
    <xsd:import namespace="3326e880-d38e-4a21-9624-dd8ff604f91a"/>
    <xsd:import namespace="18fb7513-331f-4c2b-ae10-068a098128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6e880-d38e-4a21-9624-dd8ff604f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b7513-331f-4c2b-ae10-068a09812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7FE37B-5A51-4763-A8B6-0E21BD4C2AB0}">
  <ds:schemaRefs>
    <ds:schemaRef ds:uri="3326e880-d38e-4a21-9624-dd8ff604f91a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18fb7513-331f-4c2b-ae10-068a09812881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3069B2-303C-4220-B776-C8AA4257B1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E6BCA3-3D20-48C7-B253-333FE8FA6D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6e880-d38e-4a21-9624-dd8ff604f91a"/>
    <ds:schemaRef ds:uri="18fb7513-331f-4c2b-ae10-068a09812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Scope screenshots</vt:lpstr>
      <vt:lpstr>SPI comms between ADS and PIC</vt:lpstr>
      <vt:lpstr>Working comms between ADS and PIC</vt:lpstr>
      <vt:lpstr>Measuring 100ms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Wolfden</dc:creator>
  <cp:lastModifiedBy>Cooper Wolfden</cp:lastModifiedBy>
  <cp:revision>1</cp:revision>
  <dcterms:created xsi:type="dcterms:W3CDTF">2023-09-17T08:59:56Z</dcterms:created>
  <dcterms:modified xsi:type="dcterms:W3CDTF">2023-09-18T05:31:29Z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0x0101006D067336EF50134B944B9B2E81F5576F</vt:lpwstr>
  </property>
</Properties>
</file>