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97161-BF86-AEFC-7439-B1D2A0B6C061}" v="34" dt="2024-08-22T11:58:13.090"/>
    <p1510:client id="{6BF92C51-20AC-8CE6-5357-EE645FD5E8B4}" v="101" dt="2024-08-22T11:37:4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und, Just Thomas Hiorth" userId="S::just.thomas.hiorth.misund@coop.no::c4ccac43-84b6-4bd1-ace4-b57e3e1e2524" providerId="AD" clId="Web-{6BF92C51-20AC-8CE6-5357-EE645FD5E8B4}"/>
    <pc:docChg chg="addSld delSld modSld">
      <pc:chgData name="Misund, Just Thomas Hiorth" userId="S::just.thomas.hiorth.misund@coop.no::c4ccac43-84b6-4bd1-ace4-b57e3e1e2524" providerId="AD" clId="Web-{6BF92C51-20AC-8CE6-5357-EE645FD5E8B4}" dt="2024-08-22T11:37:47.349" v="95" actId="20577"/>
      <pc:docMkLst>
        <pc:docMk/>
      </pc:docMkLst>
      <pc:sldChg chg="modSp">
        <pc:chgData name="Misund, Just Thomas Hiorth" userId="S::just.thomas.hiorth.misund@coop.no::c4ccac43-84b6-4bd1-ace4-b57e3e1e2524" providerId="AD" clId="Web-{6BF92C51-20AC-8CE6-5357-EE645FD5E8B4}" dt="2024-08-22T11:32:34.923" v="32" actId="20577"/>
        <pc:sldMkLst>
          <pc:docMk/>
          <pc:sldMk cId="109857222" sldId="256"/>
        </pc:sldMkLst>
        <pc:spChg chg="mod">
          <ac:chgData name="Misund, Just Thomas Hiorth" userId="S::just.thomas.hiorth.misund@coop.no::c4ccac43-84b6-4bd1-ace4-b57e3e1e2524" providerId="AD" clId="Web-{6BF92C51-20AC-8CE6-5357-EE645FD5E8B4}" dt="2024-08-22T11:32:34.923" v="3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sund, Just Thomas Hiorth" userId="S::just.thomas.hiorth.misund@coop.no::c4ccac43-84b6-4bd1-ace4-b57e3e1e2524" providerId="AD" clId="Web-{6BF92C51-20AC-8CE6-5357-EE645FD5E8B4}" dt="2024-08-22T11:32:31.532" v="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Misund, Just Thomas Hiorth" userId="S::just.thomas.hiorth.misund@coop.no::c4ccac43-84b6-4bd1-ace4-b57e3e1e2524" providerId="AD" clId="Web-{6BF92C51-20AC-8CE6-5357-EE645FD5E8B4}" dt="2024-08-22T11:31:21.531" v="1"/>
        <pc:sldMkLst>
          <pc:docMk/>
          <pc:sldMk cId="2502479011" sldId="257"/>
        </pc:sldMkLst>
      </pc:sldChg>
      <pc:sldChg chg="delSp modSp add replId">
        <pc:chgData name="Misund, Just Thomas Hiorth" userId="S::just.thomas.hiorth.misund@coop.no::c4ccac43-84b6-4bd1-ace4-b57e3e1e2524" providerId="AD" clId="Web-{6BF92C51-20AC-8CE6-5357-EE645FD5E8B4}" dt="2024-08-22T11:36:01.207" v="72" actId="20577"/>
        <pc:sldMkLst>
          <pc:docMk/>
          <pc:sldMk cId="2590084529" sldId="257"/>
        </pc:sldMkLst>
        <pc:spChg chg="mod">
          <ac:chgData name="Misund, Just Thomas Hiorth" userId="S::just.thomas.hiorth.misund@coop.no::c4ccac43-84b6-4bd1-ace4-b57e3e1e2524" providerId="AD" clId="Web-{6BF92C51-20AC-8CE6-5357-EE645FD5E8B4}" dt="2024-08-22T11:36:01.207" v="72" actId="20577"/>
          <ac:spMkLst>
            <pc:docMk/>
            <pc:sldMk cId="2590084529" sldId="257"/>
            <ac:spMk id="2" creationId="{00000000-0000-0000-0000-000000000000}"/>
          </ac:spMkLst>
        </pc:spChg>
        <pc:spChg chg="del">
          <ac:chgData name="Misund, Just Thomas Hiorth" userId="S::just.thomas.hiorth.misund@coop.no::c4ccac43-84b6-4bd1-ace4-b57e3e1e2524" providerId="AD" clId="Web-{6BF92C51-20AC-8CE6-5357-EE645FD5E8B4}" dt="2024-08-22T11:34:03.736" v="51"/>
          <ac:spMkLst>
            <pc:docMk/>
            <pc:sldMk cId="2590084529" sldId="257"/>
            <ac:spMk id="3" creationId="{00000000-0000-0000-0000-000000000000}"/>
          </ac:spMkLst>
        </pc:spChg>
      </pc:sldChg>
      <pc:sldChg chg="add del replId">
        <pc:chgData name="Misund, Just Thomas Hiorth" userId="S::just.thomas.hiorth.misund@coop.no::c4ccac43-84b6-4bd1-ace4-b57e3e1e2524" providerId="AD" clId="Web-{6BF92C51-20AC-8CE6-5357-EE645FD5E8B4}" dt="2024-08-22T11:33:53.549" v="47"/>
        <pc:sldMkLst>
          <pc:docMk/>
          <pc:sldMk cId="2600481926" sldId="258"/>
        </pc:sldMkLst>
      </pc:sldChg>
      <pc:sldChg chg="modSp add replId">
        <pc:chgData name="Misund, Just Thomas Hiorth" userId="S::just.thomas.hiorth.misund@coop.no::c4ccac43-84b6-4bd1-ace4-b57e3e1e2524" providerId="AD" clId="Web-{6BF92C51-20AC-8CE6-5357-EE645FD5E8B4}" dt="2024-08-22T11:36:52.004" v="80" actId="20577"/>
        <pc:sldMkLst>
          <pc:docMk/>
          <pc:sldMk cId="3240082950" sldId="258"/>
        </pc:sldMkLst>
        <pc:spChg chg="mod">
          <ac:chgData name="Misund, Just Thomas Hiorth" userId="S::just.thomas.hiorth.misund@coop.no::c4ccac43-84b6-4bd1-ace4-b57e3e1e2524" providerId="AD" clId="Web-{6BF92C51-20AC-8CE6-5357-EE645FD5E8B4}" dt="2024-08-22T11:36:52.004" v="80" actId="20577"/>
          <ac:spMkLst>
            <pc:docMk/>
            <pc:sldMk cId="3240082950" sldId="258"/>
            <ac:spMk id="2" creationId="{00000000-0000-0000-0000-000000000000}"/>
          </ac:spMkLst>
        </pc:spChg>
      </pc:sldChg>
      <pc:sldChg chg="add del replId">
        <pc:chgData name="Misund, Just Thomas Hiorth" userId="S::just.thomas.hiorth.misund@coop.no::c4ccac43-84b6-4bd1-ace4-b57e3e1e2524" providerId="AD" clId="Web-{6BF92C51-20AC-8CE6-5357-EE645FD5E8B4}" dt="2024-08-22T11:33:53.970" v="48"/>
        <pc:sldMkLst>
          <pc:docMk/>
          <pc:sldMk cId="1471340240" sldId="259"/>
        </pc:sldMkLst>
      </pc:sldChg>
      <pc:sldChg chg="modSp add replId">
        <pc:chgData name="Misund, Just Thomas Hiorth" userId="S::just.thomas.hiorth.misund@coop.no::c4ccac43-84b6-4bd1-ace4-b57e3e1e2524" providerId="AD" clId="Web-{6BF92C51-20AC-8CE6-5357-EE645FD5E8B4}" dt="2024-08-22T11:36:59.364" v="82" actId="20577"/>
        <pc:sldMkLst>
          <pc:docMk/>
          <pc:sldMk cId="3326688020" sldId="259"/>
        </pc:sldMkLst>
        <pc:spChg chg="mod">
          <ac:chgData name="Misund, Just Thomas Hiorth" userId="S::just.thomas.hiorth.misund@coop.no::c4ccac43-84b6-4bd1-ace4-b57e3e1e2524" providerId="AD" clId="Web-{6BF92C51-20AC-8CE6-5357-EE645FD5E8B4}" dt="2024-08-22T11:36:59.364" v="82" actId="20577"/>
          <ac:spMkLst>
            <pc:docMk/>
            <pc:sldMk cId="3326688020" sldId="259"/>
            <ac:spMk id="2" creationId="{00000000-0000-0000-0000-000000000000}"/>
          </ac:spMkLst>
        </pc:spChg>
      </pc:sldChg>
      <pc:sldChg chg="add del replId">
        <pc:chgData name="Misund, Just Thomas Hiorth" userId="S::just.thomas.hiorth.misund@coop.no::c4ccac43-84b6-4bd1-ace4-b57e3e1e2524" providerId="AD" clId="Web-{6BF92C51-20AC-8CE6-5357-EE645FD5E8B4}" dt="2024-08-22T11:33:54.721" v="49"/>
        <pc:sldMkLst>
          <pc:docMk/>
          <pc:sldMk cId="1088074315" sldId="260"/>
        </pc:sldMkLst>
      </pc:sldChg>
      <pc:sldChg chg="modSp add replId">
        <pc:chgData name="Misund, Just Thomas Hiorth" userId="S::just.thomas.hiorth.misund@coop.no::c4ccac43-84b6-4bd1-ace4-b57e3e1e2524" providerId="AD" clId="Web-{6BF92C51-20AC-8CE6-5357-EE645FD5E8B4}" dt="2024-08-22T11:37:35.724" v="91" actId="20577"/>
        <pc:sldMkLst>
          <pc:docMk/>
          <pc:sldMk cId="1417227787" sldId="260"/>
        </pc:sldMkLst>
        <pc:spChg chg="mod">
          <ac:chgData name="Misund, Just Thomas Hiorth" userId="S::just.thomas.hiorth.misund@coop.no::c4ccac43-84b6-4bd1-ace4-b57e3e1e2524" providerId="AD" clId="Web-{6BF92C51-20AC-8CE6-5357-EE645FD5E8B4}" dt="2024-08-22T11:37:35.724" v="91" actId="20577"/>
          <ac:spMkLst>
            <pc:docMk/>
            <pc:sldMk cId="1417227787" sldId="260"/>
            <ac:spMk id="2" creationId="{00000000-0000-0000-0000-000000000000}"/>
          </ac:spMkLst>
        </pc:spChg>
      </pc:sldChg>
      <pc:sldChg chg="add del replId">
        <pc:chgData name="Misund, Just Thomas Hiorth" userId="S::just.thomas.hiorth.misund@coop.no::c4ccac43-84b6-4bd1-ace4-b57e3e1e2524" providerId="AD" clId="Web-{6BF92C51-20AC-8CE6-5357-EE645FD5E8B4}" dt="2024-08-22T11:33:55.283" v="50"/>
        <pc:sldMkLst>
          <pc:docMk/>
          <pc:sldMk cId="3411260833" sldId="261"/>
        </pc:sldMkLst>
      </pc:sldChg>
      <pc:sldChg chg="modSp add replId">
        <pc:chgData name="Misund, Just Thomas Hiorth" userId="S::just.thomas.hiorth.misund@coop.no::c4ccac43-84b6-4bd1-ace4-b57e3e1e2524" providerId="AD" clId="Web-{6BF92C51-20AC-8CE6-5357-EE645FD5E8B4}" dt="2024-08-22T11:37:41.458" v="93" actId="20577"/>
        <pc:sldMkLst>
          <pc:docMk/>
          <pc:sldMk cId="4223229910" sldId="261"/>
        </pc:sldMkLst>
        <pc:spChg chg="mod">
          <ac:chgData name="Misund, Just Thomas Hiorth" userId="S::just.thomas.hiorth.misund@coop.no::c4ccac43-84b6-4bd1-ace4-b57e3e1e2524" providerId="AD" clId="Web-{6BF92C51-20AC-8CE6-5357-EE645FD5E8B4}" dt="2024-08-22T11:37:41.458" v="93" actId="20577"/>
          <ac:spMkLst>
            <pc:docMk/>
            <pc:sldMk cId="4223229910" sldId="261"/>
            <ac:spMk id="2" creationId="{00000000-0000-0000-0000-000000000000}"/>
          </ac:spMkLst>
        </pc:spChg>
      </pc:sldChg>
      <pc:sldChg chg="modSp add replId">
        <pc:chgData name="Misund, Just Thomas Hiorth" userId="S::just.thomas.hiorth.misund@coop.no::c4ccac43-84b6-4bd1-ace4-b57e3e1e2524" providerId="AD" clId="Web-{6BF92C51-20AC-8CE6-5357-EE645FD5E8B4}" dt="2024-08-22T11:37:47.349" v="95" actId="20577"/>
        <pc:sldMkLst>
          <pc:docMk/>
          <pc:sldMk cId="4051698925" sldId="262"/>
        </pc:sldMkLst>
        <pc:spChg chg="mod">
          <ac:chgData name="Misund, Just Thomas Hiorth" userId="S::just.thomas.hiorth.misund@coop.no::c4ccac43-84b6-4bd1-ace4-b57e3e1e2524" providerId="AD" clId="Web-{6BF92C51-20AC-8CE6-5357-EE645FD5E8B4}" dt="2024-08-22T11:37:47.349" v="95" actId="20577"/>
          <ac:spMkLst>
            <pc:docMk/>
            <pc:sldMk cId="4051698925" sldId="262"/>
            <ac:spMk id="2" creationId="{00000000-0000-0000-0000-000000000000}"/>
          </ac:spMkLst>
        </pc:spChg>
      </pc:sldChg>
      <pc:sldChg chg="modSp add replId">
        <pc:chgData name="Misund, Just Thomas Hiorth" userId="S::just.thomas.hiorth.misund@coop.no::c4ccac43-84b6-4bd1-ace4-b57e3e1e2524" providerId="AD" clId="Web-{6BF92C51-20AC-8CE6-5357-EE645FD5E8B4}" dt="2024-08-22T11:37:31.177" v="89" actId="20577"/>
        <pc:sldMkLst>
          <pc:docMk/>
          <pc:sldMk cId="527477028" sldId="263"/>
        </pc:sldMkLst>
        <pc:spChg chg="mod">
          <ac:chgData name="Misund, Just Thomas Hiorth" userId="S::just.thomas.hiorth.misund@coop.no::c4ccac43-84b6-4bd1-ace4-b57e3e1e2524" providerId="AD" clId="Web-{6BF92C51-20AC-8CE6-5357-EE645FD5E8B4}" dt="2024-08-22T11:37:31.177" v="89" actId="20577"/>
          <ac:spMkLst>
            <pc:docMk/>
            <pc:sldMk cId="527477028" sldId="263"/>
            <ac:spMk id="2" creationId="{00000000-0000-0000-0000-000000000000}"/>
          </ac:spMkLst>
        </pc:spChg>
      </pc:sldChg>
      <pc:sldChg chg="modSp add replId">
        <pc:chgData name="Misund, Just Thomas Hiorth" userId="S::just.thomas.hiorth.misund@coop.no::c4ccac43-84b6-4bd1-ace4-b57e3e1e2524" providerId="AD" clId="Web-{6BF92C51-20AC-8CE6-5357-EE645FD5E8B4}" dt="2024-08-22T11:37:23.551" v="87" actId="20577"/>
        <pc:sldMkLst>
          <pc:docMk/>
          <pc:sldMk cId="985340248" sldId="264"/>
        </pc:sldMkLst>
        <pc:spChg chg="mod">
          <ac:chgData name="Misund, Just Thomas Hiorth" userId="S::just.thomas.hiorth.misund@coop.no::c4ccac43-84b6-4bd1-ace4-b57e3e1e2524" providerId="AD" clId="Web-{6BF92C51-20AC-8CE6-5357-EE645FD5E8B4}" dt="2024-08-22T11:37:23.551" v="87" actId="20577"/>
          <ac:spMkLst>
            <pc:docMk/>
            <pc:sldMk cId="985340248" sldId="264"/>
            <ac:spMk id="2" creationId="{00000000-0000-0000-0000-000000000000}"/>
          </ac:spMkLst>
        </pc:spChg>
      </pc:sldChg>
    </pc:docChg>
  </pc:docChgLst>
  <pc:docChgLst>
    <pc:chgData name="Misund, Just Thomas Hiorth" userId="S::just.thomas.hiorth.misund@coop.no::c4ccac43-84b6-4bd1-ace4-b57e3e1e2524" providerId="AD" clId="Web-{03F97161-BF86-AEFC-7439-B1D2A0B6C061}"/>
    <pc:docChg chg="addSld modSld">
      <pc:chgData name="Misund, Just Thomas Hiorth" userId="S::just.thomas.hiorth.misund@coop.no::c4ccac43-84b6-4bd1-ace4-b57e3e1e2524" providerId="AD" clId="Web-{03F97161-BF86-AEFC-7439-B1D2A0B6C061}" dt="2024-08-22T11:58:12.058" v="33" actId="20577"/>
      <pc:docMkLst>
        <pc:docMk/>
      </pc:docMkLst>
      <pc:sldChg chg="delSp modSp new">
        <pc:chgData name="Misund, Just Thomas Hiorth" userId="S::just.thomas.hiorth.misund@coop.no::c4ccac43-84b6-4bd1-ace4-b57e3e1e2524" providerId="AD" clId="Web-{03F97161-BF86-AEFC-7439-B1D2A0B6C061}" dt="2024-08-22T11:58:12.058" v="33" actId="20577"/>
        <pc:sldMkLst>
          <pc:docMk/>
          <pc:sldMk cId="251193352" sldId="265"/>
        </pc:sldMkLst>
        <pc:spChg chg="mod">
          <ac:chgData name="Misund, Just Thomas Hiorth" userId="S::just.thomas.hiorth.misund@coop.no::c4ccac43-84b6-4bd1-ace4-b57e3e1e2524" providerId="AD" clId="Web-{03F97161-BF86-AEFC-7439-B1D2A0B6C061}" dt="2024-08-22T11:58:12.058" v="33" actId="20577"/>
          <ac:spMkLst>
            <pc:docMk/>
            <pc:sldMk cId="251193352" sldId="265"/>
            <ac:spMk id="2" creationId="{07627C7F-1727-C59A-295E-510571AD8927}"/>
          </ac:spMkLst>
        </pc:spChg>
        <pc:spChg chg="del">
          <ac:chgData name="Misund, Just Thomas Hiorth" userId="S::just.thomas.hiorth.misund@coop.no::c4ccac43-84b6-4bd1-ace4-b57e3e1e2524" providerId="AD" clId="Web-{03F97161-BF86-AEFC-7439-B1D2A0B6C061}" dt="2024-08-22T11:57:47.167" v="29"/>
          <ac:spMkLst>
            <pc:docMk/>
            <pc:sldMk cId="251193352" sldId="265"/>
            <ac:spMk id="3" creationId="{BAF45F98-B4F6-E35E-A3C7-03D45BF48E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SMS Redundancy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Backup solutions for reaching out to people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7C7F-1727-C59A-295E-510571AD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453" y="2755399"/>
            <a:ext cx="4050631" cy="1349626"/>
          </a:xfrm>
        </p:spPr>
        <p:txBody>
          <a:bodyPr>
            <a:normAutofit/>
          </a:bodyPr>
          <a:lstStyle/>
          <a:p>
            <a:r>
              <a:rPr lang="en-US"/>
              <a:t>338 000,– / year</a:t>
            </a:r>
            <a:br>
              <a:rPr lang="en-US"/>
            </a:br>
            <a:r>
              <a:rPr lang="en-US"/>
              <a:t>26 %</a:t>
            </a:r>
          </a:p>
        </p:txBody>
      </p:sp>
    </p:spTree>
    <p:extLst>
      <p:ext uri="{BB962C8B-B14F-4D97-AF65-F5344CB8AC3E}">
        <p14:creationId xmlns:p14="http://schemas.microsoft.com/office/powerpoint/2010/main" val="25119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948" y="1796132"/>
            <a:ext cx="5374105" cy="3269915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Hack Nerd Font"/>
              </a:rPr>
              <a:t>Agenda</a:t>
            </a:r>
            <a:br>
              <a:rPr lang="en-US" sz="2400">
                <a:solidFill>
                  <a:srgbClr val="FF0000"/>
                </a:solidFill>
                <a:latin typeface="Hack Nerd Font"/>
              </a:rPr>
            </a:br>
            <a:endParaRPr lang="en-US" sz="2400">
              <a:solidFill>
                <a:srgbClr val="FF0000"/>
              </a:solidFill>
              <a:latin typeface="Hack Nerd Font"/>
            </a:endParaRP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Usage scenario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Previous failures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Introduce a small crisis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Code snippets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Stats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Possibilities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Money</a:t>
            </a:r>
          </a:p>
          <a:p>
            <a:pPr marL="1143000" indent="-1143000" algn="l">
              <a:buAutoNum type="arabicPeriod"/>
            </a:pPr>
            <a:endParaRPr lang="en-US" sz="2400">
              <a:latin typeface="Hack Nerd Font"/>
            </a:endParaRPr>
          </a:p>
        </p:txBody>
      </p:sp>
    </p:spTree>
    <p:extLst>
      <p:ext uri="{BB962C8B-B14F-4D97-AF65-F5344CB8AC3E}">
        <p14:creationId xmlns:p14="http://schemas.microsoft.com/office/powerpoint/2010/main" val="259008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948" y="1796132"/>
            <a:ext cx="5374105" cy="3269915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Hack Nerd Font"/>
              </a:rPr>
              <a:t>Agenda</a:t>
            </a:r>
            <a:br>
              <a:rPr lang="en-US" sz="2400">
                <a:solidFill>
                  <a:srgbClr val="FF0000"/>
                </a:solidFill>
                <a:latin typeface="Hack Nerd Font"/>
              </a:rPr>
            </a:br>
            <a:endParaRPr lang="en-US" sz="2400">
              <a:solidFill>
                <a:srgbClr val="FF0000"/>
              </a:solidFill>
              <a:latin typeface="Hack Nerd Font"/>
            </a:endParaRPr>
          </a:p>
          <a:p>
            <a:pPr marL="228600" indent="-228600" algn="l">
              <a:buAutoNum type="arabicPeriod"/>
            </a:pPr>
            <a:r>
              <a:rPr lang="en-US" sz="2400">
                <a:solidFill>
                  <a:srgbClr val="FF0000"/>
                </a:solidFill>
                <a:latin typeface="Hack Nerd Font"/>
              </a:rPr>
              <a:t>Usage scenario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Previous failures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Introduce a small crisis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Code snippets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Stats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Possibilities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Money</a:t>
            </a:r>
          </a:p>
          <a:p>
            <a:pPr marL="1143000" indent="-1143000" algn="l">
              <a:buAutoNum type="arabicPeriod"/>
            </a:pPr>
            <a:endParaRPr lang="en-US" sz="2400">
              <a:latin typeface="Hack Nerd Font"/>
            </a:endParaRPr>
          </a:p>
        </p:txBody>
      </p:sp>
    </p:spTree>
    <p:extLst>
      <p:ext uri="{BB962C8B-B14F-4D97-AF65-F5344CB8AC3E}">
        <p14:creationId xmlns:p14="http://schemas.microsoft.com/office/powerpoint/2010/main" val="324008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948" y="1796132"/>
            <a:ext cx="5374105" cy="3269915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Hack Nerd Font"/>
              </a:rPr>
              <a:t>Agenda</a:t>
            </a:r>
            <a:br>
              <a:rPr lang="en-US" sz="2400">
                <a:solidFill>
                  <a:srgbClr val="FF0000"/>
                </a:solidFill>
                <a:latin typeface="Hack Nerd Font"/>
              </a:rPr>
            </a:br>
            <a:endParaRPr lang="en-US" sz="2400">
              <a:solidFill>
                <a:srgbClr val="FF0000"/>
              </a:solidFill>
              <a:latin typeface="Hack Nerd Font"/>
            </a:endParaRP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Usage scenario</a:t>
            </a:r>
          </a:p>
          <a:p>
            <a:pPr marL="228600" indent="-228600" algn="l">
              <a:buAutoNum type="arabicPeriod"/>
            </a:pPr>
            <a:r>
              <a:rPr lang="en-US" sz="2400">
                <a:solidFill>
                  <a:srgbClr val="FF0000"/>
                </a:solidFill>
                <a:latin typeface="Hack Nerd Font"/>
              </a:rPr>
              <a:t>Previous failures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Introduce a small crisis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Code snippets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Stats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Possibilities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Money</a:t>
            </a:r>
          </a:p>
          <a:p>
            <a:pPr marL="1143000" indent="-1143000" algn="l">
              <a:buAutoNum type="arabicPeriod"/>
            </a:pPr>
            <a:endParaRPr lang="en-US" sz="2400">
              <a:latin typeface="Hack Nerd Font"/>
            </a:endParaRPr>
          </a:p>
        </p:txBody>
      </p:sp>
    </p:spTree>
    <p:extLst>
      <p:ext uri="{BB962C8B-B14F-4D97-AF65-F5344CB8AC3E}">
        <p14:creationId xmlns:p14="http://schemas.microsoft.com/office/powerpoint/2010/main" val="332668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948" y="1796132"/>
            <a:ext cx="5374105" cy="3269915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Hack Nerd Font"/>
              </a:rPr>
              <a:t>Agenda</a:t>
            </a:r>
            <a:br>
              <a:rPr lang="en-US" sz="2400">
                <a:solidFill>
                  <a:srgbClr val="FF0000"/>
                </a:solidFill>
                <a:latin typeface="Hack Nerd Font"/>
              </a:rPr>
            </a:br>
            <a:endParaRPr lang="en-US" sz="2400">
              <a:solidFill>
                <a:srgbClr val="FF0000"/>
              </a:solidFill>
              <a:latin typeface="Hack Nerd Font"/>
            </a:endParaRP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Usage scenario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Previous failures</a:t>
            </a:r>
          </a:p>
          <a:p>
            <a:pPr marL="228600" indent="-228600" algn="l">
              <a:buAutoNum type="arabicPeriod"/>
            </a:pPr>
            <a:r>
              <a:rPr lang="en-US" sz="2400">
                <a:solidFill>
                  <a:srgbClr val="FF0000"/>
                </a:solidFill>
                <a:latin typeface="Hack Nerd Font"/>
              </a:rPr>
              <a:t>Introduce a small crisis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Code snippets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Stats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Possibilities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Money</a:t>
            </a:r>
          </a:p>
          <a:p>
            <a:pPr marL="1143000" indent="-1143000" algn="l">
              <a:buAutoNum type="arabicPeriod"/>
            </a:pPr>
            <a:endParaRPr lang="en-US" sz="2400">
              <a:latin typeface="Hack Nerd Font"/>
            </a:endParaRPr>
          </a:p>
        </p:txBody>
      </p:sp>
    </p:spTree>
    <p:extLst>
      <p:ext uri="{BB962C8B-B14F-4D97-AF65-F5344CB8AC3E}">
        <p14:creationId xmlns:p14="http://schemas.microsoft.com/office/powerpoint/2010/main" val="98534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948" y="1796132"/>
            <a:ext cx="5374105" cy="3269915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Hack Nerd Font"/>
              </a:rPr>
              <a:t>Agenda</a:t>
            </a:r>
            <a:br>
              <a:rPr lang="en-US" sz="2400">
                <a:solidFill>
                  <a:srgbClr val="FF0000"/>
                </a:solidFill>
                <a:latin typeface="Hack Nerd Font"/>
              </a:rPr>
            </a:br>
            <a:endParaRPr lang="en-US" sz="2400">
              <a:solidFill>
                <a:srgbClr val="FF0000"/>
              </a:solidFill>
              <a:latin typeface="Hack Nerd Font"/>
            </a:endParaRP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Usage scenario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Previous failures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Introduce a small crisis</a:t>
            </a:r>
          </a:p>
          <a:p>
            <a:pPr marL="228600" indent="-228600" algn="l">
              <a:buAutoNum type="arabicPeriod"/>
            </a:pPr>
            <a:r>
              <a:rPr lang="en-US" sz="2400">
                <a:solidFill>
                  <a:srgbClr val="FF0000"/>
                </a:solidFill>
                <a:latin typeface="Hack Nerd Font"/>
              </a:rPr>
              <a:t>Code snippets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Stats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Possibilities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Money</a:t>
            </a:r>
          </a:p>
          <a:p>
            <a:pPr marL="1143000" indent="-1143000" algn="l">
              <a:buAutoNum type="arabicPeriod"/>
            </a:pPr>
            <a:endParaRPr lang="en-US" sz="2400">
              <a:latin typeface="Hack Nerd Font"/>
            </a:endParaRPr>
          </a:p>
        </p:txBody>
      </p:sp>
    </p:spTree>
    <p:extLst>
      <p:ext uri="{BB962C8B-B14F-4D97-AF65-F5344CB8AC3E}">
        <p14:creationId xmlns:p14="http://schemas.microsoft.com/office/powerpoint/2010/main" val="52747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948" y="1796132"/>
            <a:ext cx="5374105" cy="3269915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Hack Nerd Font"/>
              </a:rPr>
              <a:t>Agenda</a:t>
            </a:r>
            <a:br>
              <a:rPr lang="en-US" sz="2400">
                <a:solidFill>
                  <a:srgbClr val="FF0000"/>
                </a:solidFill>
                <a:latin typeface="Hack Nerd Font"/>
              </a:rPr>
            </a:br>
            <a:endParaRPr lang="en-US" sz="2400">
              <a:solidFill>
                <a:srgbClr val="FF0000"/>
              </a:solidFill>
              <a:latin typeface="Hack Nerd Font"/>
            </a:endParaRP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Usage scenario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Previous failures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Introduce a small crisis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Code snippets</a:t>
            </a:r>
          </a:p>
          <a:p>
            <a:pPr marL="228600" indent="-228600" algn="l">
              <a:buAutoNum type="arabicPeriod"/>
            </a:pPr>
            <a:r>
              <a:rPr lang="en-US" sz="2400">
                <a:solidFill>
                  <a:srgbClr val="FF0000"/>
                </a:solidFill>
                <a:latin typeface="Hack Nerd Font"/>
              </a:rPr>
              <a:t>Stats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Possibilities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Money</a:t>
            </a:r>
          </a:p>
          <a:p>
            <a:pPr marL="1143000" indent="-1143000" algn="l">
              <a:buAutoNum type="arabicPeriod"/>
            </a:pPr>
            <a:endParaRPr lang="en-US" sz="2400">
              <a:latin typeface="Hack Nerd Font"/>
            </a:endParaRPr>
          </a:p>
        </p:txBody>
      </p:sp>
    </p:spTree>
    <p:extLst>
      <p:ext uri="{BB962C8B-B14F-4D97-AF65-F5344CB8AC3E}">
        <p14:creationId xmlns:p14="http://schemas.microsoft.com/office/powerpoint/2010/main" val="141722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948" y="1796132"/>
            <a:ext cx="5374105" cy="3269915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Hack Nerd Font"/>
              </a:rPr>
              <a:t>Agenda</a:t>
            </a:r>
            <a:br>
              <a:rPr lang="en-US" sz="2400">
                <a:solidFill>
                  <a:srgbClr val="FF0000"/>
                </a:solidFill>
                <a:latin typeface="Hack Nerd Font"/>
              </a:rPr>
            </a:br>
            <a:endParaRPr lang="en-US" sz="2400">
              <a:solidFill>
                <a:srgbClr val="FF0000"/>
              </a:solidFill>
              <a:latin typeface="Hack Nerd Font"/>
            </a:endParaRP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Usage scenario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Previous failures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Introduce a small crisis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Code snippets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Stats</a:t>
            </a:r>
          </a:p>
          <a:p>
            <a:pPr marL="228600" indent="-228600" algn="l">
              <a:buAutoNum type="arabicPeriod"/>
            </a:pPr>
            <a:r>
              <a:rPr lang="en-US" sz="2400">
                <a:solidFill>
                  <a:srgbClr val="FF0000"/>
                </a:solidFill>
                <a:latin typeface="Hack Nerd Font"/>
              </a:rPr>
              <a:t>Possibilities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Money</a:t>
            </a:r>
          </a:p>
          <a:p>
            <a:pPr marL="1143000" indent="-1143000" algn="l">
              <a:buAutoNum type="arabicPeriod"/>
            </a:pPr>
            <a:endParaRPr lang="en-US" sz="2400">
              <a:latin typeface="Hack Nerd Font"/>
            </a:endParaRPr>
          </a:p>
        </p:txBody>
      </p:sp>
    </p:spTree>
    <p:extLst>
      <p:ext uri="{BB962C8B-B14F-4D97-AF65-F5344CB8AC3E}">
        <p14:creationId xmlns:p14="http://schemas.microsoft.com/office/powerpoint/2010/main" val="422322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948" y="1796132"/>
            <a:ext cx="5374105" cy="3269915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  <a:latin typeface="Hack Nerd Font"/>
              </a:rPr>
              <a:t>Agenda</a:t>
            </a:r>
            <a:br>
              <a:rPr lang="en-US" sz="2400">
                <a:solidFill>
                  <a:srgbClr val="FF0000"/>
                </a:solidFill>
                <a:latin typeface="Hack Nerd Font"/>
              </a:rPr>
            </a:br>
            <a:endParaRPr lang="en-US" sz="2400">
              <a:solidFill>
                <a:srgbClr val="FF0000"/>
              </a:solidFill>
              <a:latin typeface="Hack Nerd Font"/>
            </a:endParaRP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Usage scenario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Previous failures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Introduce a small crisis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Code snippets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Stats</a:t>
            </a:r>
          </a:p>
          <a:p>
            <a:pPr marL="228600" indent="-228600" algn="l">
              <a:buAutoNum type="arabicPeriod"/>
            </a:pPr>
            <a:r>
              <a:rPr lang="en-US" sz="2400">
                <a:latin typeface="Hack Nerd Font"/>
              </a:rPr>
              <a:t>Possibilities</a:t>
            </a:r>
          </a:p>
          <a:p>
            <a:pPr marL="228600" indent="-228600" algn="l">
              <a:buAutoNum type="arabicPeriod"/>
            </a:pPr>
            <a:r>
              <a:rPr lang="en-US" sz="2400">
                <a:solidFill>
                  <a:srgbClr val="FF0000"/>
                </a:solidFill>
                <a:latin typeface="Hack Nerd Font"/>
              </a:rPr>
              <a:t>Money</a:t>
            </a:r>
          </a:p>
          <a:p>
            <a:pPr marL="1143000" indent="-1143000" algn="l">
              <a:buAutoNum type="arabicPeriod"/>
            </a:pPr>
            <a:endParaRPr lang="en-US" sz="2400">
              <a:latin typeface="Hack Nerd Font"/>
            </a:endParaRPr>
          </a:p>
        </p:txBody>
      </p:sp>
    </p:spTree>
    <p:extLst>
      <p:ext uri="{BB962C8B-B14F-4D97-AF65-F5344CB8AC3E}">
        <p14:creationId xmlns:p14="http://schemas.microsoft.com/office/powerpoint/2010/main" val="405169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SMS Redundancy</vt:lpstr>
      <vt:lpstr>Agenda  Usage scenario Previous failures Introduce a small crisis Code snippets Stats Possibilities Money </vt:lpstr>
      <vt:lpstr>Agenda  Usage scenario Previous failures Introduce a small crisis Code snippets Stats Possibilities Money </vt:lpstr>
      <vt:lpstr>Agenda  Usage scenario Previous failures Introduce a small crisis Code snippets Stats Possibilities Money </vt:lpstr>
      <vt:lpstr>Agenda  Usage scenario Previous failures Introduce a small crisis Code snippets Stats Possibilities Money </vt:lpstr>
      <vt:lpstr>Agenda  Usage scenario Previous failures Introduce a small crisis Code snippets Stats Possibilities Money </vt:lpstr>
      <vt:lpstr>Agenda  Usage scenario Previous failures Introduce a small crisis Code snippets Stats Possibilities Money </vt:lpstr>
      <vt:lpstr>Agenda  Usage scenario Previous failures Introduce a small crisis Code snippets Stats Possibilities Money </vt:lpstr>
      <vt:lpstr>Agenda  Usage scenario Previous failures Introduce a small crisis Code snippets Stats Possibilities Money </vt:lpstr>
      <vt:lpstr>338 000,– / year 26 %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2024-08-22T11:31:07Z</dcterms:created>
  <dcterms:modified xsi:type="dcterms:W3CDTF">2024-08-22T11:58:45Z</dcterms:modified>
</cp:coreProperties>
</file>