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377" r:id="rId6"/>
    <p:sldId id="378" r:id="rId7"/>
    <p:sldId id="379" r:id="rId8"/>
    <p:sldId id="380" r:id="rId9"/>
    <p:sldId id="381" r:id="rId10"/>
    <p:sldId id="382" r:id="rId11"/>
    <p:sldId id="383" r:id="rId12"/>
    <p:sldId id="384" r:id="rId13"/>
    <p:sldId id="385" r:id="rId14"/>
    <p:sldId id="386" r:id="rId15"/>
    <p:sldId id="387" r:id="rId16"/>
    <p:sldId id="390" r:id="rId17"/>
    <p:sldId id="391" r:id="rId18"/>
    <p:sldId id="392" r:id="rId19"/>
    <p:sldId id="393" r:id="rId20"/>
    <p:sldId id="394" r:id="rId21"/>
    <p:sldId id="395" r:id="rId22"/>
    <p:sldId id="388" r:id="rId23"/>
    <p:sldId id="389" r:id="rId24"/>
    <p:sldId id="374" r:id="rId25"/>
    <p:sldId id="396" r:id="rId26"/>
    <p:sldId id="397" r:id="rId27"/>
    <p:sldId id="398" r:id="rId28"/>
    <p:sldId id="399" r:id="rId29"/>
    <p:sldId id="400" r:id="rId30"/>
    <p:sldId id="401" r:id="rId31"/>
    <p:sldId id="403" r:id="rId32"/>
    <p:sldId id="404" r:id="rId33"/>
    <p:sldId id="405" r:id="rId34"/>
    <p:sldId id="406" r:id="rId35"/>
    <p:sldId id="407" r:id="rId36"/>
    <p:sldId id="408" r:id="rId37"/>
    <p:sldId id="409" r:id="rId38"/>
    <p:sldId id="402" r:id="rId39"/>
    <p:sldId id="410" r:id="rId40"/>
    <p:sldId id="411" r:id="rId41"/>
    <p:sldId id="412" r:id="rId42"/>
    <p:sldId id="414" r:id="rId43"/>
    <p:sldId id="415" r:id="rId44"/>
    <p:sldId id="416" r:id="rId45"/>
    <p:sldId id="417" r:id="rId46"/>
    <p:sldId id="418" r:id="rId47"/>
    <p:sldId id="413" r:id="rId48"/>
    <p:sldId id="419" r:id="rId49"/>
    <p:sldId id="420" r:id="rId50"/>
    <p:sldId id="422" r:id="rId51"/>
    <p:sldId id="425" r:id="rId52"/>
    <p:sldId id="423" r:id="rId53"/>
    <p:sldId id="424" r:id="rId54"/>
    <p:sldId id="421" r:id="rId55"/>
    <p:sldId id="426" r:id="rId56"/>
    <p:sldId id="427" r:id="rId57"/>
    <p:sldId id="428" r:id="rId58"/>
    <p:sldId id="429" r:id="rId59"/>
    <p:sldId id="430" r:id="rId60"/>
    <p:sldId id="431" r:id="rId61"/>
    <p:sldId id="432" r:id="rId62"/>
    <p:sldId id="437" r:id="rId63"/>
    <p:sldId id="434" r:id="rId64"/>
    <p:sldId id="435" r:id="rId65"/>
    <p:sldId id="436" r:id="rId66"/>
    <p:sldId id="433" r:id="rId67"/>
    <p:sldId id="438" r:id="rId68"/>
    <p:sldId id="439" r:id="rId69"/>
    <p:sldId id="440" r:id="rId70"/>
    <p:sldId id="441" r:id="rId71"/>
    <p:sldId id="442" r:id="rId72"/>
    <p:sldId id="443" r:id="rId73"/>
    <p:sldId id="444" r:id="rId74"/>
    <p:sldId id="445" r:id="rId75"/>
    <p:sldId id="446" r:id="rId76"/>
    <p:sldId id="447" r:id="rId77"/>
    <p:sldId id="448" r:id="rId78"/>
    <p:sldId id="449" r:id="rId79"/>
    <p:sldId id="450" r:id="rId80"/>
    <p:sldId id="451" r:id="rId81"/>
    <p:sldId id="452" r:id="rId82"/>
    <p:sldId id="453" r:id="rId83"/>
    <p:sldId id="454" r:id="rId84"/>
    <p:sldId id="455" r:id="rId85"/>
    <p:sldId id="456" r:id="rId86"/>
    <p:sldId id="457" r:id="rId87"/>
    <p:sldId id="458" r:id="rId88"/>
    <p:sldId id="459" r:id="rId89"/>
    <p:sldId id="460" r:id="rId90"/>
    <p:sldId id="461" r:id="rId91"/>
    <p:sldId id="462" r:id="rId92"/>
    <p:sldId id="463" r:id="rId93"/>
    <p:sldId id="464" r:id="rId94"/>
    <p:sldId id="465" r:id="rId95"/>
    <p:sldId id="466" r:id="rId96"/>
    <p:sldId id="467" r:id="rId97"/>
    <p:sldId id="468" r:id="rId98"/>
    <p:sldId id="470" r:id="rId99"/>
    <p:sldId id="488" r:id="rId100"/>
    <p:sldId id="469" r:id="rId101"/>
    <p:sldId id="471" r:id="rId102"/>
    <p:sldId id="472" r:id="rId103"/>
    <p:sldId id="473" r:id="rId104"/>
    <p:sldId id="474" r:id="rId105"/>
    <p:sldId id="475" r:id="rId106"/>
    <p:sldId id="476" r:id="rId107"/>
    <p:sldId id="477" r:id="rId108"/>
    <p:sldId id="486" r:id="rId109"/>
    <p:sldId id="487" r:id="rId110"/>
    <p:sldId id="478" r:id="rId111"/>
    <p:sldId id="479" r:id="rId112"/>
    <p:sldId id="480" r:id="rId113"/>
    <p:sldId id="481" r:id="rId114"/>
    <p:sldId id="482" r:id="rId115"/>
    <p:sldId id="483" r:id="rId116"/>
    <p:sldId id="484" r:id="rId117"/>
    <p:sldId id="489" r:id="rId1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FEBB0AA-D54A-41A9-BF34-3500F8A1E015}">
          <p14:sldIdLst>
            <p14:sldId id="256"/>
            <p14:sldId id="257"/>
            <p14:sldId id="258"/>
            <p14:sldId id="259"/>
            <p14:sldId id="377"/>
            <p14:sldId id="378"/>
            <p14:sldId id="379"/>
            <p14:sldId id="380"/>
            <p14:sldId id="381"/>
            <p14:sldId id="382"/>
            <p14:sldId id="383"/>
            <p14:sldId id="384"/>
            <p14:sldId id="385"/>
            <p14:sldId id="386"/>
            <p14:sldId id="387"/>
            <p14:sldId id="390"/>
            <p14:sldId id="391"/>
            <p14:sldId id="392"/>
            <p14:sldId id="393"/>
            <p14:sldId id="394"/>
            <p14:sldId id="395"/>
            <p14:sldId id="388"/>
            <p14:sldId id="389"/>
            <p14:sldId id="374"/>
            <p14:sldId id="396"/>
            <p14:sldId id="397"/>
            <p14:sldId id="398"/>
            <p14:sldId id="399"/>
            <p14:sldId id="400"/>
            <p14:sldId id="401"/>
            <p14:sldId id="403"/>
            <p14:sldId id="404"/>
            <p14:sldId id="405"/>
            <p14:sldId id="406"/>
            <p14:sldId id="407"/>
            <p14:sldId id="408"/>
            <p14:sldId id="409"/>
            <p14:sldId id="402"/>
            <p14:sldId id="410"/>
            <p14:sldId id="411"/>
            <p14:sldId id="412"/>
            <p14:sldId id="414"/>
            <p14:sldId id="415"/>
            <p14:sldId id="416"/>
            <p14:sldId id="417"/>
            <p14:sldId id="418"/>
            <p14:sldId id="413"/>
            <p14:sldId id="419"/>
            <p14:sldId id="420"/>
            <p14:sldId id="422"/>
            <p14:sldId id="425"/>
            <p14:sldId id="423"/>
            <p14:sldId id="424"/>
            <p14:sldId id="421"/>
            <p14:sldId id="426"/>
            <p14:sldId id="427"/>
            <p14:sldId id="428"/>
            <p14:sldId id="429"/>
            <p14:sldId id="430"/>
            <p14:sldId id="431"/>
            <p14:sldId id="432"/>
            <p14:sldId id="437"/>
            <p14:sldId id="434"/>
            <p14:sldId id="435"/>
            <p14:sldId id="436"/>
            <p14:sldId id="433"/>
            <p14:sldId id="438"/>
            <p14:sldId id="439"/>
            <p14:sldId id="440"/>
            <p14:sldId id="441"/>
            <p14:sldId id="442"/>
            <p14:sldId id="443"/>
            <p14:sldId id="444"/>
            <p14:sldId id="445"/>
            <p14:sldId id="446"/>
            <p14:sldId id="447"/>
            <p14:sldId id="448"/>
            <p14:sldId id="449"/>
            <p14:sldId id="450"/>
            <p14:sldId id="451"/>
            <p14:sldId id="452"/>
            <p14:sldId id="453"/>
            <p14:sldId id="454"/>
            <p14:sldId id="455"/>
            <p14:sldId id="456"/>
            <p14:sldId id="457"/>
            <p14:sldId id="458"/>
            <p14:sldId id="459"/>
            <p14:sldId id="460"/>
            <p14:sldId id="461"/>
            <p14:sldId id="462"/>
            <p14:sldId id="463"/>
            <p14:sldId id="464"/>
            <p14:sldId id="465"/>
            <p14:sldId id="466"/>
            <p14:sldId id="467"/>
            <p14:sldId id="468"/>
            <p14:sldId id="470"/>
            <p14:sldId id="488"/>
            <p14:sldId id="469"/>
            <p14:sldId id="471"/>
            <p14:sldId id="472"/>
            <p14:sldId id="473"/>
            <p14:sldId id="474"/>
            <p14:sldId id="475"/>
            <p14:sldId id="476"/>
            <p14:sldId id="477"/>
            <p14:sldId id="486"/>
            <p14:sldId id="487"/>
            <p14:sldId id="478"/>
            <p14:sldId id="479"/>
            <p14:sldId id="480"/>
            <p14:sldId id="481"/>
            <p14:sldId id="482"/>
            <p14:sldId id="483"/>
            <p14:sldId id="484"/>
            <p14:sldId id="4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78" autoAdjust="0"/>
    <p:restoredTop sz="94660"/>
  </p:normalViewPr>
  <p:slideViewPr>
    <p:cSldViewPr snapToGrid="0">
      <p:cViewPr varScale="1">
        <p:scale>
          <a:sx n="97" d="100"/>
          <a:sy n="97" d="100"/>
        </p:scale>
        <p:origin x="104"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microsoft.com/office/2016/11/relationships/changesInfo" Target="changesInfos/changesInfo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presProps" Target="pres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c Cote" userId="da3e17ca1c835afd" providerId="LiveId" clId="{C076049F-6CC6-4134-88C8-0A1CA3DBD9C4}"/>
    <pc:docChg chg="undo custSel addSld delSld modSld modSection">
      <pc:chgData name="Eric Cote" userId="da3e17ca1c835afd" providerId="LiveId" clId="{C076049F-6CC6-4134-88C8-0A1CA3DBD9C4}" dt="2018-03-14T21:00:06.124" v="6081" actId="20577"/>
      <pc:docMkLst>
        <pc:docMk/>
      </pc:docMkLst>
      <pc:sldChg chg="modSp">
        <pc:chgData name="Eric Cote" userId="da3e17ca1c835afd" providerId="LiveId" clId="{C076049F-6CC6-4134-88C8-0A1CA3DBD9C4}" dt="2018-03-14T18:50:54.020" v="5" actId="20577"/>
        <pc:sldMkLst>
          <pc:docMk/>
          <pc:sldMk cId="1221899233" sldId="256"/>
        </pc:sldMkLst>
        <pc:spChg chg="mod">
          <ac:chgData name="Eric Cote" userId="da3e17ca1c835afd" providerId="LiveId" clId="{C076049F-6CC6-4134-88C8-0A1CA3DBD9C4}" dt="2018-03-14T18:50:54.020" v="5" actId="20577"/>
          <ac:spMkLst>
            <pc:docMk/>
            <pc:sldMk cId="1221899233" sldId="256"/>
            <ac:spMk id="2" creationId="{3603A0E7-583F-423A-808A-9E6091D52683}"/>
          </ac:spMkLst>
        </pc:spChg>
      </pc:sldChg>
      <pc:sldChg chg="modSp">
        <pc:chgData name="Eric Cote" userId="da3e17ca1c835afd" providerId="LiveId" clId="{C076049F-6CC6-4134-88C8-0A1CA3DBD9C4}" dt="2018-03-14T18:52:35.291" v="36" actId="20577"/>
        <pc:sldMkLst>
          <pc:docMk/>
          <pc:sldMk cId="157686024" sldId="259"/>
        </pc:sldMkLst>
        <pc:spChg chg="mod">
          <ac:chgData name="Eric Cote" userId="da3e17ca1c835afd" providerId="LiveId" clId="{C076049F-6CC6-4134-88C8-0A1CA3DBD9C4}" dt="2018-03-14T18:52:35.291" v="36" actId="20577"/>
          <ac:spMkLst>
            <pc:docMk/>
            <pc:sldMk cId="157686024" sldId="259"/>
            <ac:spMk id="3" creationId="{EBDFF097-6F42-4940-8D46-0D227B657962}"/>
          </ac:spMkLst>
        </pc:spChg>
      </pc:sldChg>
      <pc:sldChg chg="modSp">
        <pc:chgData name="Eric Cote" userId="da3e17ca1c835afd" providerId="LiveId" clId="{C076049F-6CC6-4134-88C8-0A1CA3DBD9C4}" dt="2018-03-14T20:57:48.023" v="6055" actId="20577"/>
        <pc:sldMkLst>
          <pc:docMk/>
          <pc:sldMk cId="3985628970" sldId="374"/>
        </pc:sldMkLst>
        <pc:spChg chg="mod">
          <ac:chgData name="Eric Cote" userId="da3e17ca1c835afd" providerId="LiveId" clId="{C076049F-6CC6-4134-88C8-0A1CA3DBD9C4}" dt="2018-03-14T20:57:00.892" v="5981" actId="20577"/>
          <ac:spMkLst>
            <pc:docMk/>
            <pc:sldMk cId="3985628970" sldId="374"/>
            <ac:spMk id="2" creationId="{57D8D3A0-CFAB-4DD6-A8B9-68E65E4053C2}"/>
          </ac:spMkLst>
        </pc:spChg>
        <pc:spChg chg="mod">
          <ac:chgData name="Eric Cote" userId="da3e17ca1c835afd" providerId="LiveId" clId="{C076049F-6CC6-4134-88C8-0A1CA3DBD9C4}" dt="2018-03-14T20:57:48.023" v="6055" actId="20577"/>
          <ac:spMkLst>
            <pc:docMk/>
            <pc:sldMk cId="3985628970" sldId="374"/>
            <ac:spMk id="3" creationId="{9118E897-5E3C-4338-B832-E8B181C406FC}"/>
          </ac:spMkLst>
        </pc:spChg>
      </pc:sldChg>
      <pc:sldChg chg="modSp">
        <pc:chgData name="Eric Cote" userId="da3e17ca1c835afd" providerId="LiveId" clId="{C076049F-6CC6-4134-88C8-0A1CA3DBD9C4}" dt="2018-03-14T19:02:38.808" v="640" actId="20577"/>
        <pc:sldMkLst>
          <pc:docMk/>
          <pc:sldMk cId="2341327098" sldId="377"/>
        </pc:sldMkLst>
        <pc:spChg chg="mod">
          <ac:chgData name="Eric Cote" userId="da3e17ca1c835afd" providerId="LiveId" clId="{C076049F-6CC6-4134-88C8-0A1CA3DBD9C4}" dt="2018-03-14T18:58:25.887" v="468" actId="20577"/>
          <ac:spMkLst>
            <pc:docMk/>
            <pc:sldMk cId="2341327098" sldId="377"/>
            <ac:spMk id="2" creationId="{F8F1D7DE-4936-4762-9682-2A9BB68786C8}"/>
          </ac:spMkLst>
        </pc:spChg>
        <pc:spChg chg="mod">
          <ac:chgData name="Eric Cote" userId="da3e17ca1c835afd" providerId="LiveId" clId="{C076049F-6CC6-4134-88C8-0A1CA3DBD9C4}" dt="2018-03-14T19:02:38.808" v="640" actId="20577"/>
          <ac:spMkLst>
            <pc:docMk/>
            <pc:sldMk cId="2341327098" sldId="377"/>
            <ac:spMk id="3" creationId="{25B8FB66-E947-4A76-9200-0E1DEB532927}"/>
          </ac:spMkLst>
        </pc:spChg>
      </pc:sldChg>
      <pc:sldChg chg="modSp">
        <pc:chgData name="Eric Cote" userId="da3e17ca1c835afd" providerId="LiveId" clId="{C076049F-6CC6-4134-88C8-0A1CA3DBD9C4}" dt="2018-03-14T19:03:48.677" v="684" actId="20577"/>
        <pc:sldMkLst>
          <pc:docMk/>
          <pc:sldMk cId="2724543509" sldId="378"/>
        </pc:sldMkLst>
        <pc:spChg chg="mod">
          <ac:chgData name="Eric Cote" userId="da3e17ca1c835afd" providerId="LiveId" clId="{C076049F-6CC6-4134-88C8-0A1CA3DBD9C4}" dt="2018-03-14T19:03:05.183" v="654" actId="20577"/>
          <ac:spMkLst>
            <pc:docMk/>
            <pc:sldMk cId="2724543509" sldId="378"/>
            <ac:spMk id="2" creationId="{3E11C8CC-4156-41CF-A711-510B2CD07308}"/>
          </ac:spMkLst>
        </pc:spChg>
        <pc:spChg chg="mod">
          <ac:chgData name="Eric Cote" userId="da3e17ca1c835afd" providerId="LiveId" clId="{C076049F-6CC6-4134-88C8-0A1CA3DBD9C4}" dt="2018-03-14T19:03:48.677" v="684" actId="20577"/>
          <ac:spMkLst>
            <pc:docMk/>
            <pc:sldMk cId="2724543509" sldId="378"/>
            <ac:spMk id="3" creationId="{1636C374-BC71-48BD-BFB1-D503B094A676}"/>
          </ac:spMkLst>
        </pc:spChg>
      </pc:sldChg>
      <pc:sldChg chg="modSp add">
        <pc:chgData name="Eric Cote" userId="da3e17ca1c835afd" providerId="LiveId" clId="{C076049F-6CC6-4134-88C8-0A1CA3DBD9C4}" dt="2018-03-14T19:14:39.808" v="1151" actId="20577"/>
        <pc:sldMkLst>
          <pc:docMk/>
          <pc:sldMk cId="3909209632" sldId="379"/>
        </pc:sldMkLst>
        <pc:spChg chg="mod">
          <ac:chgData name="Eric Cote" userId="da3e17ca1c835afd" providerId="LiveId" clId="{C076049F-6CC6-4134-88C8-0A1CA3DBD9C4}" dt="2018-03-14T19:04:13.652" v="700" actId="20577"/>
          <ac:spMkLst>
            <pc:docMk/>
            <pc:sldMk cId="3909209632" sldId="379"/>
            <ac:spMk id="2" creationId="{4E595266-94D1-421C-82E1-89D4EEC4157B}"/>
          </ac:spMkLst>
        </pc:spChg>
        <pc:spChg chg="mod">
          <ac:chgData name="Eric Cote" userId="da3e17ca1c835afd" providerId="LiveId" clId="{C076049F-6CC6-4134-88C8-0A1CA3DBD9C4}" dt="2018-03-14T19:14:39.808" v="1151" actId="20577"/>
          <ac:spMkLst>
            <pc:docMk/>
            <pc:sldMk cId="3909209632" sldId="379"/>
            <ac:spMk id="3" creationId="{9E02D35A-4CEA-4BC9-8C3A-E3D1A4747063}"/>
          </ac:spMkLst>
        </pc:spChg>
      </pc:sldChg>
      <pc:sldChg chg="addSp delSp modSp add setBg">
        <pc:chgData name="Eric Cote" userId="da3e17ca1c835afd" providerId="LiveId" clId="{C076049F-6CC6-4134-88C8-0A1CA3DBD9C4}" dt="2018-03-14T19:51:24.373" v="3487" actId="20577"/>
        <pc:sldMkLst>
          <pc:docMk/>
          <pc:sldMk cId="3883423009" sldId="380"/>
        </pc:sldMkLst>
        <pc:spChg chg="mod">
          <ac:chgData name="Eric Cote" userId="da3e17ca1c835afd" providerId="LiveId" clId="{C076049F-6CC6-4134-88C8-0A1CA3DBD9C4}" dt="2018-03-14T19:16:33.100" v="1156" actId="20577"/>
          <ac:spMkLst>
            <pc:docMk/>
            <pc:sldMk cId="3883423009" sldId="380"/>
            <ac:spMk id="2" creationId="{A8250A91-B619-408E-A0C9-5244D0B9ACD5}"/>
          </ac:spMkLst>
        </pc:spChg>
        <pc:spChg chg="mod">
          <ac:chgData name="Eric Cote" userId="da3e17ca1c835afd" providerId="LiveId" clId="{C076049F-6CC6-4134-88C8-0A1CA3DBD9C4}" dt="2018-03-14T19:51:24.373" v="3487" actId="20577"/>
          <ac:spMkLst>
            <pc:docMk/>
            <pc:sldMk cId="3883423009" sldId="380"/>
            <ac:spMk id="3" creationId="{888FB0AD-9688-47AB-91F3-406C5DEE4A49}"/>
          </ac:spMkLst>
        </pc:spChg>
        <pc:spChg chg="add del">
          <ac:chgData name="Eric Cote" userId="da3e17ca1c835afd" providerId="LiveId" clId="{C076049F-6CC6-4134-88C8-0A1CA3DBD9C4}" dt="2018-03-14T19:19:37.060" v="1471" actId="20577"/>
          <ac:spMkLst>
            <pc:docMk/>
            <pc:sldMk cId="3883423009" sldId="380"/>
            <ac:spMk id="4" creationId="{DA26FB53-45AC-4AD3-BA55-A18BFAB68D21}"/>
          </ac:spMkLst>
        </pc:spChg>
        <pc:spChg chg="add del">
          <ac:chgData name="Eric Cote" userId="da3e17ca1c835afd" providerId="LiveId" clId="{C076049F-6CC6-4134-88C8-0A1CA3DBD9C4}" dt="2018-03-14T19:19:40.055" v="1473" actId="20577"/>
          <ac:spMkLst>
            <pc:docMk/>
            <pc:sldMk cId="3883423009" sldId="380"/>
            <ac:spMk id="5" creationId="{26AD324C-BFD0-42F3-B891-771B37B6D605}"/>
          </ac:spMkLst>
        </pc:spChg>
      </pc:sldChg>
      <pc:sldChg chg="modSp add">
        <pc:chgData name="Eric Cote" userId="da3e17ca1c835afd" providerId="LiveId" clId="{C076049F-6CC6-4134-88C8-0A1CA3DBD9C4}" dt="2018-03-14T19:37:34.757" v="2516" actId="20577"/>
        <pc:sldMkLst>
          <pc:docMk/>
          <pc:sldMk cId="3300066350" sldId="381"/>
        </pc:sldMkLst>
        <pc:spChg chg="mod">
          <ac:chgData name="Eric Cote" userId="da3e17ca1c835afd" providerId="LiveId" clId="{C076049F-6CC6-4134-88C8-0A1CA3DBD9C4}" dt="2018-03-14T19:27:11.433" v="1838" actId="20577"/>
          <ac:spMkLst>
            <pc:docMk/>
            <pc:sldMk cId="3300066350" sldId="381"/>
            <ac:spMk id="2" creationId="{0E13A486-8292-43EF-9E1E-B710EC29D150}"/>
          </ac:spMkLst>
        </pc:spChg>
        <pc:spChg chg="mod">
          <ac:chgData name="Eric Cote" userId="da3e17ca1c835afd" providerId="LiveId" clId="{C076049F-6CC6-4134-88C8-0A1CA3DBD9C4}" dt="2018-03-14T19:37:34.757" v="2516" actId="20577"/>
          <ac:spMkLst>
            <pc:docMk/>
            <pc:sldMk cId="3300066350" sldId="381"/>
            <ac:spMk id="3" creationId="{D9F24DF4-7FDE-42F2-A351-56A8540462A4}"/>
          </ac:spMkLst>
        </pc:spChg>
      </pc:sldChg>
      <pc:sldChg chg="modSp add">
        <pc:chgData name="Eric Cote" userId="da3e17ca1c835afd" providerId="LiveId" clId="{C076049F-6CC6-4134-88C8-0A1CA3DBD9C4}" dt="2018-03-14T19:45:26.312" v="3107" actId="20577"/>
        <pc:sldMkLst>
          <pc:docMk/>
          <pc:sldMk cId="1163560301" sldId="382"/>
        </pc:sldMkLst>
        <pc:spChg chg="mod">
          <ac:chgData name="Eric Cote" userId="da3e17ca1c835afd" providerId="LiveId" clId="{C076049F-6CC6-4134-88C8-0A1CA3DBD9C4}" dt="2018-03-14T19:37:45.005" v="2524" actId="20577"/>
          <ac:spMkLst>
            <pc:docMk/>
            <pc:sldMk cId="1163560301" sldId="382"/>
            <ac:spMk id="2" creationId="{3A21E6EA-66EE-42C9-AA6A-16CA06E0D7BB}"/>
          </ac:spMkLst>
        </pc:spChg>
        <pc:spChg chg="mod">
          <ac:chgData name="Eric Cote" userId="da3e17ca1c835afd" providerId="LiveId" clId="{C076049F-6CC6-4134-88C8-0A1CA3DBD9C4}" dt="2018-03-14T19:45:26.312" v="3107" actId="20577"/>
          <ac:spMkLst>
            <pc:docMk/>
            <pc:sldMk cId="1163560301" sldId="382"/>
            <ac:spMk id="3" creationId="{14FA1B45-D7C2-4739-8357-2D7FC050A8B9}"/>
          </ac:spMkLst>
        </pc:spChg>
      </pc:sldChg>
      <pc:sldChg chg="modSp add">
        <pc:chgData name="Eric Cote" userId="da3e17ca1c835afd" providerId="LiveId" clId="{C076049F-6CC6-4134-88C8-0A1CA3DBD9C4}" dt="2018-03-14T19:48:35.817" v="3282" actId="2711"/>
        <pc:sldMkLst>
          <pc:docMk/>
          <pc:sldMk cId="1135554262" sldId="383"/>
        </pc:sldMkLst>
        <pc:spChg chg="mod">
          <ac:chgData name="Eric Cote" userId="da3e17ca1c835afd" providerId="LiveId" clId="{C076049F-6CC6-4134-88C8-0A1CA3DBD9C4}" dt="2018-03-14T19:44:36.609" v="3064" actId="20577"/>
          <ac:spMkLst>
            <pc:docMk/>
            <pc:sldMk cId="1135554262" sldId="383"/>
            <ac:spMk id="2" creationId="{C39C2195-7332-4C90-BFA3-4226C9329ACB}"/>
          </ac:spMkLst>
        </pc:spChg>
        <pc:spChg chg="mod">
          <ac:chgData name="Eric Cote" userId="da3e17ca1c835afd" providerId="LiveId" clId="{C076049F-6CC6-4134-88C8-0A1CA3DBD9C4}" dt="2018-03-14T19:48:35.817" v="3282" actId="2711"/>
          <ac:spMkLst>
            <pc:docMk/>
            <pc:sldMk cId="1135554262" sldId="383"/>
            <ac:spMk id="3" creationId="{15AD253A-C2DB-4272-B0FA-E79DA0A20A1A}"/>
          </ac:spMkLst>
        </pc:spChg>
      </pc:sldChg>
      <pc:sldChg chg="modSp add">
        <pc:chgData name="Eric Cote" userId="da3e17ca1c835afd" providerId="LiveId" clId="{C076049F-6CC6-4134-88C8-0A1CA3DBD9C4}" dt="2018-03-14T19:51:39.238" v="3489" actId="12"/>
        <pc:sldMkLst>
          <pc:docMk/>
          <pc:sldMk cId="712379811" sldId="384"/>
        </pc:sldMkLst>
        <pc:spChg chg="mod">
          <ac:chgData name="Eric Cote" userId="da3e17ca1c835afd" providerId="LiveId" clId="{C076049F-6CC6-4134-88C8-0A1CA3DBD9C4}" dt="2018-03-14T19:48:42.492" v="3285" actId="20577"/>
          <ac:spMkLst>
            <pc:docMk/>
            <pc:sldMk cId="712379811" sldId="384"/>
            <ac:spMk id="2" creationId="{7304738D-0EA8-4154-B8EC-50819633D052}"/>
          </ac:spMkLst>
        </pc:spChg>
        <pc:spChg chg="mod">
          <ac:chgData name="Eric Cote" userId="da3e17ca1c835afd" providerId="LiveId" clId="{C076049F-6CC6-4134-88C8-0A1CA3DBD9C4}" dt="2018-03-14T19:51:39.238" v="3489" actId="12"/>
          <ac:spMkLst>
            <pc:docMk/>
            <pc:sldMk cId="712379811" sldId="384"/>
            <ac:spMk id="3" creationId="{8F9694B4-1B1B-4DCA-880B-4869E5FC607F}"/>
          </ac:spMkLst>
        </pc:spChg>
      </pc:sldChg>
      <pc:sldChg chg="modSp add">
        <pc:chgData name="Eric Cote" userId="da3e17ca1c835afd" providerId="LiveId" clId="{C076049F-6CC6-4134-88C8-0A1CA3DBD9C4}" dt="2018-03-14T19:56:35.552" v="3987" actId="20577"/>
        <pc:sldMkLst>
          <pc:docMk/>
          <pc:sldMk cId="1765729695" sldId="385"/>
        </pc:sldMkLst>
        <pc:spChg chg="mod">
          <ac:chgData name="Eric Cote" userId="da3e17ca1c835afd" providerId="LiveId" clId="{C076049F-6CC6-4134-88C8-0A1CA3DBD9C4}" dt="2018-03-14T19:51:53.468" v="3511" actId="20577"/>
          <ac:spMkLst>
            <pc:docMk/>
            <pc:sldMk cId="1765729695" sldId="385"/>
            <ac:spMk id="2" creationId="{4D1F6F50-11C2-434D-A700-46801DCEFC34}"/>
          </ac:spMkLst>
        </pc:spChg>
        <pc:spChg chg="mod">
          <ac:chgData name="Eric Cote" userId="da3e17ca1c835afd" providerId="LiveId" clId="{C076049F-6CC6-4134-88C8-0A1CA3DBD9C4}" dt="2018-03-14T19:56:35.552" v="3987" actId="20577"/>
          <ac:spMkLst>
            <pc:docMk/>
            <pc:sldMk cId="1765729695" sldId="385"/>
            <ac:spMk id="3" creationId="{4F333E1A-809A-462C-AD2B-A709CB89AB90}"/>
          </ac:spMkLst>
        </pc:spChg>
      </pc:sldChg>
      <pc:sldChg chg="modSp add">
        <pc:chgData name="Eric Cote" userId="da3e17ca1c835afd" providerId="LiveId" clId="{C076049F-6CC6-4134-88C8-0A1CA3DBD9C4}" dt="2018-03-14T20:00:25.327" v="4234" actId="12"/>
        <pc:sldMkLst>
          <pc:docMk/>
          <pc:sldMk cId="3713973820" sldId="386"/>
        </pc:sldMkLst>
        <pc:spChg chg="mod">
          <ac:chgData name="Eric Cote" userId="da3e17ca1c835afd" providerId="LiveId" clId="{C076049F-6CC6-4134-88C8-0A1CA3DBD9C4}" dt="2018-03-14T19:57:08.773" v="4002" actId="20577"/>
          <ac:spMkLst>
            <pc:docMk/>
            <pc:sldMk cId="3713973820" sldId="386"/>
            <ac:spMk id="2" creationId="{BDD9C88F-BDD6-430C-9D32-F81B2870D15E}"/>
          </ac:spMkLst>
        </pc:spChg>
        <pc:spChg chg="mod">
          <ac:chgData name="Eric Cote" userId="da3e17ca1c835afd" providerId="LiveId" clId="{C076049F-6CC6-4134-88C8-0A1CA3DBD9C4}" dt="2018-03-14T20:00:25.327" v="4234" actId="12"/>
          <ac:spMkLst>
            <pc:docMk/>
            <pc:sldMk cId="3713973820" sldId="386"/>
            <ac:spMk id="3" creationId="{D3B8D9CE-DCCF-4E74-B715-AF8A8BCBDCC7}"/>
          </ac:spMkLst>
        </pc:spChg>
      </pc:sldChg>
      <pc:sldChg chg="modSp add">
        <pc:chgData name="Eric Cote" userId="da3e17ca1c835afd" providerId="LiveId" clId="{C076049F-6CC6-4134-88C8-0A1CA3DBD9C4}" dt="2018-03-14T20:06:12.735" v="4593" actId="2711"/>
        <pc:sldMkLst>
          <pc:docMk/>
          <pc:sldMk cId="1232644087" sldId="387"/>
        </pc:sldMkLst>
        <pc:spChg chg="mod">
          <ac:chgData name="Eric Cote" userId="da3e17ca1c835afd" providerId="LiveId" clId="{C076049F-6CC6-4134-88C8-0A1CA3DBD9C4}" dt="2018-03-14T20:06:12.735" v="4593" actId="2711"/>
          <ac:spMkLst>
            <pc:docMk/>
            <pc:sldMk cId="1232644087" sldId="387"/>
            <ac:spMk id="3" creationId="{977F3F83-8EAC-4039-875E-7E11CC358250}"/>
          </ac:spMkLst>
        </pc:spChg>
      </pc:sldChg>
      <pc:sldChg chg="modSp add">
        <pc:chgData name="Eric Cote" userId="da3e17ca1c835afd" providerId="LiveId" clId="{C076049F-6CC6-4134-88C8-0A1CA3DBD9C4}" dt="2018-03-14T20:55:02.196" v="5855" actId="20577"/>
        <pc:sldMkLst>
          <pc:docMk/>
          <pc:sldMk cId="1762834821" sldId="388"/>
        </pc:sldMkLst>
        <pc:spChg chg="mod">
          <ac:chgData name="Eric Cote" userId="da3e17ca1c835afd" providerId="LiveId" clId="{C076049F-6CC6-4134-88C8-0A1CA3DBD9C4}" dt="2018-03-14T20:54:07.275" v="5748" actId="20577"/>
          <ac:spMkLst>
            <pc:docMk/>
            <pc:sldMk cId="1762834821" sldId="388"/>
            <ac:spMk id="2" creationId="{A7BBCD67-8455-43CC-A0EA-1ECB58778F22}"/>
          </ac:spMkLst>
        </pc:spChg>
        <pc:spChg chg="mod">
          <ac:chgData name="Eric Cote" userId="da3e17ca1c835afd" providerId="LiveId" clId="{C076049F-6CC6-4134-88C8-0A1CA3DBD9C4}" dt="2018-03-14T20:55:02.196" v="5855" actId="20577"/>
          <ac:spMkLst>
            <pc:docMk/>
            <pc:sldMk cId="1762834821" sldId="388"/>
            <ac:spMk id="3" creationId="{CB9CE90A-C535-4CDC-9284-3605FCD8B202}"/>
          </ac:spMkLst>
        </pc:spChg>
      </pc:sldChg>
      <pc:sldChg chg="modSp add">
        <pc:chgData name="Eric Cote" userId="da3e17ca1c835afd" providerId="LiveId" clId="{C076049F-6CC6-4134-88C8-0A1CA3DBD9C4}" dt="2018-03-14T20:55:57.311" v="5940" actId="20577"/>
        <pc:sldMkLst>
          <pc:docMk/>
          <pc:sldMk cId="1516184296" sldId="389"/>
        </pc:sldMkLst>
        <pc:spChg chg="mod">
          <ac:chgData name="Eric Cote" userId="da3e17ca1c835afd" providerId="LiveId" clId="{C076049F-6CC6-4134-88C8-0A1CA3DBD9C4}" dt="2018-03-14T20:55:27.124" v="5863" actId="20577"/>
          <ac:spMkLst>
            <pc:docMk/>
            <pc:sldMk cId="1516184296" sldId="389"/>
            <ac:spMk id="2" creationId="{F1E25F63-5744-4D5F-9C20-D8163B2DDA27}"/>
          </ac:spMkLst>
        </pc:spChg>
        <pc:spChg chg="mod">
          <ac:chgData name="Eric Cote" userId="da3e17ca1c835afd" providerId="LiveId" clId="{C076049F-6CC6-4134-88C8-0A1CA3DBD9C4}" dt="2018-03-14T20:55:57.311" v="5940" actId="20577"/>
          <ac:spMkLst>
            <pc:docMk/>
            <pc:sldMk cId="1516184296" sldId="389"/>
            <ac:spMk id="3" creationId="{A29DA640-355B-4FF2-92CC-1A61575F6E35}"/>
          </ac:spMkLst>
        </pc:spChg>
      </pc:sldChg>
      <pc:sldChg chg="modSp add">
        <pc:chgData name="Eric Cote" userId="da3e17ca1c835afd" providerId="LiveId" clId="{C076049F-6CC6-4134-88C8-0A1CA3DBD9C4}" dt="2018-03-14T20:39:15.367" v="4960" actId="2711"/>
        <pc:sldMkLst>
          <pc:docMk/>
          <pc:sldMk cId="266680194" sldId="390"/>
        </pc:sldMkLst>
        <pc:spChg chg="mod">
          <ac:chgData name="Eric Cote" userId="da3e17ca1c835afd" providerId="LiveId" clId="{C076049F-6CC6-4134-88C8-0A1CA3DBD9C4}" dt="2018-03-14T20:39:15.367" v="4960" actId="2711"/>
          <ac:spMkLst>
            <pc:docMk/>
            <pc:sldMk cId="266680194" sldId="390"/>
            <ac:spMk id="3" creationId="{04E671D7-B56C-4706-8C37-9B63A796FF32}"/>
          </ac:spMkLst>
        </pc:spChg>
      </pc:sldChg>
      <pc:sldChg chg="modSp add">
        <pc:chgData name="Eric Cote" userId="da3e17ca1c835afd" providerId="LiveId" clId="{C076049F-6CC6-4134-88C8-0A1CA3DBD9C4}" dt="2018-03-14T20:47:38.415" v="5448" actId="20577"/>
        <pc:sldMkLst>
          <pc:docMk/>
          <pc:sldMk cId="1435914317" sldId="391"/>
        </pc:sldMkLst>
        <pc:spChg chg="mod">
          <ac:chgData name="Eric Cote" userId="da3e17ca1c835afd" providerId="LiveId" clId="{C076049F-6CC6-4134-88C8-0A1CA3DBD9C4}" dt="2018-03-14T20:47:38.415" v="5448" actId="20577"/>
          <ac:spMkLst>
            <pc:docMk/>
            <pc:sldMk cId="1435914317" sldId="391"/>
            <ac:spMk id="2" creationId="{C0BF2031-B9D0-46D1-9CD5-7DA59C36952A}"/>
          </ac:spMkLst>
        </pc:spChg>
        <pc:spChg chg="mod">
          <ac:chgData name="Eric Cote" userId="da3e17ca1c835afd" providerId="LiveId" clId="{C076049F-6CC6-4134-88C8-0A1CA3DBD9C4}" dt="2018-03-14T20:47:22.714" v="5439" actId="20577"/>
          <ac:spMkLst>
            <pc:docMk/>
            <pc:sldMk cId="1435914317" sldId="391"/>
            <ac:spMk id="3" creationId="{7D9A07EB-C3B0-4991-95D2-54BC51EC9F57}"/>
          </ac:spMkLst>
        </pc:spChg>
      </pc:sldChg>
      <pc:sldChg chg="modSp add">
        <pc:chgData name="Eric Cote" userId="da3e17ca1c835afd" providerId="LiveId" clId="{C076049F-6CC6-4134-88C8-0A1CA3DBD9C4}" dt="2018-03-14T20:48:43.917" v="5487" actId="20577"/>
        <pc:sldMkLst>
          <pc:docMk/>
          <pc:sldMk cId="3687998349" sldId="392"/>
        </pc:sldMkLst>
        <pc:spChg chg="mod">
          <ac:chgData name="Eric Cote" userId="da3e17ca1c835afd" providerId="LiveId" clId="{C076049F-6CC6-4134-88C8-0A1CA3DBD9C4}" dt="2018-03-14T20:48:29.816" v="5484" actId="20577"/>
          <ac:spMkLst>
            <pc:docMk/>
            <pc:sldMk cId="3687998349" sldId="392"/>
            <ac:spMk id="2" creationId="{4E804ADA-B463-409B-BF45-599D0B9C3BD5}"/>
          </ac:spMkLst>
        </pc:spChg>
        <pc:spChg chg="mod">
          <ac:chgData name="Eric Cote" userId="da3e17ca1c835afd" providerId="LiveId" clId="{C076049F-6CC6-4134-88C8-0A1CA3DBD9C4}" dt="2018-03-14T20:48:43.917" v="5487" actId="20577"/>
          <ac:spMkLst>
            <pc:docMk/>
            <pc:sldMk cId="3687998349" sldId="392"/>
            <ac:spMk id="3" creationId="{F79A0CDF-688A-4266-AE8A-77E0C9D1538C}"/>
          </ac:spMkLst>
        </pc:spChg>
      </pc:sldChg>
      <pc:sldChg chg="modSp add">
        <pc:chgData name="Eric Cote" userId="da3e17ca1c835afd" providerId="LiveId" clId="{C076049F-6CC6-4134-88C8-0A1CA3DBD9C4}" dt="2018-03-14T20:49:42.580" v="5515" actId="20577"/>
        <pc:sldMkLst>
          <pc:docMk/>
          <pc:sldMk cId="3308058757" sldId="393"/>
        </pc:sldMkLst>
        <pc:spChg chg="mod">
          <ac:chgData name="Eric Cote" userId="da3e17ca1c835afd" providerId="LiveId" clId="{C076049F-6CC6-4134-88C8-0A1CA3DBD9C4}" dt="2018-03-14T20:49:33.331" v="5512" actId="20577"/>
          <ac:spMkLst>
            <pc:docMk/>
            <pc:sldMk cId="3308058757" sldId="393"/>
            <ac:spMk id="2" creationId="{6FE9FF05-F57F-421C-A9E4-2A22A85E8220}"/>
          </ac:spMkLst>
        </pc:spChg>
        <pc:spChg chg="mod">
          <ac:chgData name="Eric Cote" userId="da3e17ca1c835afd" providerId="LiveId" clId="{C076049F-6CC6-4134-88C8-0A1CA3DBD9C4}" dt="2018-03-14T20:49:42.580" v="5515" actId="20577"/>
          <ac:spMkLst>
            <pc:docMk/>
            <pc:sldMk cId="3308058757" sldId="393"/>
            <ac:spMk id="3" creationId="{851FEDD2-A906-4589-A3F6-13B5849C2DD9}"/>
          </ac:spMkLst>
        </pc:spChg>
      </pc:sldChg>
      <pc:sldChg chg="modSp add">
        <pc:chgData name="Eric Cote" userId="da3e17ca1c835afd" providerId="LiveId" clId="{C076049F-6CC6-4134-88C8-0A1CA3DBD9C4}" dt="2018-03-14T20:50:02.762" v="5528" actId="20577"/>
        <pc:sldMkLst>
          <pc:docMk/>
          <pc:sldMk cId="673460650" sldId="394"/>
        </pc:sldMkLst>
        <pc:spChg chg="mod">
          <ac:chgData name="Eric Cote" userId="da3e17ca1c835afd" providerId="LiveId" clId="{C076049F-6CC6-4134-88C8-0A1CA3DBD9C4}" dt="2018-03-14T20:49:59.080" v="5525" actId="20577"/>
          <ac:spMkLst>
            <pc:docMk/>
            <pc:sldMk cId="673460650" sldId="394"/>
            <ac:spMk id="2" creationId="{C713CD8C-5E8B-4470-9393-1F42627D1DB1}"/>
          </ac:spMkLst>
        </pc:spChg>
        <pc:spChg chg="mod">
          <ac:chgData name="Eric Cote" userId="da3e17ca1c835afd" providerId="LiveId" clId="{C076049F-6CC6-4134-88C8-0A1CA3DBD9C4}" dt="2018-03-14T20:50:02.762" v="5528" actId="20577"/>
          <ac:spMkLst>
            <pc:docMk/>
            <pc:sldMk cId="673460650" sldId="394"/>
            <ac:spMk id="3" creationId="{28DB4256-5E8D-43CE-98C7-0F026B2C65B8}"/>
          </ac:spMkLst>
        </pc:spChg>
      </pc:sldChg>
      <pc:sldChg chg="modSp add">
        <pc:chgData name="Eric Cote" userId="da3e17ca1c835afd" providerId="LiveId" clId="{C076049F-6CC6-4134-88C8-0A1CA3DBD9C4}" dt="2018-03-14T20:53:40.513" v="5741" actId="20577"/>
        <pc:sldMkLst>
          <pc:docMk/>
          <pc:sldMk cId="1970966155" sldId="395"/>
        </pc:sldMkLst>
        <pc:spChg chg="mod">
          <ac:chgData name="Eric Cote" userId="da3e17ca1c835afd" providerId="LiveId" clId="{C076049F-6CC6-4134-88C8-0A1CA3DBD9C4}" dt="2018-03-14T20:50:23.409" v="5538" actId="20577"/>
          <ac:spMkLst>
            <pc:docMk/>
            <pc:sldMk cId="1970966155" sldId="395"/>
            <ac:spMk id="2" creationId="{CE036478-1176-4A8E-8DC4-0A83D7CF801A}"/>
          </ac:spMkLst>
        </pc:spChg>
        <pc:spChg chg="mod">
          <ac:chgData name="Eric Cote" userId="da3e17ca1c835afd" providerId="LiveId" clId="{C076049F-6CC6-4134-88C8-0A1CA3DBD9C4}" dt="2018-03-14T20:53:40.513" v="5741" actId="20577"/>
          <ac:spMkLst>
            <pc:docMk/>
            <pc:sldMk cId="1970966155" sldId="395"/>
            <ac:spMk id="3" creationId="{700DEE47-D6A6-4D3A-A561-292B904E67C6}"/>
          </ac:spMkLst>
        </pc:spChg>
      </pc:sldChg>
      <pc:sldChg chg="modSp add">
        <pc:chgData name="Eric Cote" userId="da3e17ca1c835afd" providerId="LiveId" clId="{C076049F-6CC6-4134-88C8-0A1CA3DBD9C4}" dt="2018-03-14T21:00:06.124" v="6081" actId="20577"/>
        <pc:sldMkLst>
          <pc:docMk/>
          <pc:sldMk cId="2239161177" sldId="396"/>
        </pc:sldMkLst>
        <pc:spChg chg="mod">
          <ac:chgData name="Eric Cote" userId="da3e17ca1c835afd" providerId="LiveId" clId="{C076049F-6CC6-4134-88C8-0A1CA3DBD9C4}" dt="2018-03-14T21:00:06.124" v="6081" actId="20577"/>
          <ac:spMkLst>
            <pc:docMk/>
            <pc:sldMk cId="2239161177" sldId="396"/>
            <ac:spMk id="2" creationId="{B67167C8-8A9F-4EB2-8D44-FA66A5D0F95F}"/>
          </ac:spMkLst>
        </pc:spChg>
      </pc:sldChg>
      <pc:sldChg chg="add">
        <pc:chgData name="Eric Cote" userId="da3e17ca1c835afd" providerId="LiveId" clId="{C076049F-6CC6-4134-88C8-0A1CA3DBD9C4}" dt="2018-03-14T20:59:56.306" v="6057" actId="20577"/>
        <pc:sldMkLst>
          <pc:docMk/>
          <pc:sldMk cId="326808143" sldId="397"/>
        </pc:sldMkLst>
      </pc:sldChg>
      <pc:sldChg chg="add">
        <pc:chgData name="Eric Cote" userId="da3e17ca1c835afd" providerId="LiveId" clId="{C076049F-6CC6-4134-88C8-0A1CA3DBD9C4}" dt="2018-03-14T20:59:56.458" v="6058" actId="20577"/>
        <pc:sldMkLst>
          <pc:docMk/>
          <pc:sldMk cId="2636646248" sldId="398"/>
        </pc:sldMkLst>
      </pc:sldChg>
      <pc:sldChg chg="add">
        <pc:chgData name="Eric Cote" userId="da3e17ca1c835afd" providerId="LiveId" clId="{C076049F-6CC6-4134-88C8-0A1CA3DBD9C4}" dt="2018-03-14T20:59:56.605" v="6059" actId="20577"/>
        <pc:sldMkLst>
          <pc:docMk/>
          <pc:sldMk cId="645097892" sldId="399"/>
        </pc:sldMkLst>
      </pc:sldChg>
      <pc:sldChg chg="add">
        <pc:chgData name="Eric Cote" userId="da3e17ca1c835afd" providerId="LiveId" clId="{C076049F-6CC6-4134-88C8-0A1CA3DBD9C4}" dt="2018-03-14T20:59:56.723" v="6060" actId="20577"/>
        <pc:sldMkLst>
          <pc:docMk/>
          <pc:sldMk cId="1627654881" sldId="400"/>
        </pc:sldMkLst>
      </pc:sldChg>
      <pc:sldChg chg="add">
        <pc:chgData name="Eric Cote" userId="da3e17ca1c835afd" providerId="LiveId" clId="{C076049F-6CC6-4134-88C8-0A1CA3DBD9C4}" dt="2018-03-14T20:59:56.874" v="6061" actId="20577"/>
        <pc:sldMkLst>
          <pc:docMk/>
          <pc:sldMk cId="1182442412" sldId="401"/>
        </pc:sldMkLst>
      </pc:sldChg>
      <pc:sldChg chg="add">
        <pc:chgData name="Eric Cote" userId="da3e17ca1c835afd" providerId="LiveId" clId="{C076049F-6CC6-4134-88C8-0A1CA3DBD9C4}" dt="2018-03-14T20:59:56.994" v="6062" actId="20577"/>
        <pc:sldMkLst>
          <pc:docMk/>
          <pc:sldMk cId="512989876" sldId="402"/>
        </pc:sldMkLst>
      </pc:sldChg>
    </pc:docChg>
  </pc:docChgLst>
  <pc:docChgLst>
    <pc:chgData name="Eric Cote" userId="da3e17ca1c835afd" providerId="LiveId" clId="{6A37F225-6DF3-4384-A6C3-708E4534B4E7}"/>
    <pc:docChg chg="undo redo custSel addSld delSld modSld sldOrd modSection">
      <pc:chgData name="Eric Cote" userId="da3e17ca1c835afd" providerId="LiveId" clId="{6A37F225-6DF3-4384-A6C3-708E4534B4E7}" dt="2018-03-21T10:12:29.224" v="27478" actId="20577"/>
      <pc:docMkLst>
        <pc:docMk/>
      </pc:docMkLst>
      <pc:sldChg chg="modSp">
        <pc:chgData name="Eric Cote" userId="da3e17ca1c835afd" providerId="LiveId" clId="{6A37F225-6DF3-4384-A6C3-708E4534B4E7}" dt="2018-03-21T10:09:57.419" v="27402" actId="20577"/>
        <pc:sldMkLst>
          <pc:docMk/>
          <pc:sldMk cId="714923266" sldId="257"/>
        </pc:sldMkLst>
        <pc:spChg chg="mod">
          <ac:chgData name="Eric Cote" userId="da3e17ca1c835afd" providerId="LiveId" clId="{6A37F225-6DF3-4384-A6C3-708E4534B4E7}" dt="2018-03-21T10:09:57.419" v="27402" actId="20577"/>
          <ac:spMkLst>
            <pc:docMk/>
            <pc:sldMk cId="714923266" sldId="257"/>
            <ac:spMk id="2" creationId="{CA512158-82E8-4666-93EF-6620F91090BF}"/>
          </ac:spMkLst>
        </pc:spChg>
      </pc:sldChg>
      <pc:sldChg chg="modSp">
        <pc:chgData name="Eric Cote" userId="da3e17ca1c835afd" providerId="LiveId" clId="{6A37F225-6DF3-4384-A6C3-708E4534B4E7}" dt="2018-03-15T17:15:26.253" v="3671" actId="20577"/>
        <pc:sldMkLst>
          <pc:docMk/>
          <pc:sldMk cId="1232644087" sldId="387"/>
        </pc:sldMkLst>
        <pc:spChg chg="mod">
          <ac:chgData name="Eric Cote" userId="da3e17ca1c835afd" providerId="LiveId" clId="{6A37F225-6DF3-4384-A6C3-708E4534B4E7}" dt="2018-03-15T17:15:26.253" v="3671" actId="20577"/>
          <ac:spMkLst>
            <pc:docMk/>
            <pc:sldMk cId="1232644087" sldId="387"/>
            <ac:spMk id="2" creationId="{8B23940E-7512-4523-91C3-1EE16ED163AD}"/>
          </ac:spMkLst>
        </pc:spChg>
      </pc:sldChg>
      <pc:sldChg chg="modSp">
        <pc:chgData name="Eric Cote" userId="da3e17ca1c835afd" providerId="LiveId" clId="{6A37F225-6DF3-4384-A6C3-708E4534B4E7}" dt="2018-03-15T03:57:29.346" v="222" actId="20577"/>
        <pc:sldMkLst>
          <pc:docMk/>
          <pc:sldMk cId="1762834821" sldId="388"/>
        </pc:sldMkLst>
        <pc:spChg chg="mod">
          <ac:chgData name="Eric Cote" userId="da3e17ca1c835afd" providerId="LiveId" clId="{6A37F225-6DF3-4384-A6C3-708E4534B4E7}" dt="2018-03-15T03:57:29.346" v="222" actId="20577"/>
          <ac:spMkLst>
            <pc:docMk/>
            <pc:sldMk cId="1762834821" sldId="388"/>
            <ac:spMk id="2" creationId="{A7BBCD67-8455-43CC-A0EA-1ECB58778F22}"/>
          </ac:spMkLst>
        </pc:spChg>
      </pc:sldChg>
      <pc:sldChg chg="modSp">
        <pc:chgData name="Eric Cote" userId="da3e17ca1c835afd" providerId="LiveId" clId="{6A37F225-6DF3-4384-A6C3-708E4534B4E7}" dt="2018-03-15T03:57:42.090" v="223" actId="20577"/>
        <pc:sldMkLst>
          <pc:docMk/>
          <pc:sldMk cId="1516184296" sldId="389"/>
        </pc:sldMkLst>
        <pc:spChg chg="mod">
          <ac:chgData name="Eric Cote" userId="da3e17ca1c835afd" providerId="LiveId" clId="{6A37F225-6DF3-4384-A6C3-708E4534B4E7}" dt="2018-03-15T03:57:42.090" v="223" actId="20577"/>
          <ac:spMkLst>
            <pc:docMk/>
            <pc:sldMk cId="1516184296" sldId="389"/>
            <ac:spMk id="3" creationId="{A29DA640-355B-4FF2-92CC-1A61575F6E35}"/>
          </ac:spMkLst>
        </pc:spChg>
      </pc:sldChg>
      <pc:sldChg chg="modSp">
        <pc:chgData name="Eric Cote" userId="da3e17ca1c835afd" providerId="LiveId" clId="{6A37F225-6DF3-4384-A6C3-708E4534B4E7}" dt="2018-03-15T17:15:59.318" v="3705" actId="20577"/>
        <pc:sldMkLst>
          <pc:docMk/>
          <pc:sldMk cId="266680194" sldId="390"/>
        </pc:sldMkLst>
        <pc:spChg chg="mod">
          <ac:chgData name="Eric Cote" userId="da3e17ca1c835afd" providerId="LiveId" clId="{6A37F225-6DF3-4384-A6C3-708E4534B4E7}" dt="2018-03-15T17:15:59.318" v="3705" actId="20577"/>
          <ac:spMkLst>
            <pc:docMk/>
            <pc:sldMk cId="266680194" sldId="390"/>
            <ac:spMk id="2" creationId="{76ADB5A7-0DDE-45FD-B3C5-B4F3B5A5F445}"/>
          </ac:spMkLst>
        </pc:spChg>
      </pc:sldChg>
      <pc:sldChg chg="modSp">
        <pc:chgData name="Eric Cote" userId="da3e17ca1c835afd" providerId="LiveId" clId="{6A37F225-6DF3-4384-A6C3-708E4534B4E7}" dt="2018-03-15T03:55:24.291" v="128" actId="20577"/>
        <pc:sldMkLst>
          <pc:docMk/>
          <pc:sldMk cId="3687998349" sldId="392"/>
        </pc:sldMkLst>
        <pc:spChg chg="mod">
          <ac:chgData name="Eric Cote" userId="da3e17ca1c835afd" providerId="LiveId" clId="{6A37F225-6DF3-4384-A6C3-708E4534B4E7}" dt="2018-03-15T03:55:24.291" v="128" actId="20577"/>
          <ac:spMkLst>
            <pc:docMk/>
            <pc:sldMk cId="3687998349" sldId="392"/>
            <ac:spMk id="3" creationId="{F79A0CDF-688A-4266-AE8A-77E0C9D1538C}"/>
          </ac:spMkLst>
        </pc:spChg>
      </pc:sldChg>
      <pc:sldChg chg="modSp">
        <pc:chgData name="Eric Cote" userId="da3e17ca1c835afd" providerId="LiveId" clId="{6A37F225-6DF3-4384-A6C3-708E4534B4E7}" dt="2018-03-15T03:56:30.246" v="141" actId="20577"/>
        <pc:sldMkLst>
          <pc:docMk/>
          <pc:sldMk cId="3308058757" sldId="393"/>
        </pc:sldMkLst>
        <pc:spChg chg="mod">
          <ac:chgData name="Eric Cote" userId="da3e17ca1c835afd" providerId="LiveId" clId="{6A37F225-6DF3-4384-A6C3-708E4534B4E7}" dt="2018-03-15T03:56:30.246" v="141" actId="20577"/>
          <ac:spMkLst>
            <pc:docMk/>
            <pc:sldMk cId="3308058757" sldId="393"/>
            <ac:spMk id="3" creationId="{851FEDD2-A906-4589-A3F6-13B5849C2DD9}"/>
          </ac:spMkLst>
        </pc:spChg>
      </pc:sldChg>
      <pc:sldChg chg="modSp">
        <pc:chgData name="Eric Cote" userId="da3e17ca1c835afd" providerId="LiveId" clId="{6A37F225-6DF3-4384-A6C3-708E4534B4E7}" dt="2018-03-15T03:57:14.455" v="221" actId="20577"/>
        <pc:sldMkLst>
          <pc:docMk/>
          <pc:sldMk cId="673460650" sldId="394"/>
        </pc:sldMkLst>
        <pc:spChg chg="mod">
          <ac:chgData name="Eric Cote" userId="da3e17ca1c835afd" providerId="LiveId" clId="{6A37F225-6DF3-4384-A6C3-708E4534B4E7}" dt="2018-03-15T03:57:14.455" v="221" actId="20577"/>
          <ac:spMkLst>
            <pc:docMk/>
            <pc:sldMk cId="673460650" sldId="394"/>
            <ac:spMk id="3" creationId="{28DB4256-5E8D-43CE-98C7-0F026B2C65B8}"/>
          </ac:spMkLst>
        </pc:spChg>
      </pc:sldChg>
      <pc:sldChg chg="modSp">
        <pc:chgData name="Eric Cote" userId="da3e17ca1c835afd" providerId="LiveId" clId="{6A37F225-6DF3-4384-A6C3-708E4534B4E7}" dt="2018-03-15T04:32:51.480" v="752" actId="20577"/>
        <pc:sldMkLst>
          <pc:docMk/>
          <pc:sldMk cId="2239161177" sldId="396"/>
        </pc:sldMkLst>
        <pc:spChg chg="mod">
          <ac:chgData name="Eric Cote" userId="da3e17ca1c835afd" providerId="LiveId" clId="{6A37F225-6DF3-4384-A6C3-708E4534B4E7}" dt="2018-03-15T04:32:51.480" v="752" actId="20577"/>
          <ac:spMkLst>
            <pc:docMk/>
            <pc:sldMk cId="2239161177" sldId="396"/>
            <ac:spMk id="3" creationId="{9D05CEBF-F61F-46E9-86A6-DD24555A8748}"/>
          </ac:spMkLst>
        </pc:spChg>
      </pc:sldChg>
      <pc:sldChg chg="addSp delSp modSp">
        <pc:chgData name="Eric Cote" userId="da3e17ca1c835afd" providerId="LiveId" clId="{6A37F225-6DF3-4384-A6C3-708E4534B4E7}" dt="2018-03-15T13:51:38.068" v="1036" actId="20577"/>
        <pc:sldMkLst>
          <pc:docMk/>
          <pc:sldMk cId="326808143" sldId="397"/>
        </pc:sldMkLst>
        <pc:spChg chg="mod">
          <ac:chgData name="Eric Cote" userId="da3e17ca1c835afd" providerId="LiveId" clId="{6A37F225-6DF3-4384-A6C3-708E4534B4E7}" dt="2018-03-15T04:37:58.589" v="859" actId="20577"/>
          <ac:spMkLst>
            <pc:docMk/>
            <pc:sldMk cId="326808143" sldId="397"/>
            <ac:spMk id="2" creationId="{48A6D131-19CD-4B29-B278-380D44C2CF3C}"/>
          </ac:spMkLst>
        </pc:spChg>
        <pc:spChg chg="add del mod">
          <ac:chgData name="Eric Cote" userId="da3e17ca1c835afd" providerId="LiveId" clId="{6A37F225-6DF3-4384-A6C3-708E4534B4E7}" dt="2018-03-15T13:51:38.068" v="1036" actId="20577"/>
          <ac:spMkLst>
            <pc:docMk/>
            <pc:sldMk cId="326808143" sldId="397"/>
            <ac:spMk id="3" creationId="{5FD7CCBE-5B8B-4BCB-881A-B952F5BE8053}"/>
          </ac:spMkLst>
        </pc:spChg>
        <pc:picChg chg="add del mod">
          <ac:chgData name="Eric Cote" userId="da3e17ca1c835afd" providerId="LiveId" clId="{6A37F225-6DF3-4384-A6C3-708E4534B4E7}" dt="2018-03-15T04:37:35.287" v="813" actId="20577"/>
          <ac:picMkLst>
            <pc:docMk/>
            <pc:sldMk cId="326808143" sldId="397"/>
            <ac:picMk id="4" creationId="{2D7E708A-55F1-4B2E-947F-A730F6414F85}"/>
          </ac:picMkLst>
        </pc:picChg>
        <pc:picChg chg="add del">
          <ac:chgData name="Eric Cote" userId="da3e17ca1c835afd" providerId="LiveId" clId="{6A37F225-6DF3-4384-A6C3-708E4534B4E7}" dt="2018-03-15T04:37:43.359" v="815" actId="20577"/>
          <ac:picMkLst>
            <pc:docMk/>
            <pc:sldMk cId="326808143" sldId="397"/>
            <ac:picMk id="5" creationId="{D36E54BC-7AAC-42B0-ACE5-F0BD70BA36C0}"/>
          </ac:picMkLst>
        </pc:picChg>
        <pc:picChg chg="add del mod">
          <ac:chgData name="Eric Cote" userId="da3e17ca1c835afd" providerId="LiveId" clId="{6A37F225-6DF3-4384-A6C3-708E4534B4E7}" dt="2018-03-15T04:38:03.142" v="861" actId="20577"/>
          <ac:picMkLst>
            <pc:docMk/>
            <pc:sldMk cId="326808143" sldId="397"/>
            <ac:picMk id="6" creationId="{1E54C3E1-9124-4ADB-BC25-51570C68967E}"/>
          </ac:picMkLst>
        </pc:picChg>
        <pc:picChg chg="add mod ord">
          <ac:chgData name="Eric Cote" userId="da3e17ca1c835afd" providerId="LiveId" clId="{6A37F225-6DF3-4384-A6C3-708E4534B4E7}" dt="2018-03-15T13:45:18.701" v="888" actId="167"/>
          <ac:picMkLst>
            <pc:docMk/>
            <pc:sldMk cId="326808143" sldId="397"/>
            <ac:picMk id="7" creationId="{F9DF8CAF-8E99-4729-8E7E-352F54C77990}"/>
          </ac:picMkLst>
        </pc:picChg>
      </pc:sldChg>
      <pc:sldChg chg="addSp delSp modSp">
        <pc:chgData name="Eric Cote" userId="da3e17ca1c835afd" providerId="LiveId" clId="{6A37F225-6DF3-4384-A6C3-708E4534B4E7}" dt="2018-03-15T14:29:12.091" v="1505" actId="20577"/>
        <pc:sldMkLst>
          <pc:docMk/>
          <pc:sldMk cId="2636646248" sldId="398"/>
        </pc:sldMkLst>
        <pc:spChg chg="mod">
          <ac:chgData name="Eric Cote" userId="da3e17ca1c835afd" providerId="LiveId" clId="{6A37F225-6DF3-4384-A6C3-708E4534B4E7}" dt="2018-03-15T14:29:12.091" v="1505" actId="20577"/>
          <ac:spMkLst>
            <pc:docMk/>
            <pc:sldMk cId="2636646248" sldId="398"/>
            <ac:spMk id="2" creationId="{900F44F7-D960-41A8-8446-9D9EDD117500}"/>
          </ac:spMkLst>
        </pc:spChg>
        <pc:spChg chg="add del mod">
          <ac:chgData name="Eric Cote" userId="da3e17ca1c835afd" providerId="LiveId" clId="{6A37F225-6DF3-4384-A6C3-708E4534B4E7}" dt="2018-03-15T14:28:50.169" v="1488" actId="20577"/>
          <ac:spMkLst>
            <pc:docMk/>
            <pc:sldMk cId="2636646248" sldId="398"/>
            <ac:spMk id="3" creationId="{7EBFA9B0-6675-4ED9-802A-22F2017890BD}"/>
          </ac:spMkLst>
        </pc:spChg>
        <pc:picChg chg="add del mod">
          <ac:chgData name="Eric Cote" userId="da3e17ca1c835afd" providerId="LiveId" clId="{6A37F225-6DF3-4384-A6C3-708E4534B4E7}" dt="2018-03-15T13:55:14.728" v="1042" actId="20577"/>
          <ac:picMkLst>
            <pc:docMk/>
            <pc:sldMk cId="2636646248" sldId="398"/>
            <ac:picMk id="4" creationId="{8902ABD4-B9C7-4D6A-AB29-6FAF7B68DCE6}"/>
          </ac:picMkLst>
        </pc:picChg>
        <pc:picChg chg="add mod">
          <ac:chgData name="Eric Cote" userId="da3e17ca1c835afd" providerId="LiveId" clId="{6A37F225-6DF3-4384-A6C3-708E4534B4E7}" dt="2018-03-15T13:55:48.850" v="1052" actId="14100"/>
          <ac:picMkLst>
            <pc:docMk/>
            <pc:sldMk cId="2636646248" sldId="398"/>
            <ac:picMk id="5" creationId="{4B1A2363-DA2A-4348-85F2-72BBEDDD1ED7}"/>
          </ac:picMkLst>
        </pc:picChg>
      </pc:sldChg>
      <pc:sldChg chg="modSp">
        <pc:chgData name="Eric Cote" userId="da3e17ca1c835afd" providerId="LiveId" clId="{6A37F225-6DF3-4384-A6C3-708E4534B4E7}" dt="2018-03-15T14:33:37.139" v="1613" actId="20577"/>
        <pc:sldMkLst>
          <pc:docMk/>
          <pc:sldMk cId="645097892" sldId="399"/>
        </pc:sldMkLst>
        <pc:spChg chg="mod">
          <ac:chgData name="Eric Cote" userId="da3e17ca1c835afd" providerId="LiveId" clId="{6A37F225-6DF3-4384-A6C3-708E4534B4E7}" dt="2018-03-15T14:29:37.622" v="1508" actId="27636"/>
          <ac:spMkLst>
            <pc:docMk/>
            <pc:sldMk cId="645097892" sldId="399"/>
            <ac:spMk id="2" creationId="{26FCBEBC-144A-4529-AA82-FE28CEC147FE}"/>
          </ac:spMkLst>
        </pc:spChg>
        <pc:spChg chg="mod">
          <ac:chgData name="Eric Cote" userId="da3e17ca1c835afd" providerId="LiveId" clId="{6A37F225-6DF3-4384-A6C3-708E4534B4E7}" dt="2018-03-15T14:33:37.139" v="1613" actId="20577"/>
          <ac:spMkLst>
            <pc:docMk/>
            <pc:sldMk cId="645097892" sldId="399"/>
            <ac:spMk id="3" creationId="{08688392-9F5F-4B5C-AC32-6CCD3BC5869E}"/>
          </ac:spMkLst>
        </pc:spChg>
      </pc:sldChg>
      <pc:sldChg chg="addSp modSp">
        <pc:chgData name="Eric Cote" userId="da3e17ca1c835afd" providerId="LiveId" clId="{6A37F225-6DF3-4384-A6C3-708E4534B4E7}" dt="2018-03-15T15:00:00.721" v="1684" actId="1076"/>
        <pc:sldMkLst>
          <pc:docMk/>
          <pc:sldMk cId="1627654881" sldId="400"/>
        </pc:sldMkLst>
        <pc:spChg chg="mod">
          <ac:chgData name="Eric Cote" userId="da3e17ca1c835afd" providerId="LiveId" clId="{6A37F225-6DF3-4384-A6C3-708E4534B4E7}" dt="2018-03-15T14:34:54.592" v="1623" actId="27636"/>
          <ac:spMkLst>
            <pc:docMk/>
            <pc:sldMk cId="1627654881" sldId="400"/>
            <ac:spMk id="2" creationId="{360620B7-6ADB-4646-8364-3412E87283DE}"/>
          </ac:spMkLst>
        </pc:spChg>
        <pc:spChg chg="mod">
          <ac:chgData name="Eric Cote" userId="da3e17ca1c835afd" providerId="LiveId" clId="{6A37F225-6DF3-4384-A6C3-708E4534B4E7}" dt="2018-03-15T14:59:33.229" v="1680" actId="20577"/>
          <ac:spMkLst>
            <pc:docMk/>
            <pc:sldMk cId="1627654881" sldId="400"/>
            <ac:spMk id="3" creationId="{AC1DFF78-776B-4941-B2A7-07055F835AD5}"/>
          </ac:spMkLst>
        </pc:spChg>
        <pc:picChg chg="add mod">
          <ac:chgData name="Eric Cote" userId="da3e17ca1c835afd" providerId="LiveId" clId="{6A37F225-6DF3-4384-A6C3-708E4534B4E7}" dt="2018-03-15T15:00:00.721" v="1684" actId="1076"/>
          <ac:picMkLst>
            <pc:docMk/>
            <pc:sldMk cId="1627654881" sldId="400"/>
            <ac:picMk id="4" creationId="{84828A24-E053-4A7F-B5AD-3C187A75D593}"/>
          </ac:picMkLst>
        </pc:picChg>
      </pc:sldChg>
      <pc:sldChg chg="addSp delSp modSp setBg">
        <pc:chgData name="Eric Cote" userId="da3e17ca1c835afd" providerId="LiveId" clId="{6A37F225-6DF3-4384-A6C3-708E4534B4E7}" dt="2018-03-15T15:44:00.776" v="1863" actId="20577"/>
        <pc:sldMkLst>
          <pc:docMk/>
          <pc:sldMk cId="1182442412" sldId="401"/>
        </pc:sldMkLst>
        <pc:spChg chg="mod">
          <ac:chgData name="Eric Cote" userId="da3e17ca1c835afd" providerId="LiveId" clId="{6A37F225-6DF3-4384-A6C3-708E4534B4E7}" dt="2018-03-15T15:39:52.446" v="1717" actId="20577"/>
          <ac:spMkLst>
            <pc:docMk/>
            <pc:sldMk cId="1182442412" sldId="401"/>
            <ac:spMk id="2" creationId="{71EF2974-E60D-4297-8547-8A064B7F29C8}"/>
          </ac:spMkLst>
        </pc:spChg>
        <pc:spChg chg="add del mod">
          <ac:chgData name="Eric Cote" userId="da3e17ca1c835afd" providerId="LiveId" clId="{6A37F225-6DF3-4384-A6C3-708E4534B4E7}" dt="2018-03-15T15:44:00.776" v="1863" actId="20577"/>
          <ac:spMkLst>
            <pc:docMk/>
            <pc:sldMk cId="1182442412" sldId="401"/>
            <ac:spMk id="3" creationId="{DEAADA9A-380D-4FC1-8BA5-0EBFA1674912}"/>
          </ac:spMkLst>
        </pc:spChg>
        <pc:spChg chg="add del">
          <ac:chgData name="Eric Cote" userId="da3e17ca1c835afd" providerId="LiveId" clId="{6A37F225-6DF3-4384-A6C3-708E4534B4E7}" dt="2018-03-15T15:38:47.570" v="1686" actId="20577"/>
          <ac:spMkLst>
            <pc:docMk/>
            <pc:sldMk cId="1182442412" sldId="401"/>
            <ac:spMk id="4" creationId="{E85F80AD-B5B7-42CD-8573-0519DA1F27D5}"/>
          </ac:spMkLst>
        </pc:spChg>
        <pc:spChg chg="add del">
          <ac:chgData name="Eric Cote" userId="da3e17ca1c835afd" providerId="LiveId" clId="{6A37F225-6DF3-4384-A6C3-708E4534B4E7}" dt="2018-03-15T15:38:52.072" v="1692" actId="20577"/>
          <ac:spMkLst>
            <pc:docMk/>
            <pc:sldMk cId="1182442412" sldId="401"/>
            <ac:spMk id="5" creationId="{81DA9A75-B9EB-4E9B-B68A-CF3C707798D8}"/>
          </ac:spMkLst>
        </pc:spChg>
        <pc:spChg chg="add del">
          <ac:chgData name="Eric Cote" userId="da3e17ca1c835afd" providerId="LiveId" clId="{6A37F225-6DF3-4384-A6C3-708E4534B4E7}" dt="2018-03-15T15:39:23.511" v="1694" actId="20577"/>
          <ac:spMkLst>
            <pc:docMk/>
            <pc:sldMk cId="1182442412" sldId="401"/>
            <ac:spMk id="6" creationId="{DB1128E7-378B-4EE2-833F-E57FBA463983}"/>
          </ac:spMkLst>
        </pc:spChg>
      </pc:sldChg>
      <pc:sldChg chg="addSp modSp">
        <pc:chgData name="Eric Cote" userId="da3e17ca1c835afd" providerId="LiveId" clId="{6A37F225-6DF3-4384-A6C3-708E4534B4E7}" dt="2018-03-15T19:19:51.434" v="4594" actId="2711"/>
        <pc:sldMkLst>
          <pc:docMk/>
          <pc:sldMk cId="512989876" sldId="402"/>
        </pc:sldMkLst>
        <pc:spChg chg="mod">
          <ac:chgData name="Eric Cote" userId="da3e17ca1c835afd" providerId="LiveId" clId="{6A37F225-6DF3-4384-A6C3-708E4534B4E7}" dt="2018-03-15T19:19:51.434" v="4594" actId="2711"/>
          <ac:spMkLst>
            <pc:docMk/>
            <pc:sldMk cId="512989876" sldId="402"/>
            <ac:spMk id="3" creationId="{577CE47F-AB55-4DD0-81A0-FEA97F154251}"/>
          </ac:spMkLst>
        </pc:spChg>
        <pc:picChg chg="add mod">
          <ac:chgData name="Eric Cote" userId="da3e17ca1c835afd" providerId="LiveId" clId="{6A37F225-6DF3-4384-A6C3-708E4534B4E7}" dt="2018-03-15T19:19:14.793" v="4593" actId="1076"/>
          <ac:picMkLst>
            <pc:docMk/>
            <pc:sldMk cId="512989876" sldId="402"/>
            <ac:picMk id="5" creationId="{6A4D032F-75A2-4FFA-A0C2-1F33F569EC53}"/>
          </ac:picMkLst>
        </pc:picChg>
      </pc:sldChg>
      <pc:sldChg chg="addSp delSp modSp add setBg">
        <pc:chgData name="Eric Cote" userId="da3e17ca1c835afd" providerId="LiveId" clId="{6A37F225-6DF3-4384-A6C3-708E4534B4E7}" dt="2018-03-15T16:01:29.010" v="2721" actId="20577"/>
        <pc:sldMkLst>
          <pc:docMk/>
          <pc:sldMk cId="4047891234" sldId="403"/>
        </pc:sldMkLst>
        <pc:spChg chg="mod">
          <ac:chgData name="Eric Cote" userId="da3e17ca1c835afd" providerId="LiveId" clId="{6A37F225-6DF3-4384-A6C3-708E4534B4E7}" dt="2018-03-15T15:49:39.174" v="1892" actId="20577"/>
          <ac:spMkLst>
            <pc:docMk/>
            <pc:sldMk cId="4047891234" sldId="403"/>
            <ac:spMk id="2" creationId="{8E9D7886-9B02-4471-AA46-7567F9F34CD9}"/>
          </ac:spMkLst>
        </pc:spChg>
        <pc:spChg chg="mod">
          <ac:chgData name="Eric Cote" userId="da3e17ca1c835afd" providerId="LiveId" clId="{6A37F225-6DF3-4384-A6C3-708E4534B4E7}" dt="2018-03-15T16:01:29.010" v="2721" actId="20577"/>
          <ac:spMkLst>
            <pc:docMk/>
            <pc:sldMk cId="4047891234" sldId="403"/>
            <ac:spMk id="3" creationId="{39C1A0B6-21B9-4C47-9065-4CD4F2327767}"/>
          </ac:spMkLst>
        </pc:spChg>
        <pc:spChg chg="add del">
          <ac:chgData name="Eric Cote" userId="da3e17ca1c835afd" providerId="LiveId" clId="{6A37F225-6DF3-4384-A6C3-708E4534B4E7}" dt="2018-03-15T15:50:33.450" v="1962" actId="20577"/>
          <ac:spMkLst>
            <pc:docMk/>
            <pc:sldMk cId="4047891234" sldId="403"/>
            <ac:spMk id="4" creationId="{F328AA30-E88A-4AEE-9BD7-D9B8A4870060}"/>
          </ac:spMkLst>
        </pc:spChg>
      </pc:sldChg>
      <pc:sldChg chg="modSp add">
        <pc:chgData name="Eric Cote" userId="da3e17ca1c835afd" providerId="LiveId" clId="{6A37F225-6DF3-4384-A6C3-708E4534B4E7}" dt="2018-03-15T16:43:57.805" v="3367" actId="20577"/>
        <pc:sldMkLst>
          <pc:docMk/>
          <pc:sldMk cId="1538365507" sldId="404"/>
        </pc:sldMkLst>
        <pc:spChg chg="mod">
          <ac:chgData name="Eric Cote" userId="da3e17ca1c835afd" providerId="LiveId" clId="{6A37F225-6DF3-4384-A6C3-708E4534B4E7}" dt="2018-03-15T16:02:31.673" v="2761" actId="20577"/>
          <ac:spMkLst>
            <pc:docMk/>
            <pc:sldMk cId="1538365507" sldId="404"/>
            <ac:spMk id="2" creationId="{7FD90892-EC67-4B3D-BCE2-03B46461ED59}"/>
          </ac:spMkLst>
        </pc:spChg>
        <pc:spChg chg="mod">
          <ac:chgData name="Eric Cote" userId="da3e17ca1c835afd" providerId="LiveId" clId="{6A37F225-6DF3-4384-A6C3-708E4534B4E7}" dt="2018-03-15T16:43:57.805" v="3367" actId="20577"/>
          <ac:spMkLst>
            <pc:docMk/>
            <pc:sldMk cId="1538365507" sldId="404"/>
            <ac:spMk id="3" creationId="{81281BBB-DBB3-498D-9F37-813ABB60BAEB}"/>
          </ac:spMkLst>
        </pc:spChg>
      </pc:sldChg>
      <pc:sldChg chg="modSp add">
        <pc:chgData name="Eric Cote" userId="da3e17ca1c835afd" providerId="LiveId" clId="{6A37F225-6DF3-4384-A6C3-708E4534B4E7}" dt="2018-03-15T17:12:17.801" v="3622" actId="2711"/>
        <pc:sldMkLst>
          <pc:docMk/>
          <pc:sldMk cId="1557182190" sldId="405"/>
        </pc:sldMkLst>
        <pc:spChg chg="mod">
          <ac:chgData name="Eric Cote" userId="da3e17ca1c835afd" providerId="LiveId" clId="{6A37F225-6DF3-4384-A6C3-708E4534B4E7}" dt="2018-03-15T17:03:56.399" v="3427" actId="20577"/>
          <ac:spMkLst>
            <pc:docMk/>
            <pc:sldMk cId="1557182190" sldId="405"/>
            <ac:spMk id="2" creationId="{DEBCFA41-0960-4BFF-8737-A7A3FEF1CDA4}"/>
          </ac:spMkLst>
        </pc:spChg>
        <pc:spChg chg="mod">
          <ac:chgData name="Eric Cote" userId="da3e17ca1c835afd" providerId="LiveId" clId="{6A37F225-6DF3-4384-A6C3-708E4534B4E7}" dt="2018-03-15T17:12:17.801" v="3622" actId="2711"/>
          <ac:spMkLst>
            <pc:docMk/>
            <pc:sldMk cId="1557182190" sldId="405"/>
            <ac:spMk id="3" creationId="{54D5A02F-BF9A-46E6-87B9-428F5F0FDA68}"/>
          </ac:spMkLst>
        </pc:spChg>
      </pc:sldChg>
      <pc:sldChg chg="addSp delSp modSp add setBg">
        <pc:chgData name="Eric Cote" userId="da3e17ca1c835afd" providerId="LiveId" clId="{6A37F225-6DF3-4384-A6C3-708E4534B4E7}" dt="2018-03-15T18:55:26.227" v="3820" actId="27636"/>
        <pc:sldMkLst>
          <pc:docMk/>
          <pc:sldMk cId="754078413" sldId="406"/>
        </pc:sldMkLst>
        <pc:spChg chg="mod">
          <ac:chgData name="Eric Cote" userId="da3e17ca1c835afd" providerId="LiveId" clId="{6A37F225-6DF3-4384-A6C3-708E4534B4E7}" dt="2018-03-15T18:55:26.227" v="3820" actId="27636"/>
          <ac:spMkLst>
            <pc:docMk/>
            <pc:sldMk cId="754078413" sldId="406"/>
            <ac:spMk id="3" creationId="{C70F63FF-E025-4BCF-BB29-87138CCC6A97}"/>
          </ac:spMkLst>
        </pc:spChg>
        <pc:spChg chg="add del">
          <ac:chgData name="Eric Cote" userId="da3e17ca1c835afd" providerId="LiveId" clId="{6A37F225-6DF3-4384-A6C3-708E4534B4E7}" dt="2018-03-15T18:52:24.690" v="3766" actId="27636"/>
          <ac:spMkLst>
            <pc:docMk/>
            <pc:sldMk cId="754078413" sldId="406"/>
            <ac:spMk id="4" creationId="{11596A72-4C52-4987-87D3-57C1D004F217}"/>
          </ac:spMkLst>
        </pc:spChg>
      </pc:sldChg>
      <pc:sldChg chg="addSp modSp add">
        <pc:chgData name="Eric Cote" userId="da3e17ca1c835afd" providerId="LiveId" clId="{6A37F225-6DF3-4384-A6C3-708E4534B4E7}" dt="2018-03-15T19:02:35.149" v="4155" actId="20577"/>
        <pc:sldMkLst>
          <pc:docMk/>
          <pc:sldMk cId="2478876501" sldId="407"/>
        </pc:sldMkLst>
        <pc:spChg chg="mod">
          <ac:chgData name="Eric Cote" userId="da3e17ca1c835afd" providerId="LiveId" clId="{6A37F225-6DF3-4384-A6C3-708E4534B4E7}" dt="2018-03-15T19:02:35.149" v="4155" actId="20577"/>
          <ac:spMkLst>
            <pc:docMk/>
            <pc:sldMk cId="2478876501" sldId="407"/>
            <ac:spMk id="3" creationId="{73B6BF8F-C875-4D34-A210-7744E43966FC}"/>
          </ac:spMkLst>
        </pc:spChg>
        <pc:picChg chg="add mod">
          <ac:chgData name="Eric Cote" userId="da3e17ca1c835afd" providerId="LiveId" clId="{6A37F225-6DF3-4384-A6C3-708E4534B4E7}" dt="2018-03-15T19:00:16.782" v="4080" actId="14100"/>
          <ac:picMkLst>
            <pc:docMk/>
            <pc:sldMk cId="2478876501" sldId="407"/>
            <ac:picMk id="4" creationId="{3B4F42FE-1061-4A4E-9CF1-C5668C81C4B3}"/>
          </ac:picMkLst>
        </pc:picChg>
      </pc:sldChg>
      <pc:sldChg chg="addSp modSp add">
        <pc:chgData name="Eric Cote" userId="da3e17ca1c835afd" providerId="LiveId" clId="{6A37F225-6DF3-4384-A6C3-708E4534B4E7}" dt="2018-03-15T19:12:58.064" v="4497" actId="2711"/>
        <pc:sldMkLst>
          <pc:docMk/>
          <pc:sldMk cId="1914734121" sldId="408"/>
        </pc:sldMkLst>
        <pc:spChg chg="mod ord">
          <ac:chgData name="Eric Cote" userId="da3e17ca1c835afd" providerId="LiveId" clId="{6A37F225-6DF3-4384-A6C3-708E4534B4E7}" dt="2018-03-15T19:12:58.064" v="4497" actId="2711"/>
          <ac:spMkLst>
            <pc:docMk/>
            <pc:sldMk cId="1914734121" sldId="408"/>
            <ac:spMk id="3" creationId="{F32D6268-A7FD-4E23-B7F7-425F15FD0707}"/>
          </ac:spMkLst>
        </pc:spChg>
        <pc:picChg chg="add mod ord">
          <ac:chgData name="Eric Cote" userId="da3e17ca1c835afd" providerId="LiveId" clId="{6A37F225-6DF3-4384-A6C3-708E4534B4E7}" dt="2018-03-15T19:12:38.362" v="4495" actId="1076"/>
          <ac:picMkLst>
            <pc:docMk/>
            <pc:sldMk cId="1914734121" sldId="408"/>
            <ac:picMk id="4" creationId="{FA1B13C6-A998-4A82-9313-E1928194AD28}"/>
          </ac:picMkLst>
        </pc:picChg>
        <pc:picChg chg="add mod ord">
          <ac:chgData name="Eric Cote" userId="da3e17ca1c835afd" providerId="LiveId" clId="{6A37F225-6DF3-4384-A6C3-708E4534B4E7}" dt="2018-03-15T19:12:45.464" v="4496" actId="1076"/>
          <ac:picMkLst>
            <pc:docMk/>
            <pc:sldMk cId="1914734121" sldId="408"/>
            <ac:picMk id="5" creationId="{BD693F54-BBA5-4A6C-BF72-C388085EA909}"/>
          </ac:picMkLst>
        </pc:picChg>
      </pc:sldChg>
      <pc:sldChg chg="addSp delSp modSp add setBg">
        <pc:chgData name="Eric Cote" userId="da3e17ca1c835afd" providerId="LiveId" clId="{6A37F225-6DF3-4384-A6C3-708E4534B4E7}" dt="2018-03-15T19:17:48.772" v="4589" actId="20577"/>
        <pc:sldMkLst>
          <pc:docMk/>
          <pc:sldMk cId="162970281" sldId="409"/>
        </pc:sldMkLst>
        <pc:spChg chg="mod">
          <ac:chgData name="Eric Cote" userId="da3e17ca1c835afd" providerId="LiveId" clId="{6A37F225-6DF3-4384-A6C3-708E4534B4E7}" dt="2018-03-15T19:17:48.772" v="4589" actId="20577"/>
          <ac:spMkLst>
            <pc:docMk/>
            <pc:sldMk cId="162970281" sldId="409"/>
            <ac:spMk id="3" creationId="{94B4C90C-558F-4CBB-A386-E6270F511CA9}"/>
          </ac:spMkLst>
        </pc:spChg>
        <pc:spChg chg="add del">
          <ac:chgData name="Eric Cote" userId="da3e17ca1c835afd" providerId="LiveId" clId="{6A37F225-6DF3-4384-A6C3-708E4534B4E7}" dt="2018-03-15T19:04:17.609" v="4180" actId="20577"/>
          <ac:spMkLst>
            <pc:docMk/>
            <pc:sldMk cId="162970281" sldId="409"/>
            <ac:spMk id="4" creationId="{06F371A6-BA1D-40EE-9402-8E05EED02EF4}"/>
          </ac:spMkLst>
        </pc:spChg>
        <pc:picChg chg="add mod">
          <ac:chgData name="Eric Cote" userId="da3e17ca1c835afd" providerId="LiveId" clId="{6A37F225-6DF3-4384-A6C3-708E4534B4E7}" dt="2018-03-15T19:17:38.802" v="4587" actId="1076"/>
          <ac:picMkLst>
            <pc:docMk/>
            <pc:sldMk cId="162970281" sldId="409"/>
            <ac:picMk id="5" creationId="{F90D166B-6D10-48E3-B306-21899C5093B0}"/>
          </ac:picMkLst>
        </pc:picChg>
      </pc:sldChg>
      <pc:sldChg chg="addSp delSp modSp add setBg">
        <pc:chgData name="Eric Cote" userId="da3e17ca1c835afd" providerId="LiveId" clId="{6A37F225-6DF3-4384-A6C3-708E4534B4E7}" dt="2018-03-15T19:33:20.021" v="5042" actId="20577"/>
        <pc:sldMkLst>
          <pc:docMk/>
          <pc:sldMk cId="759125811" sldId="410"/>
        </pc:sldMkLst>
        <pc:spChg chg="add del mod">
          <ac:chgData name="Eric Cote" userId="da3e17ca1c835afd" providerId="LiveId" clId="{6A37F225-6DF3-4384-A6C3-708E4534B4E7}" dt="2018-03-15T19:33:20.021" v="5042" actId="20577"/>
          <ac:spMkLst>
            <pc:docMk/>
            <pc:sldMk cId="759125811" sldId="410"/>
            <ac:spMk id="3" creationId="{97908B72-DA41-4C1A-8D85-2EE2CCE17FFD}"/>
          </ac:spMkLst>
        </pc:spChg>
        <pc:spChg chg="add del">
          <ac:chgData name="Eric Cote" userId="da3e17ca1c835afd" providerId="LiveId" clId="{6A37F225-6DF3-4384-A6C3-708E4534B4E7}" dt="2018-03-15T19:21:06.057" v="4600" actId="20577"/>
          <ac:spMkLst>
            <pc:docMk/>
            <pc:sldMk cId="759125811" sldId="410"/>
            <ac:spMk id="4" creationId="{9466E07B-C0AF-4F91-9B50-183A7F8BCB79}"/>
          </ac:spMkLst>
        </pc:spChg>
        <pc:spChg chg="add del">
          <ac:chgData name="Eric Cote" userId="da3e17ca1c835afd" providerId="LiveId" clId="{6A37F225-6DF3-4384-A6C3-708E4534B4E7}" dt="2018-03-15T19:25:12.170" v="4768" actId="20577"/>
          <ac:spMkLst>
            <pc:docMk/>
            <pc:sldMk cId="759125811" sldId="410"/>
            <ac:spMk id="5" creationId="{8B0BD3D5-6113-43D8-B215-97FCD77AE3C0}"/>
          </ac:spMkLst>
        </pc:spChg>
        <pc:spChg chg="add del">
          <ac:chgData name="Eric Cote" userId="da3e17ca1c835afd" providerId="LiveId" clId="{6A37F225-6DF3-4384-A6C3-708E4534B4E7}" dt="2018-03-15T19:25:37.170" v="4773" actId="20577"/>
          <ac:spMkLst>
            <pc:docMk/>
            <pc:sldMk cId="759125811" sldId="410"/>
            <ac:spMk id="6" creationId="{1525C060-77FC-47D2-A71A-AE562B65A0F9}"/>
          </ac:spMkLst>
        </pc:spChg>
        <pc:spChg chg="add del">
          <ac:chgData name="Eric Cote" userId="da3e17ca1c835afd" providerId="LiveId" clId="{6A37F225-6DF3-4384-A6C3-708E4534B4E7}" dt="2018-03-15T19:29:37.536" v="4978" actId="20577"/>
          <ac:spMkLst>
            <pc:docMk/>
            <pc:sldMk cId="759125811" sldId="410"/>
            <ac:spMk id="7" creationId="{BB4F5328-69EE-4F07-B746-26A82EBFD769}"/>
          </ac:spMkLst>
        </pc:spChg>
      </pc:sldChg>
      <pc:sldChg chg="addSp delSp modSp add setBg">
        <pc:chgData name="Eric Cote" userId="da3e17ca1c835afd" providerId="LiveId" clId="{6A37F225-6DF3-4384-A6C3-708E4534B4E7}" dt="2018-03-15T19:47:00.951" v="5235" actId="20577"/>
        <pc:sldMkLst>
          <pc:docMk/>
          <pc:sldMk cId="964558746" sldId="411"/>
        </pc:sldMkLst>
        <pc:spChg chg="add del mod">
          <ac:chgData name="Eric Cote" userId="da3e17ca1c835afd" providerId="LiveId" clId="{6A37F225-6DF3-4384-A6C3-708E4534B4E7}" dt="2018-03-15T19:47:00.951" v="5235" actId="20577"/>
          <ac:spMkLst>
            <pc:docMk/>
            <pc:sldMk cId="964558746" sldId="411"/>
            <ac:spMk id="3" creationId="{9C6719B0-E55F-4148-BC95-4A5FCC62B7C9}"/>
          </ac:spMkLst>
        </pc:spChg>
        <pc:spChg chg="add del">
          <ac:chgData name="Eric Cote" userId="da3e17ca1c835afd" providerId="LiveId" clId="{6A37F225-6DF3-4384-A6C3-708E4534B4E7}" dt="2018-03-15T19:35:09.539" v="5044" actId="20577"/>
          <ac:spMkLst>
            <pc:docMk/>
            <pc:sldMk cId="964558746" sldId="411"/>
            <ac:spMk id="4" creationId="{B36B50F9-75FE-46A4-A6CD-85300492B0B9}"/>
          </ac:spMkLst>
        </pc:spChg>
      </pc:sldChg>
      <pc:sldChg chg="addSp modSp add">
        <pc:chgData name="Eric Cote" userId="da3e17ca1c835afd" providerId="LiveId" clId="{6A37F225-6DF3-4384-A6C3-708E4534B4E7}" dt="2018-03-15T19:54:14.061" v="5571" actId="20577"/>
        <pc:sldMkLst>
          <pc:docMk/>
          <pc:sldMk cId="4229954630" sldId="412"/>
        </pc:sldMkLst>
        <pc:spChg chg="mod">
          <ac:chgData name="Eric Cote" userId="da3e17ca1c835afd" providerId="LiveId" clId="{6A37F225-6DF3-4384-A6C3-708E4534B4E7}" dt="2018-03-15T19:54:14.061" v="5571" actId="20577"/>
          <ac:spMkLst>
            <pc:docMk/>
            <pc:sldMk cId="4229954630" sldId="412"/>
            <ac:spMk id="3" creationId="{ABA10443-98FC-4775-BC8A-4640C02C7487}"/>
          </ac:spMkLst>
        </pc:spChg>
        <pc:picChg chg="add mod">
          <ac:chgData name="Eric Cote" userId="da3e17ca1c835afd" providerId="LiveId" clId="{6A37F225-6DF3-4384-A6C3-708E4534B4E7}" dt="2018-03-15T19:51:48.695" v="5400" actId="1076"/>
          <ac:picMkLst>
            <pc:docMk/>
            <pc:sldMk cId="4229954630" sldId="412"/>
            <ac:picMk id="5" creationId="{87774DC3-E07A-4ACC-B4CD-2CE483B3EF07}"/>
          </ac:picMkLst>
        </pc:picChg>
      </pc:sldChg>
      <pc:sldChg chg="addSp delSp modSp add setBg">
        <pc:chgData name="Eric Cote" userId="da3e17ca1c835afd" providerId="LiveId" clId="{6A37F225-6DF3-4384-A6C3-708E4534B4E7}" dt="2018-03-15T20:40:34.721" v="6823" actId="20577"/>
        <pc:sldMkLst>
          <pc:docMk/>
          <pc:sldMk cId="949088993" sldId="413"/>
        </pc:sldMkLst>
        <pc:spChg chg="add del mod">
          <ac:chgData name="Eric Cote" userId="da3e17ca1c835afd" providerId="LiveId" clId="{6A37F225-6DF3-4384-A6C3-708E4534B4E7}" dt="2018-03-15T20:40:34.721" v="6823" actId="20577"/>
          <ac:spMkLst>
            <pc:docMk/>
            <pc:sldMk cId="949088993" sldId="413"/>
            <ac:spMk id="3" creationId="{9181B57C-1856-486D-9C30-B9C601188360}"/>
          </ac:spMkLst>
        </pc:spChg>
        <pc:spChg chg="add del">
          <ac:chgData name="Eric Cote" userId="da3e17ca1c835afd" providerId="LiveId" clId="{6A37F225-6DF3-4384-A6C3-708E4534B4E7}" dt="2018-03-15T20:36:41.728" v="6684" actId="20577"/>
          <ac:spMkLst>
            <pc:docMk/>
            <pc:sldMk cId="949088993" sldId="413"/>
            <ac:spMk id="4" creationId="{01E8B073-6946-452F-9670-BFA341817ED7}"/>
          </ac:spMkLst>
        </pc:spChg>
      </pc:sldChg>
      <pc:sldChg chg="addSp delSp modSp add">
        <pc:chgData name="Eric Cote" userId="da3e17ca1c835afd" providerId="LiveId" clId="{6A37F225-6DF3-4384-A6C3-708E4534B4E7}" dt="2018-03-15T19:57:42.323" v="5771" actId="2711"/>
        <pc:sldMkLst>
          <pc:docMk/>
          <pc:sldMk cId="4153157046" sldId="414"/>
        </pc:sldMkLst>
        <pc:spChg chg="mod">
          <ac:chgData name="Eric Cote" userId="da3e17ca1c835afd" providerId="LiveId" clId="{6A37F225-6DF3-4384-A6C3-708E4534B4E7}" dt="2018-03-15T19:57:42.323" v="5771" actId="2711"/>
          <ac:spMkLst>
            <pc:docMk/>
            <pc:sldMk cId="4153157046" sldId="414"/>
            <ac:spMk id="3" creationId="{7BC63809-E3F2-4DF7-9516-4762B4586CE5}"/>
          </ac:spMkLst>
        </pc:spChg>
        <pc:picChg chg="add mod">
          <ac:chgData name="Eric Cote" userId="da3e17ca1c835afd" providerId="LiveId" clId="{6A37F225-6DF3-4384-A6C3-708E4534B4E7}" dt="2018-03-15T19:57:14.706" v="5768" actId="1076"/>
          <ac:picMkLst>
            <pc:docMk/>
            <pc:sldMk cId="4153157046" sldId="414"/>
            <ac:picMk id="5" creationId="{10CF8419-5E4A-4914-8066-AABBFD09DFC8}"/>
          </ac:picMkLst>
        </pc:picChg>
        <pc:picChg chg="add del">
          <ac:chgData name="Eric Cote" userId="da3e17ca1c835afd" providerId="LiveId" clId="{6A37F225-6DF3-4384-A6C3-708E4534B4E7}" dt="2018-03-15T19:57:30.405" v="5770" actId="2711"/>
          <ac:picMkLst>
            <pc:docMk/>
            <pc:sldMk cId="4153157046" sldId="414"/>
            <ac:picMk id="6" creationId="{4DB25BEC-96D8-4993-90B0-91180EC96FBA}"/>
          </ac:picMkLst>
        </pc:picChg>
      </pc:sldChg>
      <pc:sldChg chg="addSp modSp add">
        <pc:chgData name="Eric Cote" userId="da3e17ca1c835afd" providerId="LiveId" clId="{6A37F225-6DF3-4384-A6C3-708E4534B4E7}" dt="2018-03-15T20:00:25.996" v="5830" actId="20577"/>
        <pc:sldMkLst>
          <pc:docMk/>
          <pc:sldMk cId="1920148741" sldId="415"/>
        </pc:sldMkLst>
        <pc:spChg chg="mod">
          <ac:chgData name="Eric Cote" userId="da3e17ca1c835afd" providerId="LiveId" clId="{6A37F225-6DF3-4384-A6C3-708E4534B4E7}" dt="2018-03-15T19:59:16.753" v="5814" actId="20577"/>
          <ac:spMkLst>
            <pc:docMk/>
            <pc:sldMk cId="1920148741" sldId="415"/>
            <ac:spMk id="2" creationId="{69A91195-EA45-4047-AC0D-863950AE9298}"/>
          </ac:spMkLst>
        </pc:spChg>
        <pc:spChg chg="mod">
          <ac:chgData name="Eric Cote" userId="da3e17ca1c835afd" providerId="LiveId" clId="{6A37F225-6DF3-4384-A6C3-708E4534B4E7}" dt="2018-03-15T20:00:25.996" v="5830" actId="20577"/>
          <ac:spMkLst>
            <pc:docMk/>
            <pc:sldMk cId="1920148741" sldId="415"/>
            <ac:spMk id="3" creationId="{4FD2B61D-D842-4E04-8A09-44220D436397}"/>
          </ac:spMkLst>
        </pc:spChg>
        <pc:picChg chg="add mod">
          <ac:chgData name="Eric Cote" userId="da3e17ca1c835afd" providerId="LiveId" clId="{6A37F225-6DF3-4384-A6C3-708E4534B4E7}" dt="2018-03-15T20:00:12.473" v="5829" actId="1076"/>
          <ac:picMkLst>
            <pc:docMk/>
            <pc:sldMk cId="1920148741" sldId="415"/>
            <ac:picMk id="5" creationId="{984A90B2-7ED8-4CEA-94DB-8C5A83024673}"/>
          </ac:picMkLst>
        </pc:picChg>
      </pc:sldChg>
      <pc:sldChg chg="modSp add">
        <pc:chgData name="Eric Cote" userId="da3e17ca1c835afd" providerId="LiveId" clId="{6A37F225-6DF3-4384-A6C3-708E4534B4E7}" dt="2018-03-15T20:08:47.901" v="6254" actId="20577"/>
        <pc:sldMkLst>
          <pc:docMk/>
          <pc:sldMk cId="1712299703" sldId="416"/>
        </pc:sldMkLst>
        <pc:spChg chg="mod">
          <ac:chgData name="Eric Cote" userId="da3e17ca1c835afd" providerId="LiveId" clId="{6A37F225-6DF3-4384-A6C3-708E4534B4E7}" dt="2018-03-15T20:01:52.774" v="5860" actId="20577"/>
          <ac:spMkLst>
            <pc:docMk/>
            <pc:sldMk cId="1712299703" sldId="416"/>
            <ac:spMk id="2" creationId="{36F3FD4F-D7B8-47CD-A0F5-B0467A2E5CC6}"/>
          </ac:spMkLst>
        </pc:spChg>
        <pc:spChg chg="mod">
          <ac:chgData name="Eric Cote" userId="da3e17ca1c835afd" providerId="LiveId" clId="{6A37F225-6DF3-4384-A6C3-708E4534B4E7}" dt="2018-03-15T20:08:47.901" v="6254" actId="20577"/>
          <ac:spMkLst>
            <pc:docMk/>
            <pc:sldMk cId="1712299703" sldId="416"/>
            <ac:spMk id="3" creationId="{D809B04C-1B67-434C-9FB0-BCF945B74493}"/>
          </ac:spMkLst>
        </pc:spChg>
      </pc:sldChg>
      <pc:sldChg chg="addSp delSp modSp add setBg">
        <pc:chgData name="Eric Cote" userId="da3e17ca1c835afd" providerId="LiveId" clId="{6A37F225-6DF3-4384-A6C3-708E4534B4E7}" dt="2018-03-15T20:28:23.508" v="6561" actId="20577"/>
        <pc:sldMkLst>
          <pc:docMk/>
          <pc:sldMk cId="26037807" sldId="417"/>
        </pc:sldMkLst>
        <pc:spChg chg="mod">
          <ac:chgData name="Eric Cote" userId="da3e17ca1c835afd" providerId="LiveId" clId="{6A37F225-6DF3-4384-A6C3-708E4534B4E7}" dt="2018-03-15T20:28:23.508" v="6561" actId="20577"/>
          <ac:spMkLst>
            <pc:docMk/>
            <pc:sldMk cId="26037807" sldId="417"/>
            <ac:spMk id="3" creationId="{C44C30F3-CD88-40FE-AEBA-A8B10E8C04CF}"/>
          </ac:spMkLst>
        </pc:spChg>
        <pc:spChg chg="add del">
          <ac:chgData name="Eric Cote" userId="da3e17ca1c835afd" providerId="LiveId" clId="{6A37F225-6DF3-4384-A6C3-708E4534B4E7}" dt="2018-03-15T20:27:22.936" v="6516" actId="20577"/>
          <ac:spMkLst>
            <pc:docMk/>
            <pc:sldMk cId="26037807" sldId="417"/>
            <ac:spMk id="4" creationId="{FA4992C2-E66B-4F24-8926-8FD3CBA41211}"/>
          </ac:spMkLst>
        </pc:spChg>
      </pc:sldChg>
      <pc:sldChg chg="addSp delSp modSp add setBg">
        <pc:chgData name="Eric Cote" userId="da3e17ca1c835afd" providerId="LiveId" clId="{6A37F225-6DF3-4384-A6C3-708E4534B4E7}" dt="2018-03-15T20:35:41.639" v="6682" actId="1076"/>
        <pc:sldMkLst>
          <pc:docMk/>
          <pc:sldMk cId="1988301366" sldId="418"/>
        </pc:sldMkLst>
        <pc:spChg chg="add del mod">
          <ac:chgData name="Eric Cote" userId="da3e17ca1c835afd" providerId="LiveId" clId="{6A37F225-6DF3-4384-A6C3-708E4534B4E7}" dt="2018-03-15T20:35:04.601" v="6678" actId="20577"/>
          <ac:spMkLst>
            <pc:docMk/>
            <pc:sldMk cId="1988301366" sldId="418"/>
            <ac:spMk id="3" creationId="{F2ADD0B0-2C22-4E53-A1D8-DB29EADB07A4}"/>
          </ac:spMkLst>
        </pc:spChg>
        <pc:spChg chg="add del">
          <ac:chgData name="Eric Cote" userId="da3e17ca1c835afd" providerId="LiveId" clId="{6A37F225-6DF3-4384-A6C3-708E4534B4E7}" dt="2018-03-15T20:28:47.491" v="6563" actId="1076"/>
          <ac:spMkLst>
            <pc:docMk/>
            <pc:sldMk cId="1988301366" sldId="418"/>
            <ac:spMk id="4" creationId="{933BEF73-C108-4BA0-8830-01C29E1FD61D}"/>
          </ac:spMkLst>
        </pc:spChg>
        <pc:picChg chg="add mod">
          <ac:chgData name="Eric Cote" userId="da3e17ca1c835afd" providerId="LiveId" clId="{6A37F225-6DF3-4384-A6C3-708E4534B4E7}" dt="2018-03-15T20:35:41.639" v="6682" actId="1076"/>
          <ac:picMkLst>
            <pc:docMk/>
            <pc:sldMk cId="1988301366" sldId="418"/>
            <ac:picMk id="6" creationId="{0080A861-D93B-4A2A-B11B-A4EA8B78FF3C}"/>
          </ac:picMkLst>
        </pc:picChg>
      </pc:sldChg>
      <pc:sldChg chg="addSp delSp modSp add setBg">
        <pc:chgData name="Eric Cote" userId="da3e17ca1c835afd" providerId="LiveId" clId="{6A37F225-6DF3-4384-A6C3-708E4534B4E7}" dt="2018-03-15T20:55:39.452" v="7414" actId="2711"/>
        <pc:sldMkLst>
          <pc:docMk/>
          <pc:sldMk cId="3455332981" sldId="419"/>
        </pc:sldMkLst>
        <pc:spChg chg="mod">
          <ac:chgData name="Eric Cote" userId="da3e17ca1c835afd" providerId="LiveId" clId="{6A37F225-6DF3-4384-A6C3-708E4534B4E7}" dt="2018-03-15T20:55:39.452" v="7414" actId="2711"/>
          <ac:spMkLst>
            <pc:docMk/>
            <pc:sldMk cId="3455332981" sldId="419"/>
            <ac:spMk id="3" creationId="{930B02DF-94B8-4F4A-A86A-37862EE0EE34}"/>
          </ac:spMkLst>
        </pc:spChg>
        <pc:spChg chg="add del">
          <ac:chgData name="Eric Cote" userId="da3e17ca1c835afd" providerId="LiveId" clId="{6A37F225-6DF3-4384-A6C3-708E4534B4E7}" dt="2018-03-15T20:53:45.978" v="7241" actId="2711"/>
          <ac:spMkLst>
            <pc:docMk/>
            <pc:sldMk cId="3455332981" sldId="419"/>
            <ac:spMk id="4" creationId="{8F613520-3B64-41AD-947E-C8A95198ACC0}"/>
          </ac:spMkLst>
        </pc:spChg>
      </pc:sldChg>
      <pc:sldChg chg="addSp delSp modSp add setBg">
        <pc:chgData name="Eric Cote" userId="da3e17ca1c835afd" providerId="LiveId" clId="{6A37F225-6DF3-4384-A6C3-708E4534B4E7}" dt="2018-03-15T21:01:50.890" v="7744" actId="2711"/>
        <pc:sldMkLst>
          <pc:docMk/>
          <pc:sldMk cId="332960550" sldId="420"/>
        </pc:sldMkLst>
        <pc:spChg chg="add del mod">
          <ac:chgData name="Eric Cote" userId="da3e17ca1c835afd" providerId="LiveId" clId="{6A37F225-6DF3-4384-A6C3-708E4534B4E7}" dt="2018-03-15T21:01:50.890" v="7744" actId="2711"/>
          <ac:spMkLst>
            <pc:docMk/>
            <pc:sldMk cId="332960550" sldId="420"/>
            <ac:spMk id="3" creationId="{A6509161-49B0-4579-8104-7B2D1D3422DE}"/>
          </ac:spMkLst>
        </pc:spChg>
        <pc:spChg chg="add del">
          <ac:chgData name="Eric Cote" userId="da3e17ca1c835afd" providerId="LiveId" clId="{6A37F225-6DF3-4384-A6C3-708E4534B4E7}" dt="2018-03-15T20:56:18.216" v="7416" actId="2711"/>
          <ac:spMkLst>
            <pc:docMk/>
            <pc:sldMk cId="332960550" sldId="420"/>
            <ac:spMk id="4" creationId="{40908E83-89B5-4E89-9349-75463EFBFDB7}"/>
          </ac:spMkLst>
        </pc:spChg>
      </pc:sldChg>
      <pc:sldChg chg="addSp delSp modSp add setBg">
        <pc:chgData name="Eric Cote" userId="da3e17ca1c835afd" providerId="LiveId" clId="{6A37F225-6DF3-4384-A6C3-708E4534B4E7}" dt="2018-03-15T21:37:57.942" v="9270" actId="2711"/>
        <pc:sldMkLst>
          <pc:docMk/>
          <pc:sldMk cId="1188927470" sldId="421"/>
        </pc:sldMkLst>
        <pc:spChg chg="mod">
          <ac:chgData name="Eric Cote" userId="da3e17ca1c835afd" providerId="LiveId" clId="{6A37F225-6DF3-4384-A6C3-708E4534B4E7}" dt="2018-03-15T21:37:57.942" v="9270" actId="2711"/>
          <ac:spMkLst>
            <pc:docMk/>
            <pc:sldMk cId="1188927470" sldId="421"/>
            <ac:spMk id="3" creationId="{106ABE9E-24CA-4C1F-A70A-050EF0FD2E53}"/>
          </ac:spMkLst>
        </pc:spChg>
        <pc:spChg chg="add del">
          <ac:chgData name="Eric Cote" userId="da3e17ca1c835afd" providerId="LiveId" clId="{6A37F225-6DF3-4384-A6C3-708E4534B4E7}" dt="2018-03-15T21:33:43.488" v="8999" actId="2711"/>
          <ac:spMkLst>
            <pc:docMk/>
            <pc:sldMk cId="1188927470" sldId="421"/>
            <ac:spMk id="4" creationId="{6F1F8B0C-9B08-419B-B8FF-AF8BE2135E8B}"/>
          </ac:spMkLst>
        </pc:spChg>
      </pc:sldChg>
      <pc:sldChg chg="addSp modSp add">
        <pc:chgData name="Eric Cote" userId="da3e17ca1c835afd" providerId="LiveId" clId="{6A37F225-6DF3-4384-A6C3-708E4534B4E7}" dt="2018-03-15T21:05:59.605" v="7819" actId="1076"/>
        <pc:sldMkLst>
          <pc:docMk/>
          <pc:sldMk cId="2777361553" sldId="422"/>
        </pc:sldMkLst>
        <pc:spChg chg="mod">
          <ac:chgData name="Eric Cote" userId="da3e17ca1c835afd" providerId="LiveId" clId="{6A37F225-6DF3-4384-A6C3-708E4534B4E7}" dt="2018-03-15T21:03:11.385" v="7815" actId="2711"/>
          <ac:spMkLst>
            <pc:docMk/>
            <pc:sldMk cId="2777361553" sldId="422"/>
            <ac:spMk id="3" creationId="{E03386DE-A282-41CD-AA61-01D393A049BF}"/>
          </ac:spMkLst>
        </pc:spChg>
        <pc:picChg chg="add mod">
          <ac:chgData name="Eric Cote" userId="da3e17ca1c835afd" providerId="LiveId" clId="{6A37F225-6DF3-4384-A6C3-708E4534B4E7}" dt="2018-03-15T21:05:59.605" v="7819" actId="1076"/>
          <ac:picMkLst>
            <pc:docMk/>
            <pc:sldMk cId="2777361553" sldId="422"/>
            <ac:picMk id="5" creationId="{2054D69D-D275-4C8B-A0CF-1D67381C0D2A}"/>
          </ac:picMkLst>
        </pc:picChg>
      </pc:sldChg>
      <pc:sldChg chg="addSp delSp modSp add">
        <pc:chgData name="Eric Cote" userId="da3e17ca1c835afd" providerId="LiveId" clId="{6A37F225-6DF3-4384-A6C3-708E4534B4E7}" dt="2018-03-15T21:07:47.334" v="7849" actId="14100"/>
        <pc:sldMkLst>
          <pc:docMk/>
          <pc:sldMk cId="1953605134" sldId="423"/>
        </pc:sldMkLst>
        <pc:spChg chg="add del mod">
          <ac:chgData name="Eric Cote" userId="da3e17ca1c835afd" providerId="LiveId" clId="{6A37F225-6DF3-4384-A6C3-708E4534B4E7}" dt="2018-03-15T21:07:47.334" v="7849" actId="14100"/>
          <ac:spMkLst>
            <pc:docMk/>
            <pc:sldMk cId="1953605134" sldId="423"/>
            <ac:spMk id="2" creationId="{07246B11-08B9-4106-9D3C-3C8614EE23CC}"/>
          </ac:spMkLst>
        </pc:spChg>
        <pc:spChg chg="del">
          <ac:chgData name="Eric Cote" userId="da3e17ca1c835afd" providerId="LiveId" clId="{6A37F225-6DF3-4384-A6C3-708E4534B4E7}" dt="2018-03-15T21:07:07.983" v="7820" actId="14100"/>
          <ac:spMkLst>
            <pc:docMk/>
            <pc:sldMk cId="1953605134" sldId="423"/>
            <ac:spMk id="3" creationId="{4B4DA90B-9857-4B2F-86F7-7177B0223210}"/>
          </ac:spMkLst>
        </pc:spChg>
        <pc:picChg chg="add mod">
          <ac:chgData name="Eric Cote" userId="da3e17ca1c835afd" providerId="LiveId" clId="{6A37F225-6DF3-4384-A6C3-708E4534B4E7}" dt="2018-03-15T21:07:14.083" v="7822" actId="14100"/>
          <ac:picMkLst>
            <pc:docMk/>
            <pc:sldMk cId="1953605134" sldId="423"/>
            <ac:picMk id="5" creationId="{D863F6E6-D6B0-4F12-954C-9BA7B809FEA3}"/>
          </ac:picMkLst>
        </pc:picChg>
      </pc:sldChg>
      <pc:sldChg chg="modSp add">
        <pc:chgData name="Eric Cote" userId="da3e17ca1c835afd" providerId="LiveId" clId="{6A37F225-6DF3-4384-A6C3-708E4534B4E7}" dt="2018-03-15T21:19:52.669" v="8526" actId="20577"/>
        <pc:sldMkLst>
          <pc:docMk/>
          <pc:sldMk cId="3833717177" sldId="424"/>
        </pc:sldMkLst>
        <pc:spChg chg="mod">
          <ac:chgData name="Eric Cote" userId="da3e17ca1c835afd" providerId="LiveId" clId="{6A37F225-6DF3-4384-A6C3-708E4534B4E7}" dt="2018-03-15T21:12:53.443" v="8065" actId="20577"/>
          <ac:spMkLst>
            <pc:docMk/>
            <pc:sldMk cId="3833717177" sldId="424"/>
            <ac:spMk id="2" creationId="{74661E98-8B92-4EE7-8E72-964823C08BD1}"/>
          </ac:spMkLst>
        </pc:spChg>
        <pc:spChg chg="mod">
          <ac:chgData name="Eric Cote" userId="da3e17ca1c835afd" providerId="LiveId" clId="{6A37F225-6DF3-4384-A6C3-708E4534B4E7}" dt="2018-03-15T21:19:52.669" v="8526" actId="20577"/>
          <ac:spMkLst>
            <pc:docMk/>
            <pc:sldMk cId="3833717177" sldId="424"/>
            <ac:spMk id="3" creationId="{318AF646-0782-416F-AC0C-70D01C562981}"/>
          </ac:spMkLst>
        </pc:spChg>
      </pc:sldChg>
      <pc:sldChg chg="addSp modSp add">
        <pc:chgData name="Eric Cote" userId="da3e17ca1c835afd" providerId="LiveId" clId="{6A37F225-6DF3-4384-A6C3-708E4534B4E7}" dt="2018-03-15T21:12:00.136" v="8064" actId="1076"/>
        <pc:sldMkLst>
          <pc:docMk/>
          <pc:sldMk cId="2927229531" sldId="425"/>
        </pc:sldMkLst>
        <pc:spChg chg="mod">
          <ac:chgData name="Eric Cote" userId="da3e17ca1c835afd" providerId="LiveId" clId="{6A37F225-6DF3-4384-A6C3-708E4534B4E7}" dt="2018-03-15T21:11:51.217" v="8063" actId="20577"/>
          <ac:spMkLst>
            <pc:docMk/>
            <pc:sldMk cId="2927229531" sldId="425"/>
            <ac:spMk id="3" creationId="{B6414B7A-CBFD-445E-81D7-6B26B0BE4070}"/>
          </ac:spMkLst>
        </pc:spChg>
        <pc:picChg chg="add mod">
          <ac:chgData name="Eric Cote" userId="da3e17ca1c835afd" providerId="LiveId" clId="{6A37F225-6DF3-4384-A6C3-708E4534B4E7}" dt="2018-03-15T21:12:00.136" v="8064" actId="1076"/>
          <ac:picMkLst>
            <pc:docMk/>
            <pc:sldMk cId="2927229531" sldId="425"/>
            <ac:picMk id="5" creationId="{65943946-E9D7-4EBB-9F65-8E1B05A5D8D4}"/>
          </ac:picMkLst>
        </pc:picChg>
      </pc:sldChg>
      <pc:sldChg chg="modSp add">
        <pc:chgData name="Eric Cote" userId="da3e17ca1c835afd" providerId="LiveId" clId="{6A37F225-6DF3-4384-A6C3-708E4534B4E7}" dt="2018-03-15T21:42:39.292" v="9646" actId="2711"/>
        <pc:sldMkLst>
          <pc:docMk/>
          <pc:sldMk cId="4094020737" sldId="426"/>
        </pc:sldMkLst>
        <pc:spChg chg="mod">
          <ac:chgData name="Eric Cote" userId="da3e17ca1c835afd" providerId="LiveId" clId="{6A37F225-6DF3-4384-A6C3-708E4534B4E7}" dt="2018-03-15T21:42:39.292" v="9646" actId="2711"/>
          <ac:spMkLst>
            <pc:docMk/>
            <pc:sldMk cId="4094020737" sldId="426"/>
            <ac:spMk id="3" creationId="{EA24510D-3B72-4CEB-864B-BB09D0D70034}"/>
          </ac:spMkLst>
        </pc:spChg>
      </pc:sldChg>
      <pc:sldChg chg="modSp add">
        <pc:chgData name="Eric Cote" userId="da3e17ca1c835afd" providerId="LiveId" clId="{6A37F225-6DF3-4384-A6C3-708E4534B4E7}" dt="2018-03-15T21:46:24.073" v="9950" actId="20577"/>
        <pc:sldMkLst>
          <pc:docMk/>
          <pc:sldMk cId="1280214217" sldId="427"/>
        </pc:sldMkLst>
        <pc:spChg chg="mod">
          <ac:chgData name="Eric Cote" userId="da3e17ca1c835afd" providerId="LiveId" clId="{6A37F225-6DF3-4384-A6C3-708E4534B4E7}" dt="2018-03-15T21:46:24.073" v="9950" actId="20577"/>
          <ac:spMkLst>
            <pc:docMk/>
            <pc:sldMk cId="1280214217" sldId="427"/>
            <ac:spMk id="3" creationId="{72996683-7431-4F26-937E-1FA8120370A8}"/>
          </ac:spMkLst>
        </pc:spChg>
      </pc:sldChg>
      <pc:sldChg chg="addSp delSp modSp add">
        <pc:chgData name="Eric Cote" userId="da3e17ca1c835afd" providerId="LiveId" clId="{6A37F225-6DF3-4384-A6C3-708E4534B4E7}" dt="2018-03-15T21:53:26.776" v="10270" actId="478"/>
        <pc:sldMkLst>
          <pc:docMk/>
          <pc:sldMk cId="3112902461" sldId="428"/>
        </pc:sldMkLst>
        <pc:spChg chg="del">
          <ac:chgData name="Eric Cote" userId="da3e17ca1c835afd" providerId="LiveId" clId="{6A37F225-6DF3-4384-A6C3-708E4534B4E7}" dt="2018-03-15T21:53:26.776" v="10270" actId="478"/>
          <ac:spMkLst>
            <pc:docMk/>
            <pc:sldMk cId="3112902461" sldId="428"/>
            <ac:spMk id="2" creationId="{02781B73-4149-4989-92E8-16FBF46143A1}"/>
          </ac:spMkLst>
        </pc:spChg>
        <pc:spChg chg="add del mod">
          <ac:chgData name="Eric Cote" userId="da3e17ca1c835afd" providerId="LiveId" clId="{6A37F225-6DF3-4384-A6C3-708E4534B4E7}" dt="2018-03-15T21:52:53.917" v="10265" actId="27636"/>
          <ac:spMkLst>
            <pc:docMk/>
            <pc:sldMk cId="3112902461" sldId="428"/>
            <ac:spMk id="3" creationId="{3E4173B6-B3B1-40CD-BF9E-2A3C5DFF2C0E}"/>
          </ac:spMkLst>
        </pc:spChg>
        <pc:picChg chg="add del mod">
          <ac:chgData name="Eric Cote" userId="da3e17ca1c835afd" providerId="LiveId" clId="{6A37F225-6DF3-4384-A6C3-708E4534B4E7}" dt="2018-03-15T21:48:28.721" v="9956" actId="478"/>
          <ac:picMkLst>
            <pc:docMk/>
            <pc:sldMk cId="3112902461" sldId="428"/>
            <ac:picMk id="5" creationId="{FB4FBB97-F1CF-4EE2-B4E5-FD7733650A55}"/>
          </ac:picMkLst>
        </pc:picChg>
        <pc:picChg chg="add mod">
          <ac:chgData name="Eric Cote" userId="da3e17ca1c835afd" providerId="LiveId" clId="{6A37F225-6DF3-4384-A6C3-708E4534B4E7}" dt="2018-03-15T21:52:49.026" v="10263" actId="14100"/>
          <ac:picMkLst>
            <pc:docMk/>
            <pc:sldMk cId="3112902461" sldId="428"/>
            <ac:picMk id="7" creationId="{31E63C37-62B9-4BB9-B38A-FF4A1196FADC}"/>
          </ac:picMkLst>
        </pc:picChg>
        <pc:picChg chg="add mod">
          <ac:chgData name="Eric Cote" userId="da3e17ca1c835afd" providerId="LiveId" clId="{6A37F225-6DF3-4384-A6C3-708E4534B4E7}" dt="2018-03-15T21:53:13.602" v="10269" actId="1076"/>
          <ac:picMkLst>
            <pc:docMk/>
            <pc:sldMk cId="3112902461" sldId="428"/>
            <ac:picMk id="9" creationId="{554FC767-1FE3-432E-A727-F19E8B698B4A}"/>
          </ac:picMkLst>
        </pc:picChg>
      </pc:sldChg>
      <pc:sldChg chg="addSp delSp modSp add setBg">
        <pc:chgData name="Eric Cote" userId="da3e17ca1c835afd" providerId="LiveId" clId="{6A37F225-6DF3-4384-A6C3-708E4534B4E7}" dt="2018-03-15T21:59:09.738" v="10325" actId="20577"/>
        <pc:sldMkLst>
          <pc:docMk/>
          <pc:sldMk cId="254580967" sldId="429"/>
        </pc:sldMkLst>
        <pc:spChg chg="mod">
          <ac:chgData name="Eric Cote" userId="da3e17ca1c835afd" providerId="LiveId" clId="{6A37F225-6DF3-4384-A6C3-708E4534B4E7}" dt="2018-03-15T21:57:49.450" v="10320" actId="20577"/>
          <ac:spMkLst>
            <pc:docMk/>
            <pc:sldMk cId="254580967" sldId="429"/>
            <ac:spMk id="2" creationId="{FA1C84A9-BD62-4267-AB58-31ED6BC1A556}"/>
          </ac:spMkLst>
        </pc:spChg>
        <pc:spChg chg="add del mod">
          <ac:chgData name="Eric Cote" userId="da3e17ca1c835afd" providerId="LiveId" clId="{6A37F225-6DF3-4384-A6C3-708E4534B4E7}" dt="2018-03-15T21:59:09.738" v="10325" actId="20577"/>
          <ac:spMkLst>
            <pc:docMk/>
            <pc:sldMk cId="254580967" sldId="429"/>
            <ac:spMk id="3" creationId="{36CCCDCD-F289-4AD8-AE15-8E8CA2DB8867}"/>
          </ac:spMkLst>
        </pc:spChg>
        <pc:spChg chg="add del">
          <ac:chgData name="Eric Cote" userId="da3e17ca1c835afd" providerId="LiveId" clId="{6A37F225-6DF3-4384-A6C3-708E4534B4E7}" dt="2018-03-15T21:55:52.027" v="10277" actId="20577"/>
          <ac:spMkLst>
            <pc:docMk/>
            <pc:sldMk cId="254580967" sldId="429"/>
            <ac:spMk id="4" creationId="{15746621-0D09-4DE6-8F26-5215400B3545}"/>
          </ac:spMkLst>
        </pc:spChg>
      </pc:sldChg>
      <pc:sldChg chg="modSp add">
        <pc:chgData name="Eric Cote" userId="da3e17ca1c835afd" providerId="LiveId" clId="{6A37F225-6DF3-4384-A6C3-708E4534B4E7}" dt="2018-03-15T22:20:30.033" v="10363" actId="2711"/>
        <pc:sldMkLst>
          <pc:docMk/>
          <pc:sldMk cId="703921259" sldId="430"/>
        </pc:sldMkLst>
        <pc:spChg chg="mod">
          <ac:chgData name="Eric Cote" userId="da3e17ca1c835afd" providerId="LiveId" clId="{6A37F225-6DF3-4384-A6C3-708E4534B4E7}" dt="2018-03-15T22:20:30.033" v="10363" actId="2711"/>
          <ac:spMkLst>
            <pc:docMk/>
            <pc:sldMk cId="703921259" sldId="430"/>
            <ac:spMk id="3" creationId="{90C855DA-D134-4185-84A7-0E7AA16445F9}"/>
          </ac:spMkLst>
        </pc:spChg>
      </pc:sldChg>
      <pc:sldChg chg="addSp delSp modSp add">
        <pc:chgData name="Eric Cote" userId="da3e17ca1c835afd" providerId="LiveId" clId="{6A37F225-6DF3-4384-A6C3-708E4534B4E7}" dt="2018-03-15T22:46:06.899" v="10751" actId="20577"/>
        <pc:sldMkLst>
          <pc:docMk/>
          <pc:sldMk cId="1621036498" sldId="431"/>
        </pc:sldMkLst>
        <pc:spChg chg="del">
          <ac:chgData name="Eric Cote" userId="da3e17ca1c835afd" providerId="LiveId" clId="{6A37F225-6DF3-4384-A6C3-708E4534B4E7}" dt="2018-03-15T22:21:09.483" v="10368" actId="478"/>
          <ac:spMkLst>
            <pc:docMk/>
            <pc:sldMk cId="1621036498" sldId="431"/>
            <ac:spMk id="2" creationId="{C0CF335E-EC2B-4D92-A2F6-7EA620B7E84B}"/>
          </ac:spMkLst>
        </pc:spChg>
        <pc:spChg chg="mod">
          <ac:chgData name="Eric Cote" userId="da3e17ca1c835afd" providerId="LiveId" clId="{6A37F225-6DF3-4384-A6C3-708E4534B4E7}" dt="2018-03-15T22:46:06.899" v="10751" actId="20577"/>
          <ac:spMkLst>
            <pc:docMk/>
            <pc:sldMk cId="1621036498" sldId="431"/>
            <ac:spMk id="3" creationId="{DB477B2F-BA86-4BEC-BD45-8CA1303F86BE}"/>
          </ac:spMkLst>
        </pc:spChg>
        <pc:picChg chg="add mod">
          <ac:chgData name="Eric Cote" userId="da3e17ca1c835afd" providerId="LiveId" clId="{6A37F225-6DF3-4384-A6C3-708E4534B4E7}" dt="2018-03-15T22:21:06.379" v="10367" actId="1076"/>
          <ac:picMkLst>
            <pc:docMk/>
            <pc:sldMk cId="1621036498" sldId="431"/>
            <ac:picMk id="5" creationId="{B53E1FF4-75C6-4072-8A7F-BBD9A60F731E}"/>
          </ac:picMkLst>
        </pc:picChg>
      </pc:sldChg>
      <pc:sldChg chg="modSp add">
        <pc:chgData name="Eric Cote" userId="da3e17ca1c835afd" providerId="LiveId" clId="{6A37F225-6DF3-4384-A6C3-708E4534B4E7}" dt="2018-03-15T22:54:46.747" v="11310" actId="20577"/>
        <pc:sldMkLst>
          <pc:docMk/>
          <pc:sldMk cId="1073212770" sldId="432"/>
        </pc:sldMkLst>
        <pc:spChg chg="mod">
          <ac:chgData name="Eric Cote" userId="da3e17ca1c835afd" providerId="LiveId" clId="{6A37F225-6DF3-4384-A6C3-708E4534B4E7}" dt="2018-03-15T22:47:41.983" v="10829" actId="20577"/>
          <ac:spMkLst>
            <pc:docMk/>
            <pc:sldMk cId="1073212770" sldId="432"/>
            <ac:spMk id="2" creationId="{021E0E36-8960-4C9F-ABC2-14727046D4E0}"/>
          </ac:spMkLst>
        </pc:spChg>
        <pc:spChg chg="mod">
          <ac:chgData name="Eric Cote" userId="da3e17ca1c835afd" providerId="LiveId" clId="{6A37F225-6DF3-4384-A6C3-708E4534B4E7}" dt="2018-03-15T22:54:46.747" v="11310" actId="20577"/>
          <ac:spMkLst>
            <pc:docMk/>
            <pc:sldMk cId="1073212770" sldId="432"/>
            <ac:spMk id="3" creationId="{170424F2-2DBF-45C6-B837-EF5066562DCE}"/>
          </ac:spMkLst>
        </pc:spChg>
      </pc:sldChg>
      <pc:sldChg chg="modSp add">
        <pc:chgData name="Eric Cote" userId="da3e17ca1c835afd" providerId="LiveId" clId="{6A37F225-6DF3-4384-A6C3-708E4534B4E7}" dt="2018-03-16T00:19:01.995" v="13342" actId="20577"/>
        <pc:sldMkLst>
          <pc:docMk/>
          <pc:sldMk cId="4104957899" sldId="433"/>
        </pc:sldMkLst>
        <pc:spChg chg="mod">
          <ac:chgData name="Eric Cote" userId="da3e17ca1c835afd" providerId="LiveId" clId="{6A37F225-6DF3-4384-A6C3-708E4534B4E7}" dt="2018-03-16T00:19:01.995" v="13342" actId="20577"/>
          <ac:spMkLst>
            <pc:docMk/>
            <pc:sldMk cId="4104957899" sldId="433"/>
            <ac:spMk id="2" creationId="{4044D60E-4C3D-43CB-9292-F928EB2706B4}"/>
          </ac:spMkLst>
        </pc:spChg>
        <pc:spChg chg="mod">
          <ac:chgData name="Eric Cote" userId="da3e17ca1c835afd" providerId="LiveId" clId="{6A37F225-6DF3-4384-A6C3-708E4534B4E7}" dt="2018-03-16T00:17:56.204" v="13287" actId="2711"/>
          <ac:spMkLst>
            <pc:docMk/>
            <pc:sldMk cId="4104957899" sldId="433"/>
            <ac:spMk id="3" creationId="{8CABC149-8110-4078-A841-2B7A73A222D4}"/>
          </ac:spMkLst>
        </pc:spChg>
      </pc:sldChg>
      <pc:sldChg chg="modSp add">
        <pc:chgData name="Eric Cote" userId="da3e17ca1c835afd" providerId="LiveId" clId="{6A37F225-6DF3-4384-A6C3-708E4534B4E7}" dt="2018-03-15T23:58:21.714" v="12184" actId="20577"/>
        <pc:sldMkLst>
          <pc:docMk/>
          <pc:sldMk cId="263877320" sldId="434"/>
        </pc:sldMkLst>
        <pc:spChg chg="mod">
          <ac:chgData name="Eric Cote" userId="da3e17ca1c835afd" providerId="LiveId" clId="{6A37F225-6DF3-4384-A6C3-708E4534B4E7}" dt="2018-03-15T23:47:40.732" v="11727" actId="20577"/>
          <ac:spMkLst>
            <pc:docMk/>
            <pc:sldMk cId="263877320" sldId="434"/>
            <ac:spMk id="2" creationId="{45A8CAED-15F9-44DE-B0F5-54EF152F6DE9}"/>
          </ac:spMkLst>
        </pc:spChg>
        <pc:spChg chg="mod">
          <ac:chgData name="Eric Cote" userId="da3e17ca1c835afd" providerId="LiveId" clId="{6A37F225-6DF3-4384-A6C3-708E4534B4E7}" dt="2018-03-15T23:58:21.714" v="12184" actId="20577"/>
          <ac:spMkLst>
            <pc:docMk/>
            <pc:sldMk cId="263877320" sldId="434"/>
            <ac:spMk id="3" creationId="{8DE8090C-FA6B-4118-8B7C-B8CF86496BE2}"/>
          </ac:spMkLst>
        </pc:spChg>
      </pc:sldChg>
      <pc:sldChg chg="modSp add">
        <pc:chgData name="Eric Cote" userId="da3e17ca1c835afd" providerId="LiveId" clId="{6A37F225-6DF3-4384-A6C3-708E4534B4E7}" dt="2018-03-16T00:00:55.962" v="12464" actId="2711"/>
        <pc:sldMkLst>
          <pc:docMk/>
          <pc:sldMk cId="2316561689" sldId="435"/>
        </pc:sldMkLst>
        <pc:spChg chg="mod">
          <ac:chgData name="Eric Cote" userId="da3e17ca1c835afd" providerId="LiveId" clId="{6A37F225-6DF3-4384-A6C3-708E4534B4E7}" dt="2018-03-16T00:00:55.962" v="12464" actId="2711"/>
          <ac:spMkLst>
            <pc:docMk/>
            <pc:sldMk cId="2316561689" sldId="435"/>
            <ac:spMk id="3" creationId="{FF034277-3CEE-4674-A861-36948666CFAD}"/>
          </ac:spMkLst>
        </pc:spChg>
      </pc:sldChg>
      <pc:sldChg chg="modSp add">
        <pc:chgData name="Eric Cote" userId="da3e17ca1c835afd" providerId="LiveId" clId="{6A37F225-6DF3-4384-A6C3-708E4534B4E7}" dt="2018-03-16T00:14:02.606" v="13116" actId="20577"/>
        <pc:sldMkLst>
          <pc:docMk/>
          <pc:sldMk cId="1665513063" sldId="436"/>
        </pc:sldMkLst>
        <pc:spChg chg="mod">
          <ac:chgData name="Eric Cote" userId="da3e17ca1c835afd" providerId="LiveId" clId="{6A37F225-6DF3-4384-A6C3-708E4534B4E7}" dt="2018-03-16T00:01:25.696" v="12499" actId="20577"/>
          <ac:spMkLst>
            <pc:docMk/>
            <pc:sldMk cId="1665513063" sldId="436"/>
            <ac:spMk id="2" creationId="{A99A4E1A-FD65-4C0B-95DD-FEB561C587DC}"/>
          </ac:spMkLst>
        </pc:spChg>
        <pc:spChg chg="mod">
          <ac:chgData name="Eric Cote" userId="da3e17ca1c835afd" providerId="LiveId" clId="{6A37F225-6DF3-4384-A6C3-708E4534B4E7}" dt="2018-03-16T00:14:02.606" v="13116" actId="20577"/>
          <ac:spMkLst>
            <pc:docMk/>
            <pc:sldMk cId="1665513063" sldId="436"/>
            <ac:spMk id="3" creationId="{C5A65693-4DE2-4C60-B23F-EE89D0D21933}"/>
          </ac:spMkLst>
        </pc:spChg>
      </pc:sldChg>
      <pc:sldChg chg="modSp add ord">
        <pc:chgData name="Eric Cote" userId="da3e17ca1c835afd" providerId="LiveId" clId="{6A37F225-6DF3-4384-A6C3-708E4534B4E7}" dt="2018-03-15T23:47:08.745" v="11694" actId="20577"/>
        <pc:sldMkLst>
          <pc:docMk/>
          <pc:sldMk cId="3806144164" sldId="437"/>
        </pc:sldMkLst>
        <pc:spChg chg="mod">
          <ac:chgData name="Eric Cote" userId="da3e17ca1c835afd" providerId="LiveId" clId="{6A37F225-6DF3-4384-A6C3-708E4534B4E7}" dt="2018-03-15T23:47:08.745" v="11694" actId="20577"/>
          <ac:spMkLst>
            <pc:docMk/>
            <pc:sldMk cId="3806144164" sldId="437"/>
            <ac:spMk id="2" creationId="{50E498D8-5864-4A06-B1F6-5159C412C4BF}"/>
          </ac:spMkLst>
        </pc:spChg>
        <pc:spChg chg="mod">
          <ac:chgData name="Eric Cote" userId="da3e17ca1c835afd" providerId="LiveId" clId="{6A37F225-6DF3-4384-A6C3-708E4534B4E7}" dt="2018-03-15T23:08:48.580" v="11653" actId="255"/>
          <ac:spMkLst>
            <pc:docMk/>
            <pc:sldMk cId="3806144164" sldId="437"/>
            <ac:spMk id="3" creationId="{CE4AACB1-7952-49CE-9D75-C01895808B1E}"/>
          </ac:spMkLst>
        </pc:spChg>
      </pc:sldChg>
      <pc:sldChg chg="modSp add">
        <pc:chgData name="Eric Cote" userId="da3e17ca1c835afd" providerId="LiveId" clId="{6A37F225-6DF3-4384-A6C3-708E4534B4E7}" dt="2018-03-16T01:40:42.768" v="14709" actId="20577"/>
        <pc:sldMkLst>
          <pc:docMk/>
          <pc:sldMk cId="4016172459" sldId="438"/>
        </pc:sldMkLst>
        <pc:spChg chg="mod">
          <ac:chgData name="Eric Cote" userId="da3e17ca1c835afd" providerId="LiveId" clId="{6A37F225-6DF3-4384-A6C3-708E4534B4E7}" dt="2018-03-16T00:19:42.010" v="13384" actId="20577"/>
          <ac:spMkLst>
            <pc:docMk/>
            <pc:sldMk cId="4016172459" sldId="438"/>
            <ac:spMk id="2" creationId="{DBB149CC-9C2D-4551-ADF0-9CA495C2B07F}"/>
          </ac:spMkLst>
        </pc:spChg>
        <pc:spChg chg="mod">
          <ac:chgData name="Eric Cote" userId="da3e17ca1c835afd" providerId="LiveId" clId="{6A37F225-6DF3-4384-A6C3-708E4534B4E7}" dt="2018-03-16T01:40:42.768" v="14709" actId="20577"/>
          <ac:spMkLst>
            <pc:docMk/>
            <pc:sldMk cId="4016172459" sldId="438"/>
            <ac:spMk id="3" creationId="{0C36BBA1-F790-4016-A923-97F35A3743DC}"/>
          </ac:spMkLst>
        </pc:spChg>
      </pc:sldChg>
      <pc:sldChg chg="addSp delSp modSp add">
        <pc:chgData name="Eric Cote" userId="da3e17ca1c835afd" providerId="LiveId" clId="{6A37F225-6DF3-4384-A6C3-708E4534B4E7}" dt="2018-03-16T00:35:38.571" v="13642" actId="478"/>
        <pc:sldMkLst>
          <pc:docMk/>
          <pc:sldMk cId="1119611575" sldId="439"/>
        </pc:sldMkLst>
        <pc:spChg chg="mod">
          <ac:chgData name="Eric Cote" userId="da3e17ca1c835afd" providerId="LiveId" clId="{6A37F225-6DF3-4384-A6C3-708E4534B4E7}" dt="2018-03-16T00:30:16.926" v="13507" actId="20577"/>
          <ac:spMkLst>
            <pc:docMk/>
            <pc:sldMk cId="1119611575" sldId="439"/>
            <ac:spMk id="2" creationId="{DEB34441-246C-4C87-8044-21D486254E38}"/>
          </ac:spMkLst>
        </pc:spChg>
        <pc:spChg chg="mod">
          <ac:chgData name="Eric Cote" userId="da3e17ca1c835afd" providerId="LiveId" clId="{6A37F225-6DF3-4384-A6C3-708E4534B4E7}" dt="2018-03-16T00:34:02.923" v="13625" actId="1076"/>
          <ac:spMkLst>
            <pc:docMk/>
            <pc:sldMk cId="1119611575" sldId="439"/>
            <ac:spMk id="3" creationId="{A65E30A0-0291-478E-A1C0-0186D4D854D1}"/>
          </ac:spMkLst>
        </pc:spChg>
        <pc:picChg chg="add mod">
          <ac:chgData name="Eric Cote" userId="da3e17ca1c835afd" providerId="LiveId" clId="{6A37F225-6DF3-4384-A6C3-708E4534B4E7}" dt="2018-03-16T00:34:16.176" v="13629" actId="1076"/>
          <ac:picMkLst>
            <pc:docMk/>
            <pc:sldMk cId="1119611575" sldId="439"/>
            <ac:picMk id="5" creationId="{838275C4-0391-450F-82B4-59544A1362AA}"/>
          </ac:picMkLst>
        </pc:picChg>
        <pc:picChg chg="add mod">
          <ac:chgData name="Eric Cote" userId="da3e17ca1c835afd" providerId="LiveId" clId="{6A37F225-6DF3-4384-A6C3-708E4534B4E7}" dt="2018-03-16T00:34:53.751" v="13633" actId="1076"/>
          <ac:picMkLst>
            <pc:docMk/>
            <pc:sldMk cId="1119611575" sldId="439"/>
            <ac:picMk id="7" creationId="{66B5382C-B4DA-4C8C-A88E-B7994A0E7DB2}"/>
          </ac:picMkLst>
        </pc:picChg>
        <pc:cxnChg chg="add del mod">
          <ac:chgData name="Eric Cote" userId="da3e17ca1c835afd" providerId="LiveId" clId="{6A37F225-6DF3-4384-A6C3-708E4534B4E7}" dt="2018-03-16T00:34:56.865" v="13634" actId="478"/>
          <ac:cxnSpMkLst>
            <pc:docMk/>
            <pc:sldMk cId="1119611575" sldId="439"/>
            <ac:cxnSpMk id="9" creationId="{1B624DAC-B3F3-4882-9AD1-20D78F529953}"/>
          </ac:cxnSpMkLst>
        </pc:cxnChg>
        <pc:cxnChg chg="add del mod">
          <ac:chgData name="Eric Cote" userId="da3e17ca1c835afd" providerId="LiveId" clId="{6A37F225-6DF3-4384-A6C3-708E4534B4E7}" dt="2018-03-16T00:35:38.571" v="13642" actId="478"/>
          <ac:cxnSpMkLst>
            <pc:docMk/>
            <pc:sldMk cId="1119611575" sldId="439"/>
            <ac:cxnSpMk id="11" creationId="{60C30F71-A7CE-4D92-B418-29CD8738ABC0}"/>
          </ac:cxnSpMkLst>
        </pc:cxnChg>
        <pc:cxnChg chg="add mod">
          <ac:chgData name="Eric Cote" userId="da3e17ca1c835afd" providerId="LiveId" clId="{6A37F225-6DF3-4384-A6C3-708E4534B4E7}" dt="2018-03-16T00:35:36.192" v="13641" actId="1076"/>
          <ac:cxnSpMkLst>
            <pc:docMk/>
            <pc:sldMk cId="1119611575" sldId="439"/>
            <ac:cxnSpMk id="13" creationId="{234CE14D-6BC5-479B-B102-4A8A80836931}"/>
          </ac:cxnSpMkLst>
        </pc:cxnChg>
      </pc:sldChg>
      <pc:sldChg chg="modSp add">
        <pc:chgData name="Eric Cote" userId="da3e17ca1c835afd" providerId="LiveId" clId="{6A37F225-6DF3-4384-A6C3-708E4534B4E7}" dt="2018-03-16T00:46:45.200" v="14102" actId="20577"/>
        <pc:sldMkLst>
          <pc:docMk/>
          <pc:sldMk cId="3075715017" sldId="440"/>
        </pc:sldMkLst>
        <pc:spChg chg="mod">
          <ac:chgData name="Eric Cote" userId="da3e17ca1c835afd" providerId="LiveId" clId="{6A37F225-6DF3-4384-A6C3-708E4534B4E7}" dt="2018-03-16T00:46:45.200" v="14102" actId="20577"/>
          <ac:spMkLst>
            <pc:docMk/>
            <pc:sldMk cId="3075715017" sldId="440"/>
            <ac:spMk id="3" creationId="{EBBD50A4-9EC7-4105-A25D-5BCB0A13A4AD}"/>
          </ac:spMkLst>
        </pc:spChg>
      </pc:sldChg>
      <pc:sldChg chg="addSp modSp add">
        <pc:chgData name="Eric Cote" userId="da3e17ca1c835afd" providerId="LiveId" clId="{6A37F225-6DF3-4384-A6C3-708E4534B4E7}" dt="2018-03-16T00:44:56.594" v="14058" actId="1076"/>
        <pc:sldMkLst>
          <pc:docMk/>
          <pc:sldMk cId="789862068" sldId="441"/>
        </pc:sldMkLst>
        <pc:spChg chg="mod">
          <ac:chgData name="Eric Cote" userId="da3e17ca1c835afd" providerId="LiveId" clId="{6A37F225-6DF3-4384-A6C3-708E4534B4E7}" dt="2018-03-16T00:44:20.151" v="14051" actId="20577"/>
          <ac:spMkLst>
            <pc:docMk/>
            <pc:sldMk cId="789862068" sldId="441"/>
            <ac:spMk id="3" creationId="{E9A9A2FF-8B54-43A6-87C9-8A6CCF88AEBE}"/>
          </ac:spMkLst>
        </pc:spChg>
        <pc:picChg chg="add mod">
          <ac:chgData name="Eric Cote" userId="da3e17ca1c835afd" providerId="LiveId" clId="{6A37F225-6DF3-4384-A6C3-708E4534B4E7}" dt="2018-03-16T00:44:56.594" v="14058" actId="1076"/>
          <ac:picMkLst>
            <pc:docMk/>
            <pc:sldMk cId="789862068" sldId="441"/>
            <ac:picMk id="5" creationId="{746AAA23-04A2-434D-B210-A7DD0B5B3D14}"/>
          </ac:picMkLst>
        </pc:picChg>
        <pc:picChg chg="add mod">
          <ac:chgData name="Eric Cote" userId="da3e17ca1c835afd" providerId="LiveId" clId="{6A37F225-6DF3-4384-A6C3-708E4534B4E7}" dt="2018-03-16T00:44:52.319" v="14057" actId="1076"/>
          <ac:picMkLst>
            <pc:docMk/>
            <pc:sldMk cId="789862068" sldId="441"/>
            <ac:picMk id="7" creationId="{75987A2E-BB78-47F5-903A-E7AC8AD1FC83}"/>
          </ac:picMkLst>
        </pc:picChg>
      </pc:sldChg>
      <pc:sldChg chg="addSp modSp add">
        <pc:chgData name="Eric Cote" userId="da3e17ca1c835afd" providerId="LiveId" clId="{6A37F225-6DF3-4384-A6C3-708E4534B4E7}" dt="2018-03-16T00:45:47.331" v="14088" actId="1076"/>
        <pc:sldMkLst>
          <pc:docMk/>
          <pc:sldMk cId="1471578242" sldId="442"/>
        </pc:sldMkLst>
        <pc:spChg chg="mod">
          <ac:chgData name="Eric Cote" userId="da3e17ca1c835afd" providerId="LiveId" clId="{6A37F225-6DF3-4384-A6C3-708E4534B4E7}" dt="2018-03-16T00:45:42.750" v="14086" actId="20577"/>
          <ac:spMkLst>
            <pc:docMk/>
            <pc:sldMk cId="1471578242" sldId="442"/>
            <ac:spMk id="3" creationId="{8EDD6D54-C9D7-403D-8F39-2CAC85DD05BE}"/>
          </ac:spMkLst>
        </pc:spChg>
        <pc:picChg chg="add mod">
          <ac:chgData name="Eric Cote" userId="da3e17ca1c835afd" providerId="LiveId" clId="{6A37F225-6DF3-4384-A6C3-708E4534B4E7}" dt="2018-03-16T00:45:47.331" v="14088" actId="1076"/>
          <ac:picMkLst>
            <pc:docMk/>
            <pc:sldMk cId="1471578242" sldId="442"/>
            <ac:picMk id="5" creationId="{2557E91C-B50F-4DD9-94FC-36118800FEA2}"/>
          </ac:picMkLst>
        </pc:picChg>
      </pc:sldChg>
      <pc:sldChg chg="modSp add">
        <pc:chgData name="Eric Cote" userId="da3e17ca1c835afd" providerId="LiveId" clId="{6A37F225-6DF3-4384-A6C3-708E4534B4E7}" dt="2018-03-16T00:49:45.779" v="14263" actId="12"/>
        <pc:sldMkLst>
          <pc:docMk/>
          <pc:sldMk cId="2456054337" sldId="443"/>
        </pc:sldMkLst>
        <pc:spChg chg="mod">
          <ac:chgData name="Eric Cote" userId="da3e17ca1c835afd" providerId="LiveId" clId="{6A37F225-6DF3-4384-A6C3-708E4534B4E7}" dt="2018-03-16T00:49:45.779" v="14263" actId="12"/>
          <ac:spMkLst>
            <pc:docMk/>
            <pc:sldMk cId="2456054337" sldId="443"/>
            <ac:spMk id="3" creationId="{0C6EC67D-793D-4AC6-A0BD-167737B2BB0E}"/>
          </ac:spMkLst>
        </pc:spChg>
      </pc:sldChg>
      <pc:sldChg chg="addSp delSp modSp add setBg">
        <pc:chgData name="Eric Cote" userId="da3e17ca1c835afd" providerId="LiveId" clId="{6A37F225-6DF3-4384-A6C3-708E4534B4E7}" dt="2018-03-16T01:05:10.226" v="14422" actId="1076"/>
        <pc:sldMkLst>
          <pc:docMk/>
          <pc:sldMk cId="4005467397" sldId="444"/>
        </pc:sldMkLst>
        <pc:spChg chg="mod">
          <ac:chgData name="Eric Cote" userId="da3e17ca1c835afd" providerId="LiveId" clId="{6A37F225-6DF3-4384-A6C3-708E4534B4E7}" dt="2018-03-16T00:49:57.348" v="14267" actId="27636"/>
          <ac:spMkLst>
            <pc:docMk/>
            <pc:sldMk cId="4005467397" sldId="444"/>
            <ac:spMk id="2" creationId="{21A19A0B-9061-45CA-AFB5-F3DDC7B721B2}"/>
          </ac:spMkLst>
        </pc:spChg>
        <pc:spChg chg="mod">
          <ac:chgData name="Eric Cote" userId="da3e17ca1c835afd" providerId="LiveId" clId="{6A37F225-6DF3-4384-A6C3-708E4534B4E7}" dt="2018-03-16T00:53:02.365" v="14416" actId="2711"/>
          <ac:spMkLst>
            <pc:docMk/>
            <pc:sldMk cId="4005467397" sldId="444"/>
            <ac:spMk id="3" creationId="{B004ECD2-C351-4D93-8D9E-D8290054F80E}"/>
          </ac:spMkLst>
        </pc:spChg>
        <pc:spChg chg="add del">
          <ac:chgData name="Eric Cote" userId="da3e17ca1c835afd" providerId="LiveId" clId="{6A37F225-6DF3-4384-A6C3-708E4534B4E7}" dt="2018-03-16T00:51:38.660" v="14322" actId="1076"/>
          <ac:spMkLst>
            <pc:docMk/>
            <pc:sldMk cId="4005467397" sldId="444"/>
            <ac:spMk id="4" creationId="{C39CA375-BD40-454F-AD83-5FB2C60AD574}"/>
          </ac:spMkLst>
        </pc:spChg>
        <pc:picChg chg="add mod">
          <ac:chgData name="Eric Cote" userId="da3e17ca1c835afd" providerId="LiveId" clId="{6A37F225-6DF3-4384-A6C3-708E4534B4E7}" dt="2018-03-16T01:05:10.226" v="14422" actId="1076"/>
          <ac:picMkLst>
            <pc:docMk/>
            <pc:sldMk cId="4005467397" sldId="444"/>
            <ac:picMk id="6" creationId="{69D39891-ACA4-4C8C-BA42-5595F2D91C6F}"/>
          </ac:picMkLst>
        </pc:picChg>
      </pc:sldChg>
      <pc:sldChg chg="addSp modSp add">
        <pc:chgData name="Eric Cote" userId="da3e17ca1c835afd" providerId="LiveId" clId="{6A37F225-6DF3-4384-A6C3-708E4534B4E7}" dt="2018-03-16T01:11:20.076" v="14577" actId="1076"/>
        <pc:sldMkLst>
          <pc:docMk/>
          <pc:sldMk cId="151531495" sldId="445"/>
        </pc:sldMkLst>
        <pc:spChg chg="mod">
          <ac:chgData name="Eric Cote" userId="da3e17ca1c835afd" providerId="LiveId" clId="{6A37F225-6DF3-4384-A6C3-708E4534B4E7}" dt="2018-03-16T01:11:09.803" v="14574" actId="1076"/>
          <ac:spMkLst>
            <pc:docMk/>
            <pc:sldMk cId="151531495" sldId="445"/>
            <ac:spMk id="3" creationId="{638C49A7-E5D7-499D-AD24-AFB3E2B7ED56}"/>
          </ac:spMkLst>
        </pc:spChg>
        <pc:picChg chg="add mod">
          <ac:chgData name="Eric Cote" userId="da3e17ca1c835afd" providerId="LiveId" clId="{6A37F225-6DF3-4384-A6C3-708E4534B4E7}" dt="2018-03-16T01:11:20.076" v="14577" actId="1076"/>
          <ac:picMkLst>
            <pc:docMk/>
            <pc:sldMk cId="151531495" sldId="445"/>
            <ac:picMk id="5" creationId="{75BC1342-F101-44FD-8B01-9231555D27EF}"/>
          </ac:picMkLst>
        </pc:picChg>
      </pc:sldChg>
      <pc:sldChg chg="modSp add">
        <pc:chgData name="Eric Cote" userId="da3e17ca1c835afd" providerId="LiveId" clId="{6A37F225-6DF3-4384-A6C3-708E4534B4E7}" dt="2018-03-16T01:40:25.889" v="14708" actId="20577"/>
        <pc:sldMkLst>
          <pc:docMk/>
          <pc:sldMk cId="2923875319" sldId="446"/>
        </pc:sldMkLst>
        <pc:spChg chg="mod">
          <ac:chgData name="Eric Cote" userId="da3e17ca1c835afd" providerId="LiveId" clId="{6A37F225-6DF3-4384-A6C3-708E4534B4E7}" dt="2018-03-16T01:40:25.889" v="14708" actId="20577"/>
          <ac:spMkLst>
            <pc:docMk/>
            <pc:sldMk cId="2923875319" sldId="446"/>
            <ac:spMk id="3" creationId="{3B099BCC-CAB9-4F2B-B2E1-5F2E4D99C243}"/>
          </ac:spMkLst>
        </pc:spChg>
      </pc:sldChg>
      <pc:sldChg chg="modSp add">
        <pc:chgData name="Eric Cote" userId="da3e17ca1c835afd" providerId="LiveId" clId="{6A37F225-6DF3-4384-A6C3-708E4534B4E7}" dt="2018-03-16T02:04:50.638" v="14852" actId="20577"/>
        <pc:sldMkLst>
          <pc:docMk/>
          <pc:sldMk cId="2001398769" sldId="447"/>
        </pc:sldMkLst>
        <pc:spChg chg="mod">
          <ac:chgData name="Eric Cote" userId="da3e17ca1c835afd" providerId="LiveId" clId="{6A37F225-6DF3-4384-A6C3-708E4534B4E7}" dt="2018-03-16T01:42:23.727" v="14740" actId="20577"/>
          <ac:spMkLst>
            <pc:docMk/>
            <pc:sldMk cId="2001398769" sldId="447"/>
            <ac:spMk id="2" creationId="{3009C95A-A6A4-467A-B8D5-A8932FF0F834}"/>
          </ac:spMkLst>
        </pc:spChg>
        <pc:spChg chg="mod">
          <ac:chgData name="Eric Cote" userId="da3e17ca1c835afd" providerId="LiveId" clId="{6A37F225-6DF3-4384-A6C3-708E4534B4E7}" dt="2018-03-16T02:04:50.638" v="14852" actId="20577"/>
          <ac:spMkLst>
            <pc:docMk/>
            <pc:sldMk cId="2001398769" sldId="447"/>
            <ac:spMk id="3" creationId="{0992330B-6304-4116-900D-1F52A2F694A1}"/>
          </ac:spMkLst>
        </pc:spChg>
      </pc:sldChg>
      <pc:sldChg chg="modSp add">
        <pc:chgData name="Eric Cote" userId="da3e17ca1c835afd" providerId="LiveId" clId="{6A37F225-6DF3-4384-A6C3-708E4534B4E7}" dt="2018-03-16T03:01:48.100" v="15056" actId="2711"/>
        <pc:sldMkLst>
          <pc:docMk/>
          <pc:sldMk cId="1728183327" sldId="448"/>
        </pc:sldMkLst>
        <pc:spChg chg="mod">
          <ac:chgData name="Eric Cote" userId="da3e17ca1c835afd" providerId="LiveId" clId="{6A37F225-6DF3-4384-A6C3-708E4534B4E7}" dt="2018-03-16T02:41:58.314" v="14860" actId="20577"/>
          <ac:spMkLst>
            <pc:docMk/>
            <pc:sldMk cId="1728183327" sldId="448"/>
            <ac:spMk id="2" creationId="{450100BF-DA7B-47FC-949B-BEAD27B6C997}"/>
          </ac:spMkLst>
        </pc:spChg>
        <pc:spChg chg="mod">
          <ac:chgData name="Eric Cote" userId="da3e17ca1c835afd" providerId="LiveId" clId="{6A37F225-6DF3-4384-A6C3-708E4534B4E7}" dt="2018-03-16T03:01:48.100" v="15056" actId="2711"/>
          <ac:spMkLst>
            <pc:docMk/>
            <pc:sldMk cId="1728183327" sldId="448"/>
            <ac:spMk id="3" creationId="{504B9A46-A457-4955-9361-071C042E3628}"/>
          </ac:spMkLst>
        </pc:spChg>
      </pc:sldChg>
      <pc:sldChg chg="addSp modSp add">
        <pc:chgData name="Eric Cote" userId="da3e17ca1c835afd" providerId="LiveId" clId="{6A37F225-6DF3-4384-A6C3-708E4534B4E7}" dt="2018-03-16T03:04:36.527" v="15201" actId="5793"/>
        <pc:sldMkLst>
          <pc:docMk/>
          <pc:sldMk cId="2898379384" sldId="449"/>
        </pc:sldMkLst>
        <pc:spChg chg="mod">
          <ac:chgData name="Eric Cote" userId="da3e17ca1c835afd" providerId="LiveId" clId="{6A37F225-6DF3-4384-A6C3-708E4534B4E7}" dt="2018-03-16T03:03:19.808" v="15067" actId="20577"/>
          <ac:spMkLst>
            <pc:docMk/>
            <pc:sldMk cId="2898379384" sldId="449"/>
            <ac:spMk id="2" creationId="{DD7F403A-585C-47B4-8913-82280510B386}"/>
          </ac:spMkLst>
        </pc:spChg>
        <pc:spChg chg="mod">
          <ac:chgData name="Eric Cote" userId="da3e17ca1c835afd" providerId="LiveId" clId="{6A37F225-6DF3-4384-A6C3-708E4534B4E7}" dt="2018-03-16T03:04:36.527" v="15201" actId="5793"/>
          <ac:spMkLst>
            <pc:docMk/>
            <pc:sldMk cId="2898379384" sldId="449"/>
            <ac:spMk id="3" creationId="{763A07C7-435E-4D6A-AF45-F6E1AC5AE412}"/>
          </ac:spMkLst>
        </pc:spChg>
        <pc:picChg chg="add mod">
          <ac:chgData name="Eric Cote" userId="da3e17ca1c835afd" providerId="LiveId" clId="{6A37F225-6DF3-4384-A6C3-708E4534B4E7}" dt="2018-03-16T03:04:31.008" v="15196" actId="1076"/>
          <ac:picMkLst>
            <pc:docMk/>
            <pc:sldMk cId="2898379384" sldId="449"/>
            <ac:picMk id="5" creationId="{9217CD25-16DE-47F5-97F0-877DAE26A02A}"/>
          </ac:picMkLst>
        </pc:picChg>
      </pc:sldChg>
      <pc:sldChg chg="addSp modSp add">
        <pc:chgData name="Eric Cote" userId="da3e17ca1c835afd" providerId="LiveId" clId="{6A37F225-6DF3-4384-A6C3-708E4534B4E7}" dt="2018-03-16T03:08:59.037" v="15400" actId="20577"/>
        <pc:sldMkLst>
          <pc:docMk/>
          <pc:sldMk cId="2917988714" sldId="450"/>
        </pc:sldMkLst>
        <pc:spChg chg="mod">
          <ac:chgData name="Eric Cote" userId="da3e17ca1c835afd" providerId="LiveId" clId="{6A37F225-6DF3-4384-A6C3-708E4534B4E7}" dt="2018-03-16T03:08:59.037" v="15400" actId="20577"/>
          <ac:spMkLst>
            <pc:docMk/>
            <pc:sldMk cId="2917988714" sldId="450"/>
            <ac:spMk id="2" creationId="{EB3A3027-4584-4EDB-B986-1EC3506C3E08}"/>
          </ac:spMkLst>
        </pc:spChg>
        <pc:spChg chg="mod">
          <ac:chgData name="Eric Cote" userId="da3e17ca1c835afd" providerId="LiveId" clId="{6A37F225-6DF3-4384-A6C3-708E4534B4E7}" dt="2018-03-16T03:08:25.912" v="15399" actId="27636"/>
          <ac:spMkLst>
            <pc:docMk/>
            <pc:sldMk cId="2917988714" sldId="450"/>
            <ac:spMk id="3" creationId="{09545B16-8871-48BC-8EDF-EC520B6347ED}"/>
          </ac:spMkLst>
        </pc:spChg>
        <pc:picChg chg="add mod">
          <ac:chgData name="Eric Cote" userId="da3e17ca1c835afd" providerId="LiveId" clId="{6A37F225-6DF3-4384-A6C3-708E4534B4E7}" dt="2018-03-16T03:06:14.393" v="15207" actId="1076"/>
          <ac:picMkLst>
            <pc:docMk/>
            <pc:sldMk cId="2917988714" sldId="450"/>
            <ac:picMk id="5" creationId="{CA18D9E6-4331-4DB0-AE14-DA7B8C8C226C}"/>
          </ac:picMkLst>
        </pc:picChg>
      </pc:sldChg>
      <pc:sldChg chg="addSp delSp modSp add setBg">
        <pc:chgData name="Eric Cote" userId="da3e17ca1c835afd" providerId="LiveId" clId="{6A37F225-6DF3-4384-A6C3-708E4534B4E7}" dt="2018-03-16T03:17:39.090" v="15833" actId="20577"/>
        <pc:sldMkLst>
          <pc:docMk/>
          <pc:sldMk cId="2849786260" sldId="451"/>
        </pc:sldMkLst>
        <pc:spChg chg="mod">
          <ac:chgData name="Eric Cote" userId="da3e17ca1c835afd" providerId="LiveId" clId="{6A37F225-6DF3-4384-A6C3-708E4534B4E7}" dt="2018-03-16T03:09:35.389" v="15404" actId="20577"/>
          <ac:spMkLst>
            <pc:docMk/>
            <pc:sldMk cId="2849786260" sldId="451"/>
            <ac:spMk id="2" creationId="{CBC7BC4C-861B-4CC2-92EB-97DFC8D26DD7}"/>
          </ac:spMkLst>
        </pc:spChg>
        <pc:spChg chg="mod">
          <ac:chgData name="Eric Cote" userId="da3e17ca1c835afd" providerId="LiveId" clId="{6A37F225-6DF3-4384-A6C3-708E4534B4E7}" dt="2018-03-16T03:17:39.090" v="15833" actId="20577"/>
          <ac:spMkLst>
            <pc:docMk/>
            <pc:sldMk cId="2849786260" sldId="451"/>
            <ac:spMk id="3" creationId="{B61ABFB3-C834-4941-ADF8-EDF0ADB19840}"/>
          </ac:spMkLst>
        </pc:spChg>
        <pc:spChg chg="add del">
          <ac:chgData name="Eric Cote" userId="da3e17ca1c835afd" providerId="LiveId" clId="{6A37F225-6DF3-4384-A6C3-708E4534B4E7}" dt="2018-03-16T03:15:22.758" v="15711" actId="20577"/>
          <ac:spMkLst>
            <pc:docMk/>
            <pc:sldMk cId="2849786260" sldId="451"/>
            <ac:spMk id="4" creationId="{3BD03C7C-1956-4167-94B4-EAD4487B75C1}"/>
          </ac:spMkLst>
        </pc:spChg>
      </pc:sldChg>
      <pc:sldChg chg="modSp add">
        <pc:chgData name="Eric Cote" userId="da3e17ca1c835afd" providerId="LiveId" clId="{6A37F225-6DF3-4384-A6C3-708E4534B4E7}" dt="2018-03-16T03:46:23.840" v="16046" actId="2711"/>
        <pc:sldMkLst>
          <pc:docMk/>
          <pc:sldMk cId="2139570851" sldId="452"/>
        </pc:sldMkLst>
        <pc:spChg chg="mod">
          <ac:chgData name="Eric Cote" userId="da3e17ca1c835afd" providerId="LiveId" clId="{6A37F225-6DF3-4384-A6C3-708E4534B4E7}" dt="2018-03-16T03:38:45.311" v="15878" actId="20577"/>
          <ac:spMkLst>
            <pc:docMk/>
            <pc:sldMk cId="2139570851" sldId="452"/>
            <ac:spMk id="2" creationId="{BEB3C2E6-B4D3-487A-9200-0A84BFC8CE5F}"/>
          </ac:spMkLst>
        </pc:spChg>
        <pc:spChg chg="mod">
          <ac:chgData name="Eric Cote" userId="da3e17ca1c835afd" providerId="LiveId" clId="{6A37F225-6DF3-4384-A6C3-708E4534B4E7}" dt="2018-03-16T03:46:23.840" v="16046" actId="2711"/>
          <ac:spMkLst>
            <pc:docMk/>
            <pc:sldMk cId="2139570851" sldId="452"/>
            <ac:spMk id="3" creationId="{E5BCEFCA-81BB-402C-B44A-861759F3F604}"/>
          </ac:spMkLst>
        </pc:spChg>
      </pc:sldChg>
      <pc:sldChg chg="modSp add">
        <pc:chgData name="Eric Cote" userId="da3e17ca1c835afd" providerId="LiveId" clId="{6A37F225-6DF3-4384-A6C3-708E4534B4E7}" dt="2018-03-16T03:54:54.834" v="16291" actId="20577"/>
        <pc:sldMkLst>
          <pc:docMk/>
          <pc:sldMk cId="9763745" sldId="453"/>
        </pc:sldMkLst>
        <pc:spChg chg="mod">
          <ac:chgData name="Eric Cote" userId="da3e17ca1c835afd" providerId="LiveId" clId="{6A37F225-6DF3-4384-A6C3-708E4534B4E7}" dt="2018-03-16T03:48:20.774" v="16088" actId="20577"/>
          <ac:spMkLst>
            <pc:docMk/>
            <pc:sldMk cId="9763745" sldId="453"/>
            <ac:spMk id="2" creationId="{E97D28A8-3162-40C4-AC0A-7F6917F1D7AB}"/>
          </ac:spMkLst>
        </pc:spChg>
        <pc:spChg chg="mod">
          <ac:chgData name="Eric Cote" userId="da3e17ca1c835afd" providerId="LiveId" clId="{6A37F225-6DF3-4384-A6C3-708E4534B4E7}" dt="2018-03-16T03:54:54.834" v="16291" actId="20577"/>
          <ac:spMkLst>
            <pc:docMk/>
            <pc:sldMk cId="9763745" sldId="453"/>
            <ac:spMk id="3" creationId="{08D2747C-856D-49ED-9217-FA271B36A545}"/>
          </ac:spMkLst>
        </pc:spChg>
      </pc:sldChg>
      <pc:sldChg chg="modSp add">
        <pc:chgData name="Eric Cote" userId="da3e17ca1c835afd" providerId="LiveId" clId="{6A37F225-6DF3-4384-A6C3-708E4534B4E7}" dt="2018-03-16T03:59:58.144" v="16433" actId="2711"/>
        <pc:sldMkLst>
          <pc:docMk/>
          <pc:sldMk cId="3475720298" sldId="454"/>
        </pc:sldMkLst>
        <pc:spChg chg="mod">
          <ac:chgData name="Eric Cote" userId="da3e17ca1c835afd" providerId="LiveId" clId="{6A37F225-6DF3-4384-A6C3-708E4534B4E7}" dt="2018-03-16T03:56:12.323" v="16318" actId="20577"/>
          <ac:spMkLst>
            <pc:docMk/>
            <pc:sldMk cId="3475720298" sldId="454"/>
            <ac:spMk id="2" creationId="{3FEE8D14-FBDC-42BD-A14F-B79B31601A78}"/>
          </ac:spMkLst>
        </pc:spChg>
        <pc:spChg chg="mod">
          <ac:chgData name="Eric Cote" userId="da3e17ca1c835afd" providerId="LiveId" clId="{6A37F225-6DF3-4384-A6C3-708E4534B4E7}" dt="2018-03-16T03:59:58.144" v="16433" actId="2711"/>
          <ac:spMkLst>
            <pc:docMk/>
            <pc:sldMk cId="3475720298" sldId="454"/>
            <ac:spMk id="3" creationId="{E4AEF417-D417-400E-B223-77216FC6A993}"/>
          </ac:spMkLst>
        </pc:spChg>
      </pc:sldChg>
      <pc:sldChg chg="modSp add">
        <pc:chgData name="Eric Cote" userId="da3e17ca1c835afd" providerId="LiveId" clId="{6A37F225-6DF3-4384-A6C3-708E4534B4E7}" dt="2018-03-16T04:04:29.355" v="16770" actId="2711"/>
        <pc:sldMkLst>
          <pc:docMk/>
          <pc:sldMk cId="1070704189" sldId="455"/>
        </pc:sldMkLst>
        <pc:spChg chg="mod">
          <ac:chgData name="Eric Cote" userId="da3e17ca1c835afd" providerId="LiveId" clId="{6A37F225-6DF3-4384-A6C3-708E4534B4E7}" dt="2018-03-16T04:00:46.132" v="16441" actId="20577"/>
          <ac:spMkLst>
            <pc:docMk/>
            <pc:sldMk cId="1070704189" sldId="455"/>
            <ac:spMk id="2" creationId="{329A7FAB-7B88-46BD-B73C-883642BF9347}"/>
          </ac:spMkLst>
        </pc:spChg>
        <pc:spChg chg="mod">
          <ac:chgData name="Eric Cote" userId="da3e17ca1c835afd" providerId="LiveId" clId="{6A37F225-6DF3-4384-A6C3-708E4534B4E7}" dt="2018-03-16T04:04:29.355" v="16770" actId="2711"/>
          <ac:spMkLst>
            <pc:docMk/>
            <pc:sldMk cId="1070704189" sldId="455"/>
            <ac:spMk id="3" creationId="{21892047-8520-4D21-B75B-48EF01F77892}"/>
          </ac:spMkLst>
        </pc:spChg>
      </pc:sldChg>
      <pc:sldChg chg="modSp add">
        <pc:chgData name="Eric Cote" userId="da3e17ca1c835afd" providerId="LiveId" clId="{6A37F225-6DF3-4384-A6C3-708E4534B4E7}" dt="2018-03-16T04:12:17.274" v="16803" actId="20577"/>
        <pc:sldMkLst>
          <pc:docMk/>
          <pc:sldMk cId="3508396042" sldId="456"/>
        </pc:sldMkLst>
        <pc:spChg chg="mod">
          <ac:chgData name="Eric Cote" userId="da3e17ca1c835afd" providerId="LiveId" clId="{6A37F225-6DF3-4384-A6C3-708E4534B4E7}" dt="2018-03-16T04:12:17.274" v="16803" actId="20577"/>
          <ac:spMkLst>
            <pc:docMk/>
            <pc:sldMk cId="3508396042" sldId="456"/>
            <ac:spMk id="2" creationId="{4712F2E2-90F1-43A9-95F4-53A2CA6B2EC9}"/>
          </ac:spMkLst>
        </pc:spChg>
      </pc:sldChg>
      <pc:sldChg chg="modSp add">
        <pc:chgData name="Eric Cote" userId="da3e17ca1c835afd" providerId="LiveId" clId="{6A37F225-6DF3-4384-A6C3-708E4534B4E7}" dt="2018-03-16T04:17:45.553" v="17026" actId="2711"/>
        <pc:sldMkLst>
          <pc:docMk/>
          <pc:sldMk cId="1193437910" sldId="457"/>
        </pc:sldMkLst>
        <pc:spChg chg="mod">
          <ac:chgData name="Eric Cote" userId="da3e17ca1c835afd" providerId="LiveId" clId="{6A37F225-6DF3-4384-A6C3-708E4534B4E7}" dt="2018-03-16T04:11:54.810" v="16798" actId="20577"/>
          <ac:spMkLst>
            <pc:docMk/>
            <pc:sldMk cId="1193437910" sldId="457"/>
            <ac:spMk id="2" creationId="{9ED5A0A5-E3E8-479D-90C7-4BA76A8B6A4C}"/>
          </ac:spMkLst>
        </pc:spChg>
        <pc:spChg chg="mod">
          <ac:chgData name="Eric Cote" userId="da3e17ca1c835afd" providerId="LiveId" clId="{6A37F225-6DF3-4384-A6C3-708E4534B4E7}" dt="2018-03-16T04:17:45.553" v="17026" actId="2711"/>
          <ac:spMkLst>
            <pc:docMk/>
            <pc:sldMk cId="1193437910" sldId="457"/>
            <ac:spMk id="3" creationId="{87F8C96E-8AD7-468C-B351-75600C89B185}"/>
          </ac:spMkLst>
        </pc:spChg>
      </pc:sldChg>
      <pc:sldChg chg="modSp add">
        <pc:chgData name="Eric Cote" userId="da3e17ca1c835afd" providerId="LiveId" clId="{6A37F225-6DF3-4384-A6C3-708E4534B4E7}" dt="2018-03-16T04:21:58.199" v="17170" actId="2711"/>
        <pc:sldMkLst>
          <pc:docMk/>
          <pc:sldMk cId="2286595652" sldId="458"/>
        </pc:sldMkLst>
        <pc:spChg chg="mod">
          <ac:chgData name="Eric Cote" userId="da3e17ca1c835afd" providerId="LiveId" clId="{6A37F225-6DF3-4384-A6C3-708E4534B4E7}" dt="2018-03-16T04:21:45.566" v="17169" actId="20577"/>
          <ac:spMkLst>
            <pc:docMk/>
            <pc:sldMk cId="2286595652" sldId="458"/>
            <ac:spMk id="2" creationId="{66D86694-5409-4EFF-965B-DCEF25AD490F}"/>
          </ac:spMkLst>
        </pc:spChg>
        <pc:spChg chg="mod">
          <ac:chgData name="Eric Cote" userId="da3e17ca1c835afd" providerId="LiveId" clId="{6A37F225-6DF3-4384-A6C3-708E4534B4E7}" dt="2018-03-16T04:21:58.199" v="17170" actId="2711"/>
          <ac:spMkLst>
            <pc:docMk/>
            <pc:sldMk cId="2286595652" sldId="458"/>
            <ac:spMk id="3" creationId="{1084F4A3-BD81-44AB-A249-8F251C7ABA3A}"/>
          </ac:spMkLst>
        </pc:spChg>
      </pc:sldChg>
      <pc:sldChg chg="modSp add">
        <pc:chgData name="Eric Cote" userId="da3e17ca1c835afd" providerId="LiveId" clId="{6A37F225-6DF3-4384-A6C3-708E4534B4E7}" dt="2018-03-16T04:28:51.326" v="17334" actId="2711"/>
        <pc:sldMkLst>
          <pc:docMk/>
          <pc:sldMk cId="2412104336" sldId="459"/>
        </pc:sldMkLst>
        <pc:spChg chg="mod">
          <ac:chgData name="Eric Cote" userId="da3e17ca1c835afd" providerId="LiveId" clId="{6A37F225-6DF3-4384-A6C3-708E4534B4E7}" dt="2018-03-16T04:26:44.483" v="17204" actId="20577"/>
          <ac:spMkLst>
            <pc:docMk/>
            <pc:sldMk cId="2412104336" sldId="459"/>
            <ac:spMk id="2" creationId="{4686DEAF-4DA5-4CFA-A567-FCB034899451}"/>
          </ac:spMkLst>
        </pc:spChg>
        <pc:spChg chg="mod">
          <ac:chgData name="Eric Cote" userId="da3e17ca1c835afd" providerId="LiveId" clId="{6A37F225-6DF3-4384-A6C3-708E4534B4E7}" dt="2018-03-16T04:28:51.326" v="17334" actId="2711"/>
          <ac:spMkLst>
            <pc:docMk/>
            <pc:sldMk cId="2412104336" sldId="459"/>
            <ac:spMk id="3" creationId="{4E0D6CD5-708C-4E3A-B294-B7CE30794A26}"/>
          </ac:spMkLst>
        </pc:spChg>
      </pc:sldChg>
      <pc:sldChg chg="addSp delSp modSp add setBg">
        <pc:chgData name="Eric Cote" userId="da3e17ca1c835afd" providerId="LiveId" clId="{6A37F225-6DF3-4384-A6C3-708E4534B4E7}" dt="2018-03-16T04:36:57.011" v="17750" actId="2711"/>
        <pc:sldMkLst>
          <pc:docMk/>
          <pc:sldMk cId="85294806" sldId="460"/>
        </pc:sldMkLst>
        <pc:spChg chg="mod">
          <ac:chgData name="Eric Cote" userId="da3e17ca1c835afd" providerId="LiveId" clId="{6A37F225-6DF3-4384-A6C3-708E4534B4E7}" dt="2018-03-16T04:30:06.862" v="17347" actId="20577"/>
          <ac:spMkLst>
            <pc:docMk/>
            <pc:sldMk cId="85294806" sldId="460"/>
            <ac:spMk id="2" creationId="{D2F66F1B-3D7D-4EB5-AAD8-FEBB8BDE7200}"/>
          </ac:spMkLst>
        </pc:spChg>
        <pc:spChg chg="mod">
          <ac:chgData name="Eric Cote" userId="da3e17ca1c835afd" providerId="LiveId" clId="{6A37F225-6DF3-4384-A6C3-708E4534B4E7}" dt="2018-03-16T04:36:57.011" v="17750" actId="2711"/>
          <ac:spMkLst>
            <pc:docMk/>
            <pc:sldMk cId="85294806" sldId="460"/>
            <ac:spMk id="3" creationId="{F5885BB2-BF67-4BAF-BFBD-D830BF4D701B}"/>
          </ac:spMkLst>
        </pc:spChg>
        <pc:spChg chg="add del">
          <ac:chgData name="Eric Cote" userId="da3e17ca1c835afd" providerId="LiveId" clId="{6A37F225-6DF3-4384-A6C3-708E4534B4E7}" dt="2018-03-16T04:36:39.631" v="17735" actId="2711"/>
          <ac:spMkLst>
            <pc:docMk/>
            <pc:sldMk cId="85294806" sldId="460"/>
            <ac:spMk id="4" creationId="{E42F8F3E-E209-4A29-838D-B6FC2843DAD3}"/>
          </ac:spMkLst>
        </pc:spChg>
      </pc:sldChg>
      <pc:sldChg chg="modSp add">
        <pc:chgData name="Eric Cote" userId="da3e17ca1c835afd" providerId="LiveId" clId="{6A37F225-6DF3-4384-A6C3-708E4534B4E7}" dt="2018-03-16T04:43:45.784" v="17989" actId="1076"/>
        <pc:sldMkLst>
          <pc:docMk/>
          <pc:sldMk cId="2450928909" sldId="461"/>
        </pc:sldMkLst>
        <pc:spChg chg="mod">
          <ac:chgData name="Eric Cote" userId="da3e17ca1c835afd" providerId="LiveId" clId="{6A37F225-6DF3-4384-A6C3-708E4534B4E7}" dt="2018-03-16T04:37:28.883" v="17777" actId="20577"/>
          <ac:spMkLst>
            <pc:docMk/>
            <pc:sldMk cId="2450928909" sldId="461"/>
            <ac:spMk id="2" creationId="{F30603F7-0F2A-4A45-A7B8-816B50BEB2D0}"/>
          </ac:spMkLst>
        </pc:spChg>
        <pc:spChg chg="mod">
          <ac:chgData name="Eric Cote" userId="da3e17ca1c835afd" providerId="LiveId" clId="{6A37F225-6DF3-4384-A6C3-708E4534B4E7}" dt="2018-03-16T04:43:45.784" v="17989" actId="1076"/>
          <ac:spMkLst>
            <pc:docMk/>
            <pc:sldMk cId="2450928909" sldId="461"/>
            <ac:spMk id="3" creationId="{827A1ED0-14C7-4C02-A39B-6C64A9D15242}"/>
          </ac:spMkLst>
        </pc:spChg>
      </pc:sldChg>
      <pc:sldChg chg="addSp delSp modSp add setBg">
        <pc:chgData name="Eric Cote" userId="da3e17ca1c835afd" providerId="LiveId" clId="{6A37F225-6DF3-4384-A6C3-708E4534B4E7}" dt="2018-03-16T04:48:43.137" v="18189" actId="313"/>
        <pc:sldMkLst>
          <pc:docMk/>
          <pc:sldMk cId="1651472421" sldId="462"/>
        </pc:sldMkLst>
        <pc:spChg chg="mod">
          <ac:chgData name="Eric Cote" userId="da3e17ca1c835afd" providerId="LiveId" clId="{6A37F225-6DF3-4384-A6C3-708E4534B4E7}" dt="2018-03-16T04:48:43.137" v="18189" actId="313"/>
          <ac:spMkLst>
            <pc:docMk/>
            <pc:sldMk cId="1651472421" sldId="462"/>
            <ac:spMk id="3" creationId="{D66FFB30-FCFB-41DB-8E08-DA82B6241D8F}"/>
          </ac:spMkLst>
        </pc:spChg>
        <pc:spChg chg="add del">
          <ac:chgData name="Eric Cote" userId="da3e17ca1c835afd" providerId="LiveId" clId="{6A37F225-6DF3-4384-A6C3-708E4534B4E7}" dt="2018-03-16T04:48:26.402" v="18182" actId="313"/>
          <ac:spMkLst>
            <pc:docMk/>
            <pc:sldMk cId="1651472421" sldId="462"/>
            <ac:spMk id="4" creationId="{19C5E2AD-B7ED-4A2F-9A1D-0C1363D09326}"/>
          </ac:spMkLst>
        </pc:spChg>
      </pc:sldChg>
      <pc:sldChg chg="addSp modSp add">
        <pc:chgData name="Eric Cote" userId="da3e17ca1c835afd" providerId="LiveId" clId="{6A37F225-6DF3-4384-A6C3-708E4534B4E7}" dt="2018-03-16T04:53:07.702" v="18431" actId="2711"/>
        <pc:sldMkLst>
          <pc:docMk/>
          <pc:sldMk cId="3459653994" sldId="463"/>
        </pc:sldMkLst>
        <pc:spChg chg="mod">
          <ac:chgData name="Eric Cote" userId="da3e17ca1c835afd" providerId="LiveId" clId="{6A37F225-6DF3-4384-A6C3-708E4534B4E7}" dt="2018-03-16T04:49:13.272" v="18215" actId="20577"/>
          <ac:spMkLst>
            <pc:docMk/>
            <pc:sldMk cId="3459653994" sldId="463"/>
            <ac:spMk id="2" creationId="{FAAAD9D3-C545-4297-AEB8-1785335E3776}"/>
          </ac:spMkLst>
        </pc:spChg>
        <pc:spChg chg="mod">
          <ac:chgData name="Eric Cote" userId="da3e17ca1c835afd" providerId="LiveId" clId="{6A37F225-6DF3-4384-A6C3-708E4534B4E7}" dt="2018-03-16T04:53:07.702" v="18431" actId="2711"/>
          <ac:spMkLst>
            <pc:docMk/>
            <pc:sldMk cId="3459653994" sldId="463"/>
            <ac:spMk id="3" creationId="{0A765A1B-EB2A-441D-ADF2-019C6329313B}"/>
          </ac:spMkLst>
        </pc:spChg>
        <pc:picChg chg="add mod">
          <ac:chgData name="Eric Cote" userId="da3e17ca1c835afd" providerId="LiveId" clId="{6A37F225-6DF3-4384-A6C3-708E4534B4E7}" dt="2018-03-16T04:50:19.404" v="18240" actId="1076"/>
          <ac:picMkLst>
            <pc:docMk/>
            <pc:sldMk cId="3459653994" sldId="463"/>
            <ac:picMk id="5" creationId="{B3DDF61D-6F76-403A-A6EC-AD93A5C6B425}"/>
          </ac:picMkLst>
        </pc:picChg>
      </pc:sldChg>
      <pc:sldChg chg="addSp delSp modSp add setBg">
        <pc:chgData name="Eric Cote" userId="da3e17ca1c835afd" providerId="LiveId" clId="{6A37F225-6DF3-4384-A6C3-708E4534B4E7}" dt="2018-03-16T04:57:29.014" v="18670" actId="20577"/>
        <pc:sldMkLst>
          <pc:docMk/>
          <pc:sldMk cId="3336648415" sldId="464"/>
        </pc:sldMkLst>
        <pc:spChg chg="mod">
          <ac:chgData name="Eric Cote" userId="da3e17ca1c835afd" providerId="LiveId" clId="{6A37F225-6DF3-4384-A6C3-708E4534B4E7}" dt="2018-03-16T04:57:25.086" v="18666" actId="20577"/>
          <ac:spMkLst>
            <pc:docMk/>
            <pc:sldMk cId="3336648415" sldId="464"/>
            <ac:spMk id="2" creationId="{3C7DCFCE-AC4D-4A2A-BDDD-AF92CD34A437}"/>
          </ac:spMkLst>
        </pc:spChg>
        <pc:spChg chg="mod">
          <ac:chgData name="Eric Cote" userId="da3e17ca1c835afd" providerId="LiveId" clId="{6A37F225-6DF3-4384-A6C3-708E4534B4E7}" dt="2018-03-16T04:57:29.014" v="18670" actId="20577"/>
          <ac:spMkLst>
            <pc:docMk/>
            <pc:sldMk cId="3336648415" sldId="464"/>
            <ac:spMk id="3" creationId="{8424073D-C439-4209-A274-1A0568B0E190}"/>
          </ac:spMkLst>
        </pc:spChg>
        <pc:spChg chg="add del">
          <ac:chgData name="Eric Cote" userId="da3e17ca1c835afd" providerId="LiveId" clId="{6A37F225-6DF3-4384-A6C3-708E4534B4E7}" dt="2018-03-16T04:56:13.948" v="18570" actId="20577"/>
          <ac:spMkLst>
            <pc:docMk/>
            <pc:sldMk cId="3336648415" sldId="464"/>
            <ac:spMk id="4" creationId="{C90FF464-5B5D-4340-9B43-401DB6495E49}"/>
          </ac:spMkLst>
        </pc:spChg>
      </pc:sldChg>
      <pc:sldChg chg="modSp add">
        <pc:chgData name="Eric Cote" userId="da3e17ca1c835afd" providerId="LiveId" clId="{6A37F225-6DF3-4384-A6C3-708E4534B4E7}" dt="2018-03-16T05:00:53.688" v="18976" actId="20577"/>
        <pc:sldMkLst>
          <pc:docMk/>
          <pc:sldMk cId="2073632290" sldId="465"/>
        </pc:sldMkLst>
        <pc:spChg chg="mod">
          <ac:chgData name="Eric Cote" userId="da3e17ca1c835afd" providerId="LiveId" clId="{6A37F225-6DF3-4384-A6C3-708E4534B4E7}" dt="2018-03-16T04:57:41.886" v="18688" actId="20577"/>
          <ac:spMkLst>
            <pc:docMk/>
            <pc:sldMk cId="2073632290" sldId="465"/>
            <ac:spMk id="2" creationId="{EAC916E0-13C1-498D-A4B0-DA55E2609DBC}"/>
          </ac:spMkLst>
        </pc:spChg>
        <pc:spChg chg="mod">
          <ac:chgData name="Eric Cote" userId="da3e17ca1c835afd" providerId="LiveId" clId="{6A37F225-6DF3-4384-A6C3-708E4534B4E7}" dt="2018-03-16T05:00:53.688" v="18976" actId="20577"/>
          <ac:spMkLst>
            <pc:docMk/>
            <pc:sldMk cId="2073632290" sldId="465"/>
            <ac:spMk id="3" creationId="{BE730B4E-78FC-46ED-901C-89CB355F5D4C}"/>
          </ac:spMkLst>
        </pc:spChg>
      </pc:sldChg>
      <pc:sldChg chg="addSp delSp modSp add">
        <pc:chgData name="Eric Cote" userId="da3e17ca1c835afd" providerId="LiveId" clId="{6A37F225-6DF3-4384-A6C3-708E4534B4E7}" dt="2018-03-16T05:04:15.593" v="19124" actId="20577"/>
        <pc:sldMkLst>
          <pc:docMk/>
          <pc:sldMk cId="984580302" sldId="466"/>
        </pc:sldMkLst>
        <pc:spChg chg="mod">
          <ac:chgData name="Eric Cote" userId="da3e17ca1c835afd" providerId="LiveId" clId="{6A37F225-6DF3-4384-A6C3-708E4534B4E7}" dt="2018-03-16T05:01:35.381" v="18988" actId="20577"/>
          <ac:spMkLst>
            <pc:docMk/>
            <pc:sldMk cId="984580302" sldId="466"/>
            <ac:spMk id="2" creationId="{5D603A04-2F54-4BD3-9B3A-BE9EC20725DE}"/>
          </ac:spMkLst>
        </pc:spChg>
        <pc:spChg chg="add del mod">
          <ac:chgData name="Eric Cote" userId="da3e17ca1c835afd" providerId="LiveId" clId="{6A37F225-6DF3-4384-A6C3-708E4534B4E7}" dt="2018-03-16T05:04:15.593" v="19124" actId="20577"/>
          <ac:spMkLst>
            <pc:docMk/>
            <pc:sldMk cId="984580302" sldId="466"/>
            <ac:spMk id="3" creationId="{22FD95E3-2000-4D17-8EE3-BB378C2FDF99}"/>
          </ac:spMkLst>
        </pc:spChg>
        <pc:spChg chg="add del mod">
          <ac:chgData name="Eric Cote" userId="da3e17ca1c835afd" providerId="LiveId" clId="{6A37F225-6DF3-4384-A6C3-708E4534B4E7}" dt="2018-03-16T05:04:06.116" v="19113" actId="478"/>
          <ac:spMkLst>
            <pc:docMk/>
            <pc:sldMk cId="984580302" sldId="466"/>
            <ac:spMk id="5" creationId="{1B42293F-0580-4CF5-B3AE-D47BF6880109}"/>
          </ac:spMkLst>
        </pc:spChg>
      </pc:sldChg>
      <pc:sldChg chg="addSp delSp modSp add setBg">
        <pc:chgData name="Eric Cote" userId="da3e17ca1c835afd" providerId="LiveId" clId="{6A37F225-6DF3-4384-A6C3-708E4534B4E7}" dt="2018-03-16T12:32:06.201" v="22903" actId="2711"/>
        <pc:sldMkLst>
          <pc:docMk/>
          <pc:sldMk cId="1579213593" sldId="467"/>
        </pc:sldMkLst>
        <pc:spChg chg="mod">
          <ac:chgData name="Eric Cote" userId="da3e17ca1c835afd" providerId="LiveId" clId="{6A37F225-6DF3-4384-A6C3-708E4534B4E7}" dt="2018-03-16T05:06:00.905" v="19142" actId="20577"/>
          <ac:spMkLst>
            <pc:docMk/>
            <pc:sldMk cId="1579213593" sldId="467"/>
            <ac:spMk id="2" creationId="{3C7B662A-E78A-4BB9-AAC6-60490F27EC81}"/>
          </ac:spMkLst>
        </pc:spChg>
        <pc:spChg chg="add del mod">
          <ac:chgData name="Eric Cote" userId="da3e17ca1c835afd" providerId="LiveId" clId="{6A37F225-6DF3-4384-A6C3-708E4534B4E7}" dt="2018-03-16T12:32:06.201" v="22903" actId="2711"/>
          <ac:spMkLst>
            <pc:docMk/>
            <pc:sldMk cId="1579213593" sldId="467"/>
            <ac:spMk id="3" creationId="{B045B71F-429E-40D7-8520-3507D9CCEA23}"/>
          </ac:spMkLst>
        </pc:spChg>
        <pc:spChg chg="add del">
          <ac:chgData name="Eric Cote" userId="da3e17ca1c835afd" providerId="LiveId" clId="{6A37F225-6DF3-4384-A6C3-708E4534B4E7}" dt="2018-03-16T12:25:57.878" v="22670" actId="2711"/>
          <ac:spMkLst>
            <pc:docMk/>
            <pc:sldMk cId="1579213593" sldId="467"/>
            <ac:spMk id="4" creationId="{1F931903-A772-4466-A7F1-AD01C4FA4869}"/>
          </ac:spMkLst>
        </pc:spChg>
      </pc:sldChg>
      <pc:sldChg chg="addSp delSp modSp add setBg">
        <pc:chgData name="Eric Cote" userId="da3e17ca1c835afd" providerId="LiveId" clId="{6A37F225-6DF3-4384-A6C3-708E4534B4E7}" dt="2018-03-16T12:41:52.482" v="23407" actId="20577"/>
        <pc:sldMkLst>
          <pc:docMk/>
          <pc:sldMk cId="2226661773" sldId="468"/>
        </pc:sldMkLst>
        <pc:spChg chg="mod">
          <ac:chgData name="Eric Cote" userId="da3e17ca1c835afd" providerId="LiveId" clId="{6A37F225-6DF3-4384-A6C3-708E4534B4E7}" dt="2018-03-16T12:41:36.543" v="23366" actId="20577"/>
          <ac:spMkLst>
            <pc:docMk/>
            <pc:sldMk cId="2226661773" sldId="468"/>
            <ac:spMk id="2" creationId="{FF1D5245-A11C-4ACF-A9CD-EDD06435D1F1}"/>
          </ac:spMkLst>
        </pc:spChg>
        <pc:spChg chg="mod">
          <ac:chgData name="Eric Cote" userId="da3e17ca1c835afd" providerId="LiveId" clId="{6A37F225-6DF3-4384-A6C3-708E4534B4E7}" dt="2018-03-16T12:41:52.482" v="23407" actId="20577"/>
          <ac:spMkLst>
            <pc:docMk/>
            <pc:sldMk cId="2226661773" sldId="468"/>
            <ac:spMk id="3" creationId="{2423F156-7620-49DE-B4F0-90193EE01AAE}"/>
          </ac:spMkLst>
        </pc:spChg>
        <pc:spChg chg="add del">
          <ac:chgData name="Eric Cote" userId="da3e17ca1c835afd" providerId="LiveId" clId="{6A37F225-6DF3-4384-A6C3-708E4534B4E7}" dt="2018-03-16T12:40:10.314" v="23259" actId="20577"/>
          <ac:spMkLst>
            <pc:docMk/>
            <pc:sldMk cId="2226661773" sldId="468"/>
            <ac:spMk id="4" creationId="{831A72A1-827B-4399-9DF5-2528127F74B7}"/>
          </ac:spMkLst>
        </pc:spChg>
        <pc:spChg chg="add del">
          <ac:chgData name="Eric Cote" userId="da3e17ca1c835afd" providerId="LiveId" clId="{6A37F225-6DF3-4384-A6C3-708E4534B4E7}" dt="2018-03-16T12:40:18.813" v="23261" actId="20577"/>
          <ac:spMkLst>
            <pc:docMk/>
            <pc:sldMk cId="2226661773" sldId="468"/>
            <ac:spMk id="5" creationId="{1EE8D7F3-CD39-49A7-A101-E0FDE25AB443}"/>
          </ac:spMkLst>
        </pc:spChg>
        <pc:spChg chg="add del">
          <ac:chgData name="Eric Cote" userId="da3e17ca1c835afd" providerId="LiveId" clId="{6A37F225-6DF3-4384-A6C3-708E4534B4E7}" dt="2018-03-16T12:40:31.568" v="23267" actId="20577"/>
          <ac:spMkLst>
            <pc:docMk/>
            <pc:sldMk cId="2226661773" sldId="468"/>
            <ac:spMk id="6" creationId="{799B0753-CCAF-455C-B0D5-F06C8166CC73}"/>
          </ac:spMkLst>
        </pc:spChg>
        <pc:spChg chg="add del">
          <ac:chgData name="Eric Cote" userId="da3e17ca1c835afd" providerId="LiveId" clId="{6A37F225-6DF3-4384-A6C3-708E4534B4E7}" dt="2018-03-16T12:40:44.693" v="23272" actId="20577"/>
          <ac:spMkLst>
            <pc:docMk/>
            <pc:sldMk cId="2226661773" sldId="468"/>
            <ac:spMk id="7" creationId="{72890241-9DFC-4B8C-8A63-893FD525957B}"/>
          </ac:spMkLst>
        </pc:spChg>
      </pc:sldChg>
      <pc:sldChg chg="addSp delSp modSp add setBg">
        <pc:chgData name="Eric Cote" userId="da3e17ca1c835afd" providerId="LiveId" clId="{6A37F225-6DF3-4384-A6C3-708E4534B4E7}" dt="2018-03-16T13:14:43.934" v="24985" actId="27636"/>
        <pc:sldMkLst>
          <pc:docMk/>
          <pc:sldMk cId="3530648224" sldId="469"/>
        </pc:sldMkLst>
        <pc:spChg chg="mod">
          <ac:chgData name="Eric Cote" userId="da3e17ca1c835afd" providerId="LiveId" clId="{6A37F225-6DF3-4384-A6C3-708E4534B4E7}" dt="2018-03-16T05:08:01.023" v="19168" actId="20577"/>
          <ac:spMkLst>
            <pc:docMk/>
            <pc:sldMk cId="3530648224" sldId="469"/>
            <ac:spMk id="2" creationId="{95937B6B-C095-4545-8751-CFFCE62DEE09}"/>
          </ac:spMkLst>
        </pc:spChg>
        <pc:spChg chg="mod">
          <ac:chgData name="Eric Cote" userId="da3e17ca1c835afd" providerId="LiveId" clId="{6A37F225-6DF3-4384-A6C3-708E4534B4E7}" dt="2018-03-16T13:14:43.934" v="24985" actId="27636"/>
          <ac:spMkLst>
            <pc:docMk/>
            <pc:sldMk cId="3530648224" sldId="469"/>
            <ac:spMk id="3" creationId="{9CCCC199-975E-472C-A298-2DB853797EEA}"/>
          </ac:spMkLst>
        </pc:spChg>
        <pc:spChg chg="add del">
          <ac:chgData name="Eric Cote" userId="da3e17ca1c835afd" providerId="LiveId" clId="{6A37F225-6DF3-4384-A6C3-708E4534B4E7}" dt="2018-03-16T13:12:28.083" v="24932" actId="27636"/>
          <ac:spMkLst>
            <pc:docMk/>
            <pc:sldMk cId="3530648224" sldId="469"/>
            <ac:spMk id="4" creationId="{5205B5F4-F757-4546-8BD3-EEF04329900E}"/>
          </ac:spMkLst>
        </pc:spChg>
      </pc:sldChg>
      <pc:sldChg chg="modSp add ord">
        <pc:chgData name="Eric Cote" userId="da3e17ca1c835afd" providerId="LiveId" clId="{6A37F225-6DF3-4384-A6C3-708E4534B4E7}" dt="2018-03-16T12:50:34.053" v="24044" actId="20577"/>
        <pc:sldMkLst>
          <pc:docMk/>
          <pc:sldMk cId="414198426" sldId="470"/>
        </pc:sldMkLst>
        <pc:spChg chg="mod">
          <ac:chgData name="Eric Cote" userId="da3e17ca1c835afd" providerId="LiveId" clId="{6A37F225-6DF3-4384-A6C3-708E4534B4E7}" dt="2018-03-16T12:47:07.062" v="23789" actId="20577"/>
          <ac:spMkLst>
            <pc:docMk/>
            <pc:sldMk cId="414198426" sldId="470"/>
            <ac:spMk id="2" creationId="{262A3DC4-8CD1-4448-87F2-96DD321ECFC5}"/>
          </ac:spMkLst>
        </pc:spChg>
        <pc:spChg chg="mod">
          <ac:chgData name="Eric Cote" userId="da3e17ca1c835afd" providerId="LiveId" clId="{6A37F225-6DF3-4384-A6C3-708E4534B4E7}" dt="2018-03-16T12:50:34.053" v="24044" actId="20577"/>
          <ac:spMkLst>
            <pc:docMk/>
            <pc:sldMk cId="414198426" sldId="470"/>
            <ac:spMk id="3" creationId="{28E8AA03-DE47-4B13-9058-C11FBA5A3A5B}"/>
          </ac:spMkLst>
        </pc:spChg>
      </pc:sldChg>
      <pc:sldChg chg="modSp add">
        <pc:chgData name="Eric Cote" userId="da3e17ca1c835afd" providerId="LiveId" clId="{6A37F225-6DF3-4384-A6C3-708E4534B4E7}" dt="2018-03-16T13:23:57.513" v="25363" actId="20577"/>
        <pc:sldMkLst>
          <pc:docMk/>
          <pc:sldMk cId="4135844061" sldId="471"/>
        </pc:sldMkLst>
        <pc:spChg chg="mod">
          <ac:chgData name="Eric Cote" userId="da3e17ca1c835afd" providerId="LiveId" clId="{6A37F225-6DF3-4384-A6C3-708E4534B4E7}" dt="2018-03-16T05:11:49.572" v="19221" actId="20577"/>
          <ac:spMkLst>
            <pc:docMk/>
            <pc:sldMk cId="4135844061" sldId="471"/>
            <ac:spMk id="2" creationId="{1F70BF0F-8277-4D1B-95EA-5EBBF71E0A3D}"/>
          </ac:spMkLst>
        </pc:spChg>
        <pc:spChg chg="mod">
          <ac:chgData name="Eric Cote" userId="da3e17ca1c835afd" providerId="LiveId" clId="{6A37F225-6DF3-4384-A6C3-708E4534B4E7}" dt="2018-03-16T13:23:57.513" v="25363" actId="20577"/>
          <ac:spMkLst>
            <pc:docMk/>
            <pc:sldMk cId="4135844061" sldId="471"/>
            <ac:spMk id="3" creationId="{19FBF72D-E4EC-41B9-9127-B05EBDD43785}"/>
          </ac:spMkLst>
        </pc:spChg>
      </pc:sldChg>
      <pc:sldChg chg="modSp add">
        <pc:chgData name="Eric Cote" userId="da3e17ca1c835afd" providerId="LiveId" clId="{6A37F225-6DF3-4384-A6C3-708E4534B4E7}" dt="2018-03-16T14:21:34.149" v="26403" actId="20577"/>
        <pc:sldMkLst>
          <pc:docMk/>
          <pc:sldMk cId="222737571" sldId="472"/>
        </pc:sldMkLst>
        <pc:spChg chg="mod">
          <ac:chgData name="Eric Cote" userId="da3e17ca1c835afd" providerId="LiveId" clId="{6A37F225-6DF3-4384-A6C3-708E4534B4E7}" dt="2018-03-16T05:12:44.428" v="19255" actId="20577"/>
          <ac:spMkLst>
            <pc:docMk/>
            <pc:sldMk cId="222737571" sldId="472"/>
            <ac:spMk id="2" creationId="{E50C3FB8-CCF6-4271-8AFA-5084755BA8A1}"/>
          </ac:spMkLst>
        </pc:spChg>
        <pc:spChg chg="mod">
          <ac:chgData name="Eric Cote" userId="da3e17ca1c835afd" providerId="LiveId" clId="{6A37F225-6DF3-4384-A6C3-708E4534B4E7}" dt="2018-03-16T14:21:34.149" v="26403" actId="20577"/>
          <ac:spMkLst>
            <pc:docMk/>
            <pc:sldMk cId="222737571" sldId="472"/>
            <ac:spMk id="3" creationId="{D70DF838-1A0F-4CBF-96A0-52D453EB3AFD}"/>
          </ac:spMkLst>
        </pc:spChg>
      </pc:sldChg>
      <pc:sldChg chg="addSp delSp modSp add setBg">
        <pc:chgData name="Eric Cote" userId="da3e17ca1c835afd" providerId="LiveId" clId="{6A37F225-6DF3-4384-A6C3-708E4534B4E7}" dt="2018-03-16T15:31:21.350" v="27362" actId="20577"/>
        <pc:sldMkLst>
          <pc:docMk/>
          <pc:sldMk cId="1056890270" sldId="473"/>
        </pc:sldMkLst>
        <pc:spChg chg="mod">
          <ac:chgData name="Eric Cote" userId="da3e17ca1c835afd" providerId="LiveId" clId="{6A37F225-6DF3-4384-A6C3-708E4534B4E7}" dt="2018-03-16T15:31:02.687" v="27357" actId="27636"/>
          <ac:spMkLst>
            <pc:docMk/>
            <pc:sldMk cId="1056890270" sldId="473"/>
            <ac:spMk id="2" creationId="{F88C3E31-5E19-4BD2-A14A-DBB1D8EDFAFE}"/>
          </ac:spMkLst>
        </pc:spChg>
        <pc:spChg chg="mod">
          <ac:chgData name="Eric Cote" userId="da3e17ca1c835afd" providerId="LiveId" clId="{6A37F225-6DF3-4384-A6C3-708E4534B4E7}" dt="2018-03-16T15:31:21.350" v="27362" actId="20577"/>
          <ac:spMkLst>
            <pc:docMk/>
            <pc:sldMk cId="1056890270" sldId="473"/>
            <ac:spMk id="3" creationId="{6601CD1F-C255-459A-A2A8-123852EDB08F}"/>
          </ac:spMkLst>
        </pc:spChg>
        <pc:spChg chg="add del">
          <ac:chgData name="Eric Cote" userId="da3e17ca1c835afd" providerId="LiveId" clId="{6A37F225-6DF3-4384-A6C3-708E4534B4E7}" dt="2018-03-16T14:56:20.960" v="26569" actId="20577"/>
          <ac:spMkLst>
            <pc:docMk/>
            <pc:sldMk cId="1056890270" sldId="473"/>
            <ac:spMk id="4" creationId="{E5AD2C73-59A3-4564-9E7B-594BA8A10A5E}"/>
          </ac:spMkLst>
        </pc:spChg>
      </pc:sldChg>
      <pc:sldChg chg="modSp add">
        <pc:chgData name="Eric Cote" userId="da3e17ca1c835afd" providerId="LiveId" clId="{6A37F225-6DF3-4384-A6C3-708E4534B4E7}" dt="2018-03-16T15:13:51.026" v="27317" actId="313"/>
        <pc:sldMkLst>
          <pc:docMk/>
          <pc:sldMk cId="3791888105" sldId="474"/>
        </pc:sldMkLst>
        <pc:spChg chg="mod">
          <ac:chgData name="Eric Cote" userId="da3e17ca1c835afd" providerId="LiveId" clId="{6A37F225-6DF3-4384-A6C3-708E4534B4E7}" dt="2018-03-16T05:14:37.802" v="19274" actId="20577"/>
          <ac:spMkLst>
            <pc:docMk/>
            <pc:sldMk cId="3791888105" sldId="474"/>
            <ac:spMk id="2" creationId="{76CD179B-F50C-4330-BA23-AAA58A9002C9}"/>
          </ac:spMkLst>
        </pc:spChg>
        <pc:spChg chg="mod">
          <ac:chgData name="Eric Cote" userId="da3e17ca1c835afd" providerId="LiveId" clId="{6A37F225-6DF3-4384-A6C3-708E4534B4E7}" dt="2018-03-16T15:13:51.026" v="27317" actId="313"/>
          <ac:spMkLst>
            <pc:docMk/>
            <pc:sldMk cId="3791888105" sldId="474"/>
            <ac:spMk id="3" creationId="{BFF4F257-C018-492B-B009-92E18B6ABF2E}"/>
          </ac:spMkLst>
        </pc:spChg>
      </pc:sldChg>
      <pc:sldChg chg="modSp add">
        <pc:chgData name="Eric Cote" userId="da3e17ca1c835afd" providerId="LiveId" clId="{6A37F225-6DF3-4384-A6C3-708E4534B4E7}" dt="2018-03-16T05:40:07.414" v="20840" actId="20577"/>
        <pc:sldMkLst>
          <pc:docMk/>
          <pc:sldMk cId="3360108464" sldId="475"/>
        </pc:sldMkLst>
        <pc:spChg chg="mod">
          <ac:chgData name="Eric Cote" userId="da3e17ca1c835afd" providerId="LiveId" clId="{6A37F225-6DF3-4384-A6C3-708E4534B4E7}" dt="2018-03-16T05:16:47.739" v="19300" actId="20577"/>
          <ac:spMkLst>
            <pc:docMk/>
            <pc:sldMk cId="3360108464" sldId="475"/>
            <ac:spMk id="2" creationId="{CB3EF73E-72E9-416A-8460-DD1DC322FAB1}"/>
          </ac:spMkLst>
        </pc:spChg>
        <pc:spChg chg="mod">
          <ac:chgData name="Eric Cote" userId="da3e17ca1c835afd" providerId="LiveId" clId="{6A37F225-6DF3-4384-A6C3-708E4534B4E7}" dt="2018-03-16T05:40:07.414" v="20840" actId="20577"/>
          <ac:spMkLst>
            <pc:docMk/>
            <pc:sldMk cId="3360108464" sldId="475"/>
            <ac:spMk id="3" creationId="{C91BDB4A-20BE-466E-BB80-A82563D06C1F}"/>
          </ac:spMkLst>
        </pc:spChg>
      </pc:sldChg>
      <pc:sldChg chg="modSp add">
        <pc:chgData name="Eric Cote" userId="da3e17ca1c835afd" providerId="LiveId" clId="{6A37F225-6DF3-4384-A6C3-708E4534B4E7}" dt="2018-03-16T05:45:55.015" v="21244" actId="20577"/>
        <pc:sldMkLst>
          <pc:docMk/>
          <pc:sldMk cId="240575136" sldId="476"/>
        </pc:sldMkLst>
        <pc:spChg chg="mod">
          <ac:chgData name="Eric Cote" userId="da3e17ca1c835afd" providerId="LiveId" clId="{6A37F225-6DF3-4384-A6C3-708E4534B4E7}" dt="2018-03-16T05:17:16.916" v="19334" actId="20577"/>
          <ac:spMkLst>
            <pc:docMk/>
            <pc:sldMk cId="240575136" sldId="476"/>
            <ac:spMk id="2" creationId="{5E611A76-B4E2-4CB8-951A-2B2F110152EF}"/>
          </ac:spMkLst>
        </pc:spChg>
        <pc:spChg chg="mod">
          <ac:chgData name="Eric Cote" userId="da3e17ca1c835afd" providerId="LiveId" clId="{6A37F225-6DF3-4384-A6C3-708E4534B4E7}" dt="2018-03-16T05:45:55.015" v="21244" actId="20577"/>
          <ac:spMkLst>
            <pc:docMk/>
            <pc:sldMk cId="240575136" sldId="476"/>
            <ac:spMk id="3" creationId="{E093BF47-F55F-41C6-A5B5-043777CE9A41}"/>
          </ac:spMkLst>
        </pc:spChg>
      </pc:sldChg>
      <pc:sldChg chg="modSp add">
        <pc:chgData name="Eric Cote" userId="da3e17ca1c835afd" providerId="LiveId" clId="{6A37F225-6DF3-4384-A6C3-708E4534B4E7}" dt="2018-03-16T05:53:48.422" v="21515" actId="2711"/>
        <pc:sldMkLst>
          <pc:docMk/>
          <pc:sldMk cId="545424989" sldId="477"/>
        </pc:sldMkLst>
        <pc:spChg chg="mod">
          <ac:chgData name="Eric Cote" userId="da3e17ca1c835afd" providerId="LiveId" clId="{6A37F225-6DF3-4384-A6C3-708E4534B4E7}" dt="2018-03-16T05:17:56.979" v="19371" actId="20577"/>
          <ac:spMkLst>
            <pc:docMk/>
            <pc:sldMk cId="545424989" sldId="477"/>
            <ac:spMk id="2" creationId="{79A03E3A-20D0-49A4-B1FC-A007BAB44831}"/>
          </ac:spMkLst>
        </pc:spChg>
        <pc:spChg chg="mod">
          <ac:chgData name="Eric Cote" userId="da3e17ca1c835afd" providerId="LiveId" clId="{6A37F225-6DF3-4384-A6C3-708E4534B4E7}" dt="2018-03-16T05:53:48.422" v="21515" actId="2711"/>
          <ac:spMkLst>
            <pc:docMk/>
            <pc:sldMk cId="545424989" sldId="477"/>
            <ac:spMk id="3" creationId="{31FAA071-E5ED-4D67-BC28-6BC6A56B5F16}"/>
          </ac:spMkLst>
        </pc:spChg>
      </pc:sldChg>
      <pc:sldChg chg="modSp add">
        <pc:chgData name="Eric Cote" userId="da3e17ca1c835afd" providerId="LiveId" clId="{6A37F225-6DF3-4384-A6C3-708E4534B4E7}" dt="2018-03-16T06:04:48.550" v="22143" actId="2711"/>
        <pc:sldMkLst>
          <pc:docMk/>
          <pc:sldMk cId="1216128085" sldId="478"/>
        </pc:sldMkLst>
        <pc:spChg chg="mod">
          <ac:chgData name="Eric Cote" userId="da3e17ca1c835afd" providerId="LiveId" clId="{6A37F225-6DF3-4384-A6C3-708E4534B4E7}" dt="2018-03-16T05:18:17.688" v="19392" actId="20577"/>
          <ac:spMkLst>
            <pc:docMk/>
            <pc:sldMk cId="1216128085" sldId="478"/>
            <ac:spMk id="2" creationId="{C4C94C14-CAD6-4FD8-AD86-0C79E7096810}"/>
          </ac:spMkLst>
        </pc:spChg>
        <pc:spChg chg="mod">
          <ac:chgData name="Eric Cote" userId="da3e17ca1c835afd" providerId="LiveId" clId="{6A37F225-6DF3-4384-A6C3-708E4534B4E7}" dt="2018-03-16T06:04:48.550" v="22143" actId="2711"/>
          <ac:spMkLst>
            <pc:docMk/>
            <pc:sldMk cId="1216128085" sldId="478"/>
            <ac:spMk id="3" creationId="{26848950-10A1-42E3-877D-516C2E36C329}"/>
          </ac:spMkLst>
        </pc:spChg>
      </pc:sldChg>
      <pc:sldChg chg="modSp add">
        <pc:chgData name="Eric Cote" userId="da3e17ca1c835afd" providerId="LiveId" clId="{6A37F225-6DF3-4384-A6C3-708E4534B4E7}" dt="2018-03-16T06:08:22.878" v="22374" actId="20577"/>
        <pc:sldMkLst>
          <pc:docMk/>
          <pc:sldMk cId="1481311456" sldId="479"/>
        </pc:sldMkLst>
        <pc:spChg chg="mod">
          <ac:chgData name="Eric Cote" userId="da3e17ca1c835afd" providerId="LiveId" clId="{6A37F225-6DF3-4384-A6C3-708E4534B4E7}" dt="2018-03-16T05:19:12.470" v="19450" actId="20577"/>
          <ac:spMkLst>
            <pc:docMk/>
            <pc:sldMk cId="1481311456" sldId="479"/>
            <ac:spMk id="2" creationId="{AFA01C6C-DBBE-4204-B477-36702A8C59A2}"/>
          </ac:spMkLst>
        </pc:spChg>
        <pc:spChg chg="mod">
          <ac:chgData name="Eric Cote" userId="da3e17ca1c835afd" providerId="LiveId" clId="{6A37F225-6DF3-4384-A6C3-708E4534B4E7}" dt="2018-03-16T06:08:22.878" v="22374" actId="20577"/>
          <ac:spMkLst>
            <pc:docMk/>
            <pc:sldMk cId="1481311456" sldId="479"/>
            <ac:spMk id="3" creationId="{6FA16FFA-C193-4FED-AAFE-59EC02A81194}"/>
          </ac:spMkLst>
        </pc:spChg>
      </pc:sldChg>
      <pc:sldChg chg="modSp add">
        <pc:chgData name="Eric Cote" userId="da3e17ca1c835afd" providerId="LiveId" clId="{6A37F225-6DF3-4384-A6C3-708E4534B4E7}" dt="2018-03-16T06:14:22.274" v="22668" actId="20577"/>
        <pc:sldMkLst>
          <pc:docMk/>
          <pc:sldMk cId="2736501752" sldId="480"/>
        </pc:sldMkLst>
        <pc:spChg chg="mod">
          <ac:chgData name="Eric Cote" userId="da3e17ca1c835afd" providerId="LiveId" clId="{6A37F225-6DF3-4384-A6C3-708E4534B4E7}" dt="2018-03-16T05:19:49.911" v="19499" actId="20577"/>
          <ac:spMkLst>
            <pc:docMk/>
            <pc:sldMk cId="2736501752" sldId="480"/>
            <ac:spMk id="2" creationId="{AA34E80A-1E33-4CD1-94FB-A5AFC6243907}"/>
          </ac:spMkLst>
        </pc:spChg>
        <pc:spChg chg="mod">
          <ac:chgData name="Eric Cote" userId="da3e17ca1c835afd" providerId="LiveId" clId="{6A37F225-6DF3-4384-A6C3-708E4534B4E7}" dt="2018-03-16T06:14:22.274" v="22668" actId="20577"/>
          <ac:spMkLst>
            <pc:docMk/>
            <pc:sldMk cId="2736501752" sldId="480"/>
            <ac:spMk id="3" creationId="{09FFAD02-3178-44EC-A745-940B094D33A7}"/>
          </ac:spMkLst>
        </pc:spChg>
      </pc:sldChg>
      <pc:sldChg chg="modSp add">
        <pc:chgData name="Eric Cote" userId="da3e17ca1c835afd" providerId="LiveId" clId="{6A37F225-6DF3-4384-A6C3-708E4534B4E7}" dt="2018-03-16T05:25:12.051" v="19935" actId="20577"/>
        <pc:sldMkLst>
          <pc:docMk/>
          <pc:sldMk cId="147532551" sldId="481"/>
        </pc:sldMkLst>
        <pc:spChg chg="mod">
          <ac:chgData name="Eric Cote" userId="da3e17ca1c835afd" providerId="LiveId" clId="{6A37F225-6DF3-4384-A6C3-708E4534B4E7}" dt="2018-03-16T05:20:33.682" v="19529" actId="20577"/>
          <ac:spMkLst>
            <pc:docMk/>
            <pc:sldMk cId="147532551" sldId="481"/>
            <ac:spMk id="2" creationId="{708B9FB9-D819-402A-88E6-48A72DE60134}"/>
          </ac:spMkLst>
        </pc:spChg>
        <pc:spChg chg="mod">
          <ac:chgData name="Eric Cote" userId="da3e17ca1c835afd" providerId="LiveId" clId="{6A37F225-6DF3-4384-A6C3-708E4534B4E7}" dt="2018-03-16T05:25:12.051" v="19935" actId="20577"/>
          <ac:spMkLst>
            <pc:docMk/>
            <pc:sldMk cId="147532551" sldId="481"/>
            <ac:spMk id="3" creationId="{5C6870A6-ECDE-44EB-904B-C9BCD45AD1E9}"/>
          </ac:spMkLst>
        </pc:spChg>
      </pc:sldChg>
      <pc:sldChg chg="modSp add">
        <pc:chgData name="Eric Cote" userId="da3e17ca1c835afd" providerId="LiveId" clId="{6A37F225-6DF3-4384-A6C3-708E4534B4E7}" dt="2018-03-16T05:29:20.331" v="20105" actId="2711"/>
        <pc:sldMkLst>
          <pc:docMk/>
          <pc:sldMk cId="654621297" sldId="482"/>
        </pc:sldMkLst>
        <pc:spChg chg="mod">
          <ac:chgData name="Eric Cote" userId="da3e17ca1c835afd" providerId="LiveId" clId="{6A37F225-6DF3-4384-A6C3-708E4534B4E7}" dt="2018-03-16T05:23:41.868" v="19800" actId="20577"/>
          <ac:spMkLst>
            <pc:docMk/>
            <pc:sldMk cId="654621297" sldId="482"/>
            <ac:spMk id="2" creationId="{B8990053-9DA7-442C-8D01-7DA95E99C235}"/>
          </ac:spMkLst>
        </pc:spChg>
        <pc:spChg chg="mod">
          <ac:chgData name="Eric Cote" userId="da3e17ca1c835afd" providerId="LiveId" clId="{6A37F225-6DF3-4384-A6C3-708E4534B4E7}" dt="2018-03-16T05:29:20.331" v="20105" actId="2711"/>
          <ac:spMkLst>
            <pc:docMk/>
            <pc:sldMk cId="654621297" sldId="482"/>
            <ac:spMk id="3" creationId="{4ED2893E-D298-4B01-BECC-F090FD1216B6}"/>
          </ac:spMkLst>
        </pc:spChg>
      </pc:sldChg>
      <pc:sldChg chg="addSp delSp modSp add setBg">
        <pc:chgData name="Eric Cote" userId="da3e17ca1c835afd" providerId="LiveId" clId="{6A37F225-6DF3-4384-A6C3-708E4534B4E7}" dt="2018-03-16T05:33:26.908" v="20385" actId="20577"/>
        <pc:sldMkLst>
          <pc:docMk/>
          <pc:sldMk cId="321070032" sldId="483"/>
        </pc:sldMkLst>
        <pc:spChg chg="mod">
          <ac:chgData name="Eric Cote" userId="da3e17ca1c835afd" providerId="LiveId" clId="{6A37F225-6DF3-4384-A6C3-708E4534B4E7}" dt="2018-03-16T05:24:15.925" v="19848" actId="20577"/>
          <ac:spMkLst>
            <pc:docMk/>
            <pc:sldMk cId="321070032" sldId="483"/>
            <ac:spMk id="2" creationId="{6F08F39D-B13E-41C3-8643-994521D52E41}"/>
          </ac:spMkLst>
        </pc:spChg>
        <pc:spChg chg="mod">
          <ac:chgData name="Eric Cote" userId="da3e17ca1c835afd" providerId="LiveId" clId="{6A37F225-6DF3-4384-A6C3-708E4534B4E7}" dt="2018-03-16T05:33:26.908" v="20385" actId="20577"/>
          <ac:spMkLst>
            <pc:docMk/>
            <pc:sldMk cId="321070032" sldId="483"/>
            <ac:spMk id="3" creationId="{38AFF6FE-BFD7-4D26-9B2B-06884F12D797}"/>
          </ac:spMkLst>
        </pc:spChg>
        <pc:spChg chg="add del">
          <ac:chgData name="Eric Cote" userId="da3e17ca1c835afd" providerId="LiveId" clId="{6A37F225-6DF3-4384-A6C3-708E4534B4E7}" dt="2018-03-16T05:30:47.003" v="20204" actId="20577"/>
          <ac:spMkLst>
            <pc:docMk/>
            <pc:sldMk cId="321070032" sldId="483"/>
            <ac:spMk id="4" creationId="{FB245D91-D98C-4451-91E5-CAFCA7FA1903}"/>
          </ac:spMkLst>
        </pc:spChg>
      </pc:sldChg>
      <pc:sldChg chg="modSp add">
        <pc:chgData name="Eric Cote" userId="da3e17ca1c835afd" providerId="LiveId" clId="{6A37F225-6DF3-4384-A6C3-708E4534B4E7}" dt="2018-03-16T05:37:11.256" v="20564" actId="2711"/>
        <pc:sldMkLst>
          <pc:docMk/>
          <pc:sldMk cId="1149999172" sldId="484"/>
        </pc:sldMkLst>
        <pc:spChg chg="mod">
          <ac:chgData name="Eric Cote" userId="da3e17ca1c835afd" providerId="LiveId" clId="{6A37F225-6DF3-4384-A6C3-708E4534B4E7}" dt="2018-03-16T05:24:49.463" v="19894" actId="20577"/>
          <ac:spMkLst>
            <pc:docMk/>
            <pc:sldMk cId="1149999172" sldId="484"/>
            <ac:spMk id="2" creationId="{8372FBD4-F1C5-437D-A134-1D69613B294B}"/>
          </ac:spMkLst>
        </pc:spChg>
        <pc:spChg chg="mod">
          <ac:chgData name="Eric Cote" userId="da3e17ca1c835afd" providerId="LiveId" clId="{6A37F225-6DF3-4384-A6C3-708E4534B4E7}" dt="2018-03-16T05:37:11.256" v="20564" actId="2711"/>
          <ac:spMkLst>
            <pc:docMk/>
            <pc:sldMk cId="1149999172" sldId="484"/>
            <ac:spMk id="3" creationId="{32C6EFA5-56F0-4CFA-8FB4-2F29D844DD8F}"/>
          </ac:spMkLst>
        </pc:spChg>
      </pc:sldChg>
      <pc:sldChg chg="modSp add">
        <pc:chgData name="Eric Cote" userId="da3e17ca1c835afd" providerId="LiveId" clId="{6A37F225-6DF3-4384-A6C3-708E4534B4E7}" dt="2018-03-16T05:56:43.725" v="21619" actId="20577"/>
        <pc:sldMkLst>
          <pc:docMk/>
          <pc:sldMk cId="4276362029" sldId="486"/>
        </pc:sldMkLst>
        <pc:spChg chg="mod">
          <ac:chgData name="Eric Cote" userId="da3e17ca1c835afd" providerId="LiveId" clId="{6A37F225-6DF3-4384-A6C3-708E4534B4E7}" dt="2018-03-16T05:54:13.526" v="21525" actId="20577"/>
          <ac:spMkLst>
            <pc:docMk/>
            <pc:sldMk cId="4276362029" sldId="486"/>
            <ac:spMk id="2" creationId="{32693E0F-04A5-4912-97D9-90F70558870A}"/>
          </ac:spMkLst>
        </pc:spChg>
        <pc:spChg chg="mod">
          <ac:chgData name="Eric Cote" userId="da3e17ca1c835afd" providerId="LiveId" clId="{6A37F225-6DF3-4384-A6C3-708E4534B4E7}" dt="2018-03-16T05:56:43.725" v="21619" actId="20577"/>
          <ac:spMkLst>
            <pc:docMk/>
            <pc:sldMk cId="4276362029" sldId="486"/>
            <ac:spMk id="3" creationId="{7BE34FB2-9A24-418C-AC82-ED95399D8947}"/>
          </ac:spMkLst>
        </pc:spChg>
      </pc:sldChg>
      <pc:sldChg chg="modSp add">
        <pc:chgData name="Eric Cote" userId="da3e17ca1c835afd" providerId="LiveId" clId="{6A37F225-6DF3-4384-A6C3-708E4534B4E7}" dt="2018-03-16T06:00:10.669" v="21905" actId="20577"/>
        <pc:sldMkLst>
          <pc:docMk/>
          <pc:sldMk cId="3903338012" sldId="487"/>
        </pc:sldMkLst>
        <pc:spChg chg="mod">
          <ac:chgData name="Eric Cote" userId="da3e17ca1c835afd" providerId="LiveId" clId="{6A37F225-6DF3-4384-A6C3-708E4534B4E7}" dt="2018-03-16T05:57:31.048" v="21630" actId="20577"/>
          <ac:spMkLst>
            <pc:docMk/>
            <pc:sldMk cId="3903338012" sldId="487"/>
            <ac:spMk id="2" creationId="{03578A60-27B0-42E2-B958-EA9A1EF458F6}"/>
          </ac:spMkLst>
        </pc:spChg>
        <pc:spChg chg="mod">
          <ac:chgData name="Eric Cote" userId="da3e17ca1c835afd" providerId="LiveId" clId="{6A37F225-6DF3-4384-A6C3-708E4534B4E7}" dt="2018-03-16T06:00:10.669" v="21905" actId="20577"/>
          <ac:spMkLst>
            <pc:docMk/>
            <pc:sldMk cId="3903338012" sldId="487"/>
            <ac:spMk id="3" creationId="{5BD3D064-015B-4ADC-85D8-1CEF366C3225}"/>
          </ac:spMkLst>
        </pc:spChg>
      </pc:sldChg>
      <pc:sldChg chg="addSp delSp modSp add setBg">
        <pc:chgData name="Eric Cote" userId="da3e17ca1c835afd" providerId="LiveId" clId="{6A37F225-6DF3-4384-A6C3-708E4534B4E7}" dt="2018-03-16T13:00:17.490" v="24491" actId="2711"/>
        <pc:sldMkLst>
          <pc:docMk/>
          <pc:sldMk cId="2122189943" sldId="488"/>
        </pc:sldMkLst>
        <pc:spChg chg="mod">
          <ac:chgData name="Eric Cote" userId="da3e17ca1c835afd" providerId="LiveId" clId="{6A37F225-6DF3-4384-A6C3-708E4534B4E7}" dt="2018-03-16T12:55:16.752" v="24214" actId="20577"/>
          <ac:spMkLst>
            <pc:docMk/>
            <pc:sldMk cId="2122189943" sldId="488"/>
            <ac:spMk id="2" creationId="{E0F354F3-BF29-4E5F-BB4E-C0B01C9C77F5}"/>
          </ac:spMkLst>
        </pc:spChg>
        <pc:spChg chg="mod">
          <ac:chgData name="Eric Cote" userId="da3e17ca1c835afd" providerId="LiveId" clId="{6A37F225-6DF3-4384-A6C3-708E4534B4E7}" dt="2018-03-16T13:00:17.490" v="24491" actId="2711"/>
          <ac:spMkLst>
            <pc:docMk/>
            <pc:sldMk cId="2122189943" sldId="488"/>
            <ac:spMk id="3" creationId="{D3C513D0-0FAB-4DA7-8A56-77EDBCB68D69}"/>
          </ac:spMkLst>
        </pc:spChg>
        <pc:spChg chg="add del">
          <ac:chgData name="Eric Cote" userId="da3e17ca1c835afd" providerId="LiveId" clId="{6A37F225-6DF3-4384-A6C3-708E4534B4E7}" dt="2018-03-16T12:51:48.040" v="24089" actId="2711"/>
          <ac:spMkLst>
            <pc:docMk/>
            <pc:sldMk cId="2122189943" sldId="488"/>
            <ac:spMk id="4" creationId="{5FD06FCD-2F10-4DAA-96A5-A274F7637766}"/>
          </ac:spMkLst>
        </pc:spChg>
        <pc:spChg chg="add del">
          <ac:chgData name="Eric Cote" userId="da3e17ca1c835afd" providerId="LiveId" clId="{6A37F225-6DF3-4384-A6C3-708E4534B4E7}" dt="2018-03-16T12:54:25.848" v="24147" actId="2711"/>
          <ac:spMkLst>
            <pc:docMk/>
            <pc:sldMk cId="2122189943" sldId="488"/>
            <ac:spMk id="5" creationId="{FCE846B3-DFFB-4746-A4BA-75C5B02E9CAB}"/>
          </ac:spMkLst>
        </pc:spChg>
        <pc:spChg chg="add del">
          <ac:chgData name="Eric Cote" userId="da3e17ca1c835afd" providerId="LiveId" clId="{6A37F225-6DF3-4384-A6C3-708E4534B4E7}" dt="2018-03-16T12:57:02.103" v="24254" actId="2711"/>
          <ac:spMkLst>
            <pc:docMk/>
            <pc:sldMk cId="2122189943" sldId="488"/>
            <ac:spMk id="6" creationId="{0946B479-3249-4644-A8B7-178F26421F5E}"/>
          </ac:spMkLst>
        </pc:spChg>
      </pc:sldChg>
      <pc:sldChg chg="modSp add">
        <pc:chgData name="Eric Cote" userId="da3e17ca1c835afd" providerId="LiveId" clId="{6A37F225-6DF3-4384-A6C3-708E4534B4E7}" dt="2018-03-21T10:12:29.224" v="27478" actId="20577"/>
        <pc:sldMkLst>
          <pc:docMk/>
          <pc:sldMk cId="3745809036" sldId="489"/>
        </pc:sldMkLst>
        <pc:spChg chg="mod">
          <ac:chgData name="Eric Cote" userId="da3e17ca1c835afd" providerId="LiveId" clId="{6A37F225-6DF3-4384-A6C3-708E4534B4E7}" dt="2018-03-21T10:12:29.224" v="27478" actId="20577"/>
          <ac:spMkLst>
            <pc:docMk/>
            <pc:sldMk cId="3745809036" sldId="489"/>
            <ac:spMk id="2" creationId="{55E0D846-C21B-4B29-8832-D3D08F18AEE3}"/>
          </ac:spMkLst>
        </pc:spChg>
        <pc:spChg chg="mod">
          <ac:chgData name="Eric Cote" userId="da3e17ca1c835afd" providerId="LiveId" clId="{6A37F225-6DF3-4384-A6C3-708E4534B4E7}" dt="2018-03-21T10:11:54.990" v="27468" actId="255"/>
          <ac:spMkLst>
            <pc:docMk/>
            <pc:sldMk cId="3745809036" sldId="489"/>
            <ac:spMk id="3" creationId="{D410C8F9-A1B4-411D-A7F2-E1BE8A669D4C}"/>
          </ac:spMkLst>
        </pc:spChg>
      </pc:sldChg>
      <pc:sldChg chg="add del">
        <pc:chgData name="Eric Cote" userId="da3e17ca1c835afd" providerId="LiveId" clId="{6A37F225-6DF3-4384-A6C3-708E4534B4E7}" dt="2018-03-21T10:12:18.443" v="27469" actId="2696"/>
        <pc:sldMkLst>
          <pc:docMk/>
          <pc:sldMk cId="514413565" sldId="490"/>
        </pc:sldMkLst>
      </pc:sldChg>
      <pc:sldChg chg="add del">
        <pc:chgData name="Eric Cote" userId="da3e17ca1c835afd" providerId="LiveId" clId="{6A37F225-6DF3-4384-A6C3-708E4534B4E7}" dt="2018-03-21T10:12:19.490" v="27470" actId="2696"/>
        <pc:sldMkLst>
          <pc:docMk/>
          <pc:sldMk cId="1626824384" sldId="491"/>
        </pc:sldMkLst>
      </pc:sldChg>
      <pc:sldChg chg="add del">
        <pc:chgData name="Eric Cote" userId="da3e17ca1c835afd" providerId="LiveId" clId="{6A37F225-6DF3-4384-A6C3-708E4534B4E7}" dt="2018-03-21T10:12:20.318" v="27471" actId="2696"/>
        <pc:sldMkLst>
          <pc:docMk/>
          <pc:sldMk cId="712362206" sldId="492"/>
        </pc:sldMkLst>
      </pc:sldChg>
      <pc:sldChg chg="add del">
        <pc:chgData name="Eric Cote" userId="da3e17ca1c835afd" providerId="LiveId" clId="{6A37F225-6DF3-4384-A6C3-708E4534B4E7}" dt="2018-03-21T10:12:21.396" v="27472" actId="2696"/>
        <pc:sldMkLst>
          <pc:docMk/>
          <pc:sldMk cId="3850537865" sldId="493"/>
        </pc:sldMkLst>
      </pc:sldChg>
    </pc:docChg>
  </pc:docChgLst>
  <pc:docChgLst>
    <pc:chgData name="Eric Cote" userId="da3e17ca1c835afd" providerId="LiveId" clId="{8F9F93D4-B874-4611-AC76-1864450109E0}"/>
    <pc:docChg chg="custSel delSld modSld modMainMaster modSection">
      <pc:chgData name="Eric Cote" userId="da3e17ca1c835afd" providerId="LiveId" clId="{8F9F93D4-B874-4611-AC76-1864450109E0}" dt="2020-06-26T04:03:33.975" v="60" actId="47"/>
      <pc:docMkLst>
        <pc:docMk/>
      </pc:docMkLst>
      <pc:sldChg chg="modSp modTransition">
        <pc:chgData name="Eric Cote" userId="da3e17ca1c835afd" providerId="LiveId" clId="{8F9F93D4-B874-4611-AC76-1864450109E0}" dt="2020-06-26T04:03:26" v="0"/>
        <pc:sldMkLst>
          <pc:docMk/>
          <pc:sldMk cId="1221899233" sldId="256"/>
        </pc:sldMkLst>
        <pc:spChg chg="mod">
          <ac:chgData name="Eric Cote" userId="da3e17ca1c835afd" providerId="LiveId" clId="{8F9F93D4-B874-4611-AC76-1864450109E0}" dt="2020-06-26T04:03:26" v="0"/>
          <ac:spMkLst>
            <pc:docMk/>
            <pc:sldMk cId="1221899233" sldId="256"/>
            <ac:spMk id="2" creationId="{3603A0E7-583F-423A-808A-9E6091D52683}"/>
          </ac:spMkLst>
        </pc:spChg>
        <pc:spChg chg="mod">
          <ac:chgData name="Eric Cote" userId="da3e17ca1c835afd" providerId="LiveId" clId="{8F9F93D4-B874-4611-AC76-1864450109E0}" dt="2020-06-26T04:03:26" v="0"/>
          <ac:spMkLst>
            <pc:docMk/>
            <pc:sldMk cId="1221899233" sldId="256"/>
            <ac:spMk id="3" creationId="{C56A0695-C5DA-487D-B034-541E27B8AB63}"/>
          </ac:spMkLst>
        </pc:spChg>
      </pc:sldChg>
      <pc:sldChg chg="modSp modTransition">
        <pc:chgData name="Eric Cote" userId="da3e17ca1c835afd" providerId="LiveId" clId="{8F9F93D4-B874-4611-AC76-1864450109E0}" dt="2020-06-26T04:03:26" v="0"/>
        <pc:sldMkLst>
          <pc:docMk/>
          <pc:sldMk cId="714923266" sldId="257"/>
        </pc:sldMkLst>
        <pc:spChg chg="mod">
          <ac:chgData name="Eric Cote" userId="da3e17ca1c835afd" providerId="LiveId" clId="{8F9F93D4-B874-4611-AC76-1864450109E0}" dt="2020-06-26T04:03:26" v="0"/>
          <ac:spMkLst>
            <pc:docMk/>
            <pc:sldMk cId="714923266" sldId="257"/>
            <ac:spMk id="2" creationId="{CA512158-82E8-4666-93EF-6620F91090BF}"/>
          </ac:spMkLst>
        </pc:spChg>
        <pc:spChg chg="mod">
          <ac:chgData name="Eric Cote" userId="da3e17ca1c835afd" providerId="LiveId" clId="{8F9F93D4-B874-4611-AC76-1864450109E0}" dt="2020-06-26T04:03:26" v="0"/>
          <ac:spMkLst>
            <pc:docMk/>
            <pc:sldMk cId="714923266" sldId="257"/>
            <ac:spMk id="3" creationId="{2FCF461D-EE50-47DD-97D2-4AFFEB49A4B5}"/>
          </ac:spMkLst>
        </pc:spChg>
      </pc:sldChg>
      <pc:sldChg chg="modSp mod modTransition">
        <pc:chgData name="Eric Cote" userId="da3e17ca1c835afd" providerId="LiveId" clId="{8F9F93D4-B874-4611-AC76-1864450109E0}" dt="2020-06-26T04:03:26.218" v="1" actId="27636"/>
        <pc:sldMkLst>
          <pc:docMk/>
          <pc:sldMk cId="1279445466" sldId="258"/>
        </pc:sldMkLst>
        <pc:spChg chg="mod">
          <ac:chgData name="Eric Cote" userId="da3e17ca1c835afd" providerId="LiveId" clId="{8F9F93D4-B874-4611-AC76-1864450109E0}" dt="2020-06-26T04:03:26" v="0"/>
          <ac:spMkLst>
            <pc:docMk/>
            <pc:sldMk cId="1279445466" sldId="258"/>
            <ac:spMk id="2" creationId="{40F9C6C7-B02C-4861-BA20-F851E38D9230}"/>
          </ac:spMkLst>
        </pc:spChg>
        <pc:spChg chg="mod">
          <ac:chgData name="Eric Cote" userId="da3e17ca1c835afd" providerId="LiveId" clId="{8F9F93D4-B874-4611-AC76-1864450109E0}" dt="2020-06-26T04:03:26.218" v="1" actId="27636"/>
          <ac:spMkLst>
            <pc:docMk/>
            <pc:sldMk cId="1279445466" sldId="258"/>
            <ac:spMk id="3" creationId="{2AEB25C7-0F18-45FA-A21D-A61A8F735583}"/>
          </ac:spMkLst>
        </pc:spChg>
      </pc:sldChg>
      <pc:sldChg chg="modSp modTransition">
        <pc:chgData name="Eric Cote" userId="da3e17ca1c835afd" providerId="LiveId" clId="{8F9F93D4-B874-4611-AC76-1864450109E0}" dt="2020-06-26T04:03:26" v="0"/>
        <pc:sldMkLst>
          <pc:docMk/>
          <pc:sldMk cId="157686024" sldId="259"/>
        </pc:sldMkLst>
        <pc:spChg chg="mod">
          <ac:chgData name="Eric Cote" userId="da3e17ca1c835afd" providerId="LiveId" clId="{8F9F93D4-B874-4611-AC76-1864450109E0}" dt="2020-06-26T04:03:26" v="0"/>
          <ac:spMkLst>
            <pc:docMk/>
            <pc:sldMk cId="157686024" sldId="259"/>
            <ac:spMk id="2" creationId="{1126BE0A-B809-48A6-8720-CF4A7AD2F94C}"/>
          </ac:spMkLst>
        </pc:spChg>
        <pc:spChg chg="mod">
          <ac:chgData name="Eric Cote" userId="da3e17ca1c835afd" providerId="LiveId" clId="{8F9F93D4-B874-4611-AC76-1864450109E0}" dt="2020-06-26T04:03:26" v="0"/>
          <ac:spMkLst>
            <pc:docMk/>
            <pc:sldMk cId="157686024" sldId="259"/>
            <ac:spMk id="3" creationId="{EBDFF097-6F42-4940-8D46-0D227B657962}"/>
          </ac:spMkLst>
        </pc:spChg>
      </pc:sldChg>
      <pc:sldChg chg="modSp del">
        <pc:chgData name="Eric Cote" userId="da3e17ca1c835afd" providerId="LiveId" clId="{8F9F93D4-B874-4611-AC76-1864450109E0}" dt="2020-06-26T04:03:33.975" v="60" actId="47"/>
        <pc:sldMkLst>
          <pc:docMk/>
          <pc:sldMk cId="1353881416" sldId="261"/>
        </pc:sldMkLst>
        <pc:spChg chg="mod">
          <ac:chgData name="Eric Cote" userId="da3e17ca1c835afd" providerId="LiveId" clId="{8F9F93D4-B874-4611-AC76-1864450109E0}" dt="2020-06-26T04:03:26" v="0"/>
          <ac:spMkLst>
            <pc:docMk/>
            <pc:sldMk cId="1353881416" sldId="261"/>
            <ac:spMk id="2" creationId="{3D2B8639-560B-4FA4-B295-7E790B23D3EA}"/>
          </ac:spMkLst>
        </pc:spChg>
      </pc:sldChg>
      <pc:sldChg chg="modSp modTransition">
        <pc:chgData name="Eric Cote" userId="da3e17ca1c835afd" providerId="LiveId" clId="{8F9F93D4-B874-4611-AC76-1864450109E0}" dt="2020-06-26T04:03:26" v="0"/>
        <pc:sldMkLst>
          <pc:docMk/>
          <pc:sldMk cId="3985628970" sldId="374"/>
        </pc:sldMkLst>
        <pc:spChg chg="mod">
          <ac:chgData name="Eric Cote" userId="da3e17ca1c835afd" providerId="LiveId" clId="{8F9F93D4-B874-4611-AC76-1864450109E0}" dt="2020-06-26T04:03:26" v="0"/>
          <ac:spMkLst>
            <pc:docMk/>
            <pc:sldMk cId="3985628970" sldId="374"/>
            <ac:spMk id="2" creationId="{57D8D3A0-CFAB-4DD6-A8B9-68E65E4053C2}"/>
          </ac:spMkLst>
        </pc:spChg>
        <pc:spChg chg="mod">
          <ac:chgData name="Eric Cote" userId="da3e17ca1c835afd" providerId="LiveId" clId="{8F9F93D4-B874-4611-AC76-1864450109E0}" dt="2020-06-26T04:03:26" v="0"/>
          <ac:spMkLst>
            <pc:docMk/>
            <pc:sldMk cId="3985628970" sldId="374"/>
            <ac:spMk id="3" creationId="{9118E897-5E3C-4338-B832-E8B181C406FC}"/>
          </ac:spMkLst>
        </pc:spChg>
      </pc:sldChg>
      <pc:sldChg chg="modSp modTransition">
        <pc:chgData name="Eric Cote" userId="da3e17ca1c835afd" providerId="LiveId" clId="{8F9F93D4-B874-4611-AC76-1864450109E0}" dt="2020-06-26T04:03:26" v="0"/>
        <pc:sldMkLst>
          <pc:docMk/>
          <pc:sldMk cId="2341327098" sldId="377"/>
        </pc:sldMkLst>
        <pc:spChg chg="mod">
          <ac:chgData name="Eric Cote" userId="da3e17ca1c835afd" providerId="LiveId" clId="{8F9F93D4-B874-4611-AC76-1864450109E0}" dt="2020-06-26T04:03:26" v="0"/>
          <ac:spMkLst>
            <pc:docMk/>
            <pc:sldMk cId="2341327098" sldId="377"/>
            <ac:spMk id="2" creationId="{F8F1D7DE-4936-4762-9682-2A9BB68786C8}"/>
          </ac:spMkLst>
        </pc:spChg>
        <pc:spChg chg="mod">
          <ac:chgData name="Eric Cote" userId="da3e17ca1c835afd" providerId="LiveId" clId="{8F9F93D4-B874-4611-AC76-1864450109E0}" dt="2020-06-26T04:03:26" v="0"/>
          <ac:spMkLst>
            <pc:docMk/>
            <pc:sldMk cId="2341327098" sldId="377"/>
            <ac:spMk id="3" creationId="{25B8FB66-E947-4A76-9200-0E1DEB532927}"/>
          </ac:spMkLst>
        </pc:spChg>
      </pc:sldChg>
      <pc:sldChg chg="modSp modTransition">
        <pc:chgData name="Eric Cote" userId="da3e17ca1c835afd" providerId="LiveId" clId="{8F9F93D4-B874-4611-AC76-1864450109E0}" dt="2020-06-26T04:03:26" v="0"/>
        <pc:sldMkLst>
          <pc:docMk/>
          <pc:sldMk cId="2724543509" sldId="378"/>
        </pc:sldMkLst>
        <pc:spChg chg="mod">
          <ac:chgData name="Eric Cote" userId="da3e17ca1c835afd" providerId="LiveId" clId="{8F9F93D4-B874-4611-AC76-1864450109E0}" dt="2020-06-26T04:03:26" v="0"/>
          <ac:spMkLst>
            <pc:docMk/>
            <pc:sldMk cId="2724543509" sldId="378"/>
            <ac:spMk id="2" creationId="{3E11C8CC-4156-41CF-A711-510B2CD07308}"/>
          </ac:spMkLst>
        </pc:spChg>
        <pc:spChg chg="mod">
          <ac:chgData name="Eric Cote" userId="da3e17ca1c835afd" providerId="LiveId" clId="{8F9F93D4-B874-4611-AC76-1864450109E0}" dt="2020-06-26T04:03:26" v="0"/>
          <ac:spMkLst>
            <pc:docMk/>
            <pc:sldMk cId="2724543509" sldId="378"/>
            <ac:spMk id="3" creationId="{1636C374-BC71-48BD-BFB1-D503B094A676}"/>
          </ac:spMkLst>
        </pc:spChg>
      </pc:sldChg>
      <pc:sldChg chg="modSp mod modTransition">
        <pc:chgData name="Eric Cote" userId="da3e17ca1c835afd" providerId="LiveId" clId="{8F9F93D4-B874-4611-AC76-1864450109E0}" dt="2020-06-26T04:03:26.259" v="2" actId="27636"/>
        <pc:sldMkLst>
          <pc:docMk/>
          <pc:sldMk cId="3909209632" sldId="379"/>
        </pc:sldMkLst>
        <pc:spChg chg="mod">
          <ac:chgData name="Eric Cote" userId="da3e17ca1c835afd" providerId="LiveId" clId="{8F9F93D4-B874-4611-AC76-1864450109E0}" dt="2020-06-26T04:03:26" v="0"/>
          <ac:spMkLst>
            <pc:docMk/>
            <pc:sldMk cId="3909209632" sldId="379"/>
            <ac:spMk id="2" creationId="{4E595266-94D1-421C-82E1-89D4EEC4157B}"/>
          </ac:spMkLst>
        </pc:spChg>
        <pc:spChg chg="mod">
          <ac:chgData name="Eric Cote" userId="da3e17ca1c835afd" providerId="LiveId" clId="{8F9F93D4-B874-4611-AC76-1864450109E0}" dt="2020-06-26T04:03:26.259" v="2" actId="27636"/>
          <ac:spMkLst>
            <pc:docMk/>
            <pc:sldMk cId="3909209632" sldId="379"/>
            <ac:spMk id="3" creationId="{9E02D35A-4CEA-4BC9-8C3A-E3D1A4747063}"/>
          </ac:spMkLst>
        </pc:spChg>
      </pc:sldChg>
      <pc:sldChg chg="modSp mod modTransition">
        <pc:chgData name="Eric Cote" userId="da3e17ca1c835afd" providerId="LiveId" clId="{8F9F93D4-B874-4611-AC76-1864450109E0}" dt="2020-06-26T04:03:26.279" v="3" actId="27636"/>
        <pc:sldMkLst>
          <pc:docMk/>
          <pc:sldMk cId="3883423009" sldId="380"/>
        </pc:sldMkLst>
        <pc:spChg chg="mod">
          <ac:chgData name="Eric Cote" userId="da3e17ca1c835afd" providerId="LiveId" clId="{8F9F93D4-B874-4611-AC76-1864450109E0}" dt="2020-06-26T04:03:26" v="0"/>
          <ac:spMkLst>
            <pc:docMk/>
            <pc:sldMk cId="3883423009" sldId="380"/>
            <ac:spMk id="2" creationId="{A8250A91-B619-408E-A0C9-5244D0B9ACD5}"/>
          </ac:spMkLst>
        </pc:spChg>
        <pc:spChg chg="mod">
          <ac:chgData name="Eric Cote" userId="da3e17ca1c835afd" providerId="LiveId" clId="{8F9F93D4-B874-4611-AC76-1864450109E0}" dt="2020-06-26T04:03:26.279" v="3" actId="27636"/>
          <ac:spMkLst>
            <pc:docMk/>
            <pc:sldMk cId="3883423009" sldId="380"/>
            <ac:spMk id="3" creationId="{888FB0AD-9688-47AB-91F3-406C5DEE4A49}"/>
          </ac:spMkLst>
        </pc:spChg>
      </pc:sldChg>
      <pc:sldChg chg="modSp mod modTransition">
        <pc:chgData name="Eric Cote" userId="da3e17ca1c835afd" providerId="LiveId" clId="{8F9F93D4-B874-4611-AC76-1864450109E0}" dt="2020-06-26T04:03:26.290" v="4" actId="27636"/>
        <pc:sldMkLst>
          <pc:docMk/>
          <pc:sldMk cId="3300066350" sldId="381"/>
        </pc:sldMkLst>
        <pc:spChg chg="mod">
          <ac:chgData name="Eric Cote" userId="da3e17ca1c835afd" providerId="LiveId" clId="{8F9F93D4-B874-4611-AC76-1864450109E0}" dt="2020-06-26T04:03:26" v="0"/>
          <ac:spMkLst>
            <pc:docMk/>
            <pc:sldMk cId="3300066350" sldId="381"/>
            <ac:spMk id="2" creationId="{0E13A486-8292-43EF-9E1E-B710EC29D150}"/>
          </ac:spMkLst>
        </pc:spChg>
        <pc:spChg chg="mod">
          <ac:chgData name="Eric Cote" userId="da3e17ca1c835afd" providerId="LiveId" clId="{8F9F93D4-B874-4611-AC76-1864450109E0}" dt="2020-06-26T04:03:26.290" v="4" actId="27636"/>
          <ac:spMkLst>
            <pc:docMk/>
            <pc:sldMk cId="3300066350" sldId="381"/>
            <ac:spMk id="3" creationId="{D9F24DF4-7FDE-42F2-A351-56A8540462A4}"/>
          </ac:spMkLst>
        </pc:spChg>
      </pc:sldChg>
      <pc:sldChg chg="modSp mod modTransition">
        <pc:chgData name="Eric Cote" userId="da3e17ca1c835afd" providerId="LiveId" clId="{8F9F93D4-B874-4611-AC76-1864450109E0}" dt="2020-06-26T04:03:26.305" v="5" actId="27636"/>
        <pc:sldMkLst>
          <pc:docMk/>
          <pc:sldMk cId="1163560301" sldId="382"/>
        </pc:sldMkLst>
        <pc:spChg chg="mod">
          <ac:chgData name="Eric Cote" userId="da3e17ca1c835afd" providerId="LiveId" clId="{8F9F93D4-B874-4611-AC76-1864450109E0}" dt="2020-06-26T04:03:26" v="0"/>
          <ac:spMkLst>
            <pc:docMk/>
            <pc:sldMk cId="1163560301" sldId="382"/>
            <ac:spMk id="2" creationId="{3A21E6EA-66EE-42C9-AA6A-16CA06E0D7BB}"/>
          </ac:spMkLst>
        </pc:spChg>
        <pc:spChg chg="mod">
          <ac:chgData name="Eric Cote" userId="da3e17ca1c835afd" providerId="LiveId" clId="{8F9F93D4-B874-4611-AC76-1864450109E0}" dt="2020-06-26T04:03:26.305" v="5" actId="27636"/>
          <ac:spMkLst>
            <pc:docMk/>
            <pc:sldMk cId="1163560301" sldId="382"/>
            <ac:spMk id="3" creationId="{14FA1B45-D7C2-4739-8357-2D7FC050A8B9}"/>
          </ac:spMkLst>
        </pc:spChg>
      </pc:sldChg>
      <pc:sldChg chg="modSp modTransition">
        <pc:chgData name="Eric Cote" userId="da3e17ca1c835afd" providerId="LiveId" clId="{8F9F93D4-B874-4611-AC76-1864450109E0}" dt="2020-06-26T04:03:26" v="0"/>
        <pc:sldMkLst>
          <pc:docMk/>
          <pc:sldMk cId="1135554262" sldId="383"/>
        </pc:sldMkLst>
        <pc:spChg chg="mod">
          <ac:chgData name="Eric Cote" userId="da3e17ca1c835afd" providerId="LiveId" clId="{8F9F93D4-B874-4611-AC76-1864450109E0}" dt="2020-06-26T04:03:26" v="0"/>
          <ac:spMkLst>
            <pc:docMk/>
            <pc:sldMk cId="1135554262" sldId="383"/>
            <ac:spMk id="2" creationId="{C39C2195-7332-4C90-BFA3-4226C9329ACB}"/>
          </ac:spMkLst>
        </pc:spChg>
      </pc:sldChg>
      <pc:sldChg chg="modSp modTransition">
        <pc:chgData name="Eric Cote" userId="da3e17ca1c835afd" providerId="LiveId" clId="{8F9F93D4-B874-4611-AC76-1864450109E0}" dt="2020-06-26T04:03:26" v="0"/>
        <pc:sldMkLst>
          <pc:docMk/>
          <pc:sldMk cId="712379811" sldId="384"/>
        </pc:sldMkLst>
        <pc:spChg chg="mod">
          <ac:chgData name="Eric Cote" userId="da3e17ca1c835afd" providerId="LiveId" clId="{8F9F93D4-B874-4611-AC76-1864450109E0}" dt="2020-06-26T04:03:26" v="0"/>
          <ac:spMkLst>
            <pc:docMk/>
            <pc:sldMk cId="712379811" sldId="384"/>
            <ac:spMk id="2" creationId="{7304738D-0EA8-4154-B8EC-50819633D052}"/>
          </ac:spMkLst>
        </pc:spChg>
        <pc:spChg chg="mod">
          <ac:chgData name="Eric Cote" userId="da3e17ca1c835afd" providerId="LiveId" clId="{8F9F93D4-B874-4611-AC76-1864450109E0}" dt="2020-06-26T04:03:26" v="0"/>
          <ac:spMkLst>
            <pc:docMk/>
            <pc:sldMk cId="712379811" sldId="384"/>
            <ac:spMk id="3" creationId="{8F9694B4-1B1B-4DCA-880B-4869E5FC607F}"/>
          </ac:spMkLst>
        </pc:spChg>
      </pc:sldChg>
      <pc:sldChg chg="modSp modTransition">
        <pc:chgData name="Eric Cote" userId="da3e17ca1c835afd" providerId="LiveId" clId="{8F9F93D4-B874-4611-AC76-1864450109E0}" dt="2020-06-26T04:03:26" v="0"/>
        <pc:sldMkLst>
          <pc:docMk/>
          <pc:sldMk cId="1765729695" sldId="385"/>
        </pc:sldMkLst>
        <pc:spChg chg="mod">
          <ac:chgData name="Eric Cote" userId="da3e17ca1c835afd" providerId="LiveId" clId="{8F9F93D4-B874-4611-AC76-1864450109E0}" dt="2020-06-26T04:03:26" v="0"/>
          <ac:spMkLst>
            <pc:docMk/>
            <pc:sldMk cId="1765729695" sldId="385"/>
            <ac:spMk id="2" creationId="{4D1F6F50-11C2-434D-A700-46801DCEFC34}"/>
          </ac:spMkLst>
        </pc:spChg>
        <pc:spChg chg="mod">
          <ac:chgData name="Eric Cote" userId="da3e17ca1c835afd" providerId="LiveId" clId="{8F9F93D4-B874-4611-AC76-1864450109E0}" dt="2020-06-26T04:03:26" v="0"/>
          <ac:spMkLst>
            <pc:docMk/>
            <pc:sldMk cId="1765729695" sldId="385"/>
            <ac:spMk id="3" creationId="{4F333E1A-809A-462C-AD2B-A709CB89AB90}"/>
          </ac:spMkLst>
        </pc:spChg>
      </pc:sldChg>
      <pc:sldChg chg="modSp modTransition">
        <pc:chgData name="Eric Cote" userId="da3e17ca1c835afd" providerId="LiveId" clId="{8F9F93D4-B874-4611-AC76-1864450109E0}" dt="2020-06-26T04:03:26" v="0"/>
        <pc:sldMkLst>
          <pc:docMk/>
          <pc:sldMk cId="3713973820" sldId="386"/>
        </pc:sldMkLst>
        <pc:spChg chg="mod">
          <ac:chgData name="Eric Cote" userId="da3e17ca1c835afd" providerId="LiveId" clId="{8F9F93D4-B874-4611-AC76-1864450109E0}" dt="2020-06-26T04:03:26" v="0"/>
          <ac:spMkLst>
            <pc:docMk/>
            <pc:sldMk cId="3713973820" sldId="386"/>
            <ac:spMk id="2" creationId="{BDD9C88F-BDD6-430C-9D32-F81B2870D15E}"/>
          </ac:spMkLst>
        </pc:spChg>
        <pc:spChg chg="mod">
          <ac:chgData name="Eric Cote" userId="da3e17ca1c835afd" providerId="LiveId" clId="{8F9F93D4-B874-4611-AC76-1864450109E0}" dt="2020-06-26T04:03:26" v="0"/>
          <ac:spMkLst>
            <pc:docMk/>
            <pc:sldMk cId="3713973820" sldId="386"/>
            <ac:spMk id="3" creationId="{D3B8D9CE-DCCF-4E74-B715-AF8A8BCBDCC7}"/>
          </ac:spMkLst>
        </pc:spChg>
      </pc:sldChg>
      <pc:sldChg chg="modSp modTransition">
        <pc:chgData name="Eric Cote" userId="da3e17ca1c835afd" providerId="LiveId" clId="{8F9F93D4-B874-4611-AC76-1864450109E0}" dt="2020-06-26T04:03:26" v="0"/>
        <pc:sldMkLst>
          <pc:docMk/>
          <pc:sldMk cId="1232644087" sldId="387"/>
        </pc:sldMkLst>
        <pc:spChg chg="mod">
          <ac:chgData name="Eric Cote" userId="da3e17ca1c835afd" providerId="LiveId" clId="{8F9F93D4-B874-4611-AC76-1864450109E0}" dt="2020-06-26T04:03:26" v="0"/>
          <ac:spMkLst>
            <pc:docMk/>
            <pc:sldMk cId="1232644087" sldId="387"/>
            <ac:spMk id="2" creationId="{8B23940E-7512-4523-91C3-1EE16ED163AD}"/>
          </ac:spMkLst>
        </pc:spChg>
        <pc:spChg chg="mod">
          <ac:chgData name="Eric Cote" userId="da3e17ca1c835afd" providerId="LiveId" clId="{8F9F93D4-B874-4611-AC76-1864450109E0}" dt="2020-06-26T04:03:26" v="0"/>
          <ac:spMkLst>
            <pc:docMk/>
            <pc:sldMk cId="1232644087" sldId="387"/>
            <ac:spMk id="3" creationId="{977F3F83-8EAC-4039-875E-7E11CC358250}"/>
          </ac:spMkLst>
        </pc:spChg>
      </pc:sldChg>
      <pc:sldChg chg="modSp modTransition">
        <pc:chgData name="Eric Cote" userId="da3e17ca1c835afd" providerId="LiveId" clId="{8F9F93D4-B874-4611-AC76-1864450109E0}" dt="2020-06-26T04:03:26" v="0"/>
        <pc:sldMkLst>
          <pc:docMk/>
          <pc:sldMk cId="1762834821" sldId="388"/>
        </pc:sldMkLst>
        <pc:spChg chg="mod">
          <ac:chgData name="Eric Cote" userId="da3e17ca1c835afd" providerId="LiveId" clId="{8F9F93D4-B874-4611-AC76-1864450109E0}" dt="2020-06-26T04:03:26" v="0"/>
          <ac:spMkLst>
            <pc:docMk/>
            <pc:sldMk cId="1762834821" sldId="388"/>
            <ac:spMk id="2" creationId="{A7BBCD67-8455-43CC-A0EA-1ECB58778F22}"/>
          </ac:spMkLst>
        </pc:spChg>
        <pc:spChg chg="mod">
          <ac:chgData name="Eric Cote" userId="da3e17ca1c835afd" providerId="LiveId" clId="{8F9F93D4-B874-4611-AC76-1864450109E0}" dt="2020-06-26T04:03:26" v="0"/>
          <ac:spMkLst>
            <pc:docMk/>
            <pc:sldMk cId="1762834821" sldId="388"/>
            <ac:spMk id="3" creationId="{CB9CE90A-C535-4CDC-9284-3605FCD8B202}"/>
          </ac:spMkLst>
        </pc:spChg>
      </pc:sldChg>
      <pc:sldChg chg="modSp modTransition">
        <pc:chgData name="Eric Cote" userId="da3e17ca1c835afd" providerId="LiveId" clId="{8F9F93D4-B874-4611-AC76-1864450109E0}" dt="2020-06-26T04:03:26" v="0"/>
        <pc:sldMkLst>
          <pc:docMk/>
          <pc:sldMk cId="1516184296" sldId="389"/>
        </pc:sldMkLst>
        <pc:spChg chg="mod">
          <ac:chgData name="Eric Cote" userId="da3e17ca1c835afd" providerId="LiveId" clId="{8F9F93D4-B874-4611-AC76-1864450109E0}" dt="2020-06-26T04:03:26" v="0"/>
          <ac:spMkLst>
            <pc:docMk/>
            <pc:sldMk cId="1516184296" sldId="389"/>
            <ac:spMk id="2" creationId="{F1E25F63-5744-4D5F-9C20-D8163B2DDA27}"/>
          </ac:spMkLst>
        </pc:spChg>
        <pc:spChg chg="mod">
          <ac:chgData name="Eric Cote" userId="da3e17ca1c835afd" providerId="LiveId" clId="{8F9F93D4-B874-4611-AC76-1864450109E0}" dt="2020-06-26T04:03:26" v="0"/>
          <ac:spMkLst>
            <pc:docMk/>
            <pc:sldMk cId="1516184296" sldId="389"/>
            <ac:spMk id="3" creationId="{A29DA640-355B-4FF2-92CC-1A61575F6E35}"/>
          </ac:spMkLst>
        </pc:spChg>
      </pc:sldChg>
      <pc:sldChg chg="modSp mod modTransition">
        <pc:chgData name="Eric Cote" userId="da3e17ca1c835afd" providerId="LiveId" clId="{8F9F93D4-B874-4611-AC76-1864450109E0}" dt="2020-06-26T04:03:26.320" v="6" actId="27636"/>
        <pc:sldMkLst>
          <pc:docMk/>
          <pc:sldMk cId="266680194" sldId="390"/>
        </pc:sldMkLst>
        <pc:spChg chg="mod">
          <ac:chgData name="Eric Cote" userId="da3e17ca1c835afd" providerId="LiveId" clId="{8F9F93D4-B874-4611-AC76-1864450109E0}" dt="2020-06-26T04:03:26.320" v="6" actId="27636"/>
          <ac:spMkLst>
            <pc:docMk/>
            <pc:sldMk cId="266680194" sldId="390"/>
            <ac:spMk id="2" creationId="{76ADB5A7-0DDE-45FD-B3C5-B4F3B5A5F445}"/>
          </ac:spMkLst>
        </pc:spChg>
        <pc:spChg chg="mod">
          <ac:chgData name="Eric Cote" userId="da3e17ca1c835afd" providerId="LiveId" clId="{8F9F93D4-B874-4611-AC76-1864450109E0}" dt="2020-06-26T04:03:26" v="0"/>
          <ac:spMkLst>
            <pc:docMk/>
            <pc:sldMk cId="266680194" sldId="390"/>
            <ac:spMk id="3" creationId="{04E671D7-B56C-4706-8C37-9B63A796FF32}"/>
          </ac:spMkLst>
        </pc:spChg>
      </pc:sldChg>
      <pc:sldChg chg="modSp mod modTransition">
        <pc:chgData name="Eric Cote" userId="da3e17ca1c835afd" providerId="LiveId" clId="{8F9F93D4-B874-4611-AC76-1864450109E0}" dt="2020-06-26T04:03:26.350" v="7" actId="27636"/>
        <pc:sldMkLst>
          <pc:docMk/>
          <pc:sldMk cId="1435914317" sldId="391"/>
        </pc:sldMkLst>
        <pc:spChg chg="mod">
          <ac:chgData name="Eric Cote" userId="da3e17ca1c835afd" providerId="LiveId" clId="{8F9F93D4-B874-4611-AC76-1864450109E0}" dt="2020-06-26T04:03:26" v="0"/>
          <ac:spMkLst>
            <pc:docMk/>
            <pc:sldMk cId="1435914317" sldId="391"/>
            <ac:spMk id="2" creationId="{C0BF2031-B9D0-46D1-9CD5-7DA59C36952A}"/>
          </ac:spMkLst>
        </pc:spChg>
        <pc:spChg chg="mod">
          <ac:chgData name="Eric Cote" userId="da3e17ca1c835afd" providerId="LiveId" clId="{8F9F93D4-B874-4611-AC76-1864450109E0}" dt="2020-06-26T04:03:26.350" v="7" actId="27636"/>
          <ac:spMkLst>
            <pc:docMk/>
            <pc:sldMk cId="1435914317" sldId="391"/>
            <ac:spMk id="3" creationId="{7D9A07EB-C3B0-4991-95D2-54BC51EC9F57}"/>
          </ac:spMkLst>
        </pc:spChg>
      </pc:sldChg>
      <pc:sldChg chg="modSp modTransition">
        <pc:chgData name="Eric Cote" userId="da3e17ca1c835afd" providerId="LiveId" clId="{8F9F93D4-B874-4611-AC76-1864450109E0}" dt="2020-06-26T04:03:26" v="0"/>
        <pc:sldMkLst>
          <pc:docMk/>
          <pc:sldMk cId="3687998349" sldId="392"/>
        </pc:sldMkLst>
        <pc:spChg chg="mod">
          <ac:chgData name="Eric Cote" userId="da3e17ca1c835afd" providerId="LiveId" clId="{8F9F93D4-B874-4611-AC76-1864450109E0}" dt="2020-06-26T04:03:26" v="0"/>
          <ac:spMkLst>
            <pc:docMk/>
            <pc:sldMk cId="3687998349" sldId="392"/>
            <ac:spMk id="2" creationId="{4E804ADA-B463-409B-BF45-599D0B9C3BD5}"/>
          </ac:spMkLst>
        </pc:spChg>
        <pc:spChg chg="mod">
          <ac:chgData name="Eric Cote" userId="da3e17ca1c835afd" providerId="LiveId" clId="{8F9F93D4-B874-4611-AC76-1864450109E0}" dt="2020-06-26T04:03:26" v="0"/>
          <ac:spMkLst>
            <pc:docMk/>
            <pc:sldMk cId="3687998349" sldId="392"/>
            <ac:spMk id="3" creationId="{F79A0CDF-688A-4266-AE8A-77E0C9D1538C}"/>
          </ac:spMkLst>
        </pc:spChg>
      </pc:sldChg>
      <pc:sldChg chg="modSp modTransition">
        <pc:chgData name="Eric Cote" userId="da3e17ca1c835afd" providerId="LiveId" clId="{8F9F93D4-B874-4611-AC76-1864450109E0}" dt="2020-06-26T04:03:26" v="0"/>
        <pc:sldMkLst>
          <pc:docMk/>
          <pc:sldMk cId="3308058757" sldId="393"/>
        </pc:sldMkLst>
        <pc:spChg chg="mod">
          <ac:chgData name="Eric Cote" userId="da3e17ca1c835afd" providerId="LiveId" clId="{8F9F93D4-B874-4611-AC76-1864450109E0}" dt="2020-06-26T04:03:26" v="0"/>
          <ac:spMkLst>
            <pc:docMk/>
            <pc:sldMk cId="3308058757" sldId="393"/>
            <ac:spMk id="2" creationId="{6FE9FF05-F57F-421C-A9E4-2A22A85E8220}"/>
          </ac:spMkLst>
        </pc:spChg>
        <pc:spChg chg="mod">
          <ac:chgData name="Eric Cote" userId="da3e17ca1c835afd" providerId="LiveId" clId="{8F9F93D4-B874-4611-AC76-1864450109E0}" dt="2020-06-26T04:03:26" v="0"/>
          <ac:spMkLst>
            <pc:docMk/>
            <pc:sldMk cId="3308058757" sldId="393"/>
            <ac:spMk id="3" creationId="{851FEDD2-A906-4589-A3F6-13B5849C2DD9}"/>
          </ac:spMkLst>
        </pc:spChg>
      </pc:sldChg>
      <pc:sldChg chg="modSp modTransition">
        <pc:chgData name="Eric Cote" userId="da3e17ca1c835afd" providerId="LiveId" clId="{8F9F93D4-B874-4611-AC76-1864450109E0}" dt="2020-06-26T04:03:26" v="0"/>
        <pc:sldMkLst>
          <pc:docMk/>
          <pc:sldMk cId="673460650" sldId="394"/>
        </pc:sldMkLst>
        <pc:spChg chg="mod">
          <ac:chgData name="Eric Cote" userId="da3e17ca1c835afd" providerId="LiveId" clId="{8F9F93D4-B874-4611-AC76-1864450109E0}" dt="2020-06-26T04:03:26" v="0"/>
          <ac:spMkLst>
            <pc:docMk/>
            <pc:sldMk cId="673460650" sldId="394"/>
            <ac:spMk id="2" creationId="{C713CD8C-5E8B-4470-9393-1F42627D1DB1}"/>
          </ac:spMkLst>
        </pc:spChg>
        <pc:spChg chg="mod">
          <ac:chgData name="Eric Cote" userId="da3e17ca1c835afd" providerId="LiveId" clId="{8F9F93D4-B874-4611-AC76-1864450109E0}" dt="2020-06-26T04:03:26" v="0"/>
          <ac:spMkLst>
            <pc:docMk/>
            <pc:sldMk cId="673460650" sldId="394"/>
            <ac:spMk id="3" creationId="{28DB4256-5E8D-43CE-98C7-0F026B2C65B8}"/>
          </ac:spMkLst>
        </pc:spChg>
      </pc:sldChg>
      <pc:sldChg chg="modSp modTransition">
        <pc:chgData name="Eric Cote" userId="da3e17ca1c835afd" providerId="LiveId" clId="{8F9F93D4-B874-4611-AC76-1864450109E0}" dt="2020-06-26T04:03:26" v="0"/>
        <pc:sldMkLst>
          <pc:docMk/>
          <pc:sldMk cId="1970966155" sldId="395"/>
        </pc:sldMkLst>
        <pc:spChg chg="mod">
          <ac:chgData name="Eric Cote" userId="da3e17ca1c835afd" providerId="LiveId" clId="{8F9F93D4-B874-4611-AC76-1864450109E0}" dt="2020-06-26T04:03:26" v="0"/>
          <ac:spMkLst>
            <pc:docMk/>
            <pc:sldMk cId="1970966155" sldId="395"/>
            <ac:spMk id="2" creationId="{CE036478-1176-4A8E-8DC4-0A83D7CF801A}"/>
          </ac:spMkLst>
        </pc:spChg>
        <pc:spChg chg="mod">
          <ac:chgData name="Eric Cote" userId="da3e17ca1c835afd" providerId="LiveId" clId="{8F9F93D4-B874-4611-AC76-1864450109E0}" dt="2020-06-26T04:03:26" v="0"/>
          <ac:spMkLst>
            <pc:docMk/>
            <pc:sldMk cId="1970966155" sldId="395"/>
            <ac:spMk id="3" creationId="{700DEE47-D6A6-4D3A-A561-292B904E67C6}"/>
          </ac:spMkLst>
        </pc:spChg>
      </pc:sldChg>
      <pc:sldChg chg="modSp mod modTransition">
        <pc:chgData name="Eric Cote" userId="da3e17ca1c835afd" providerId="LiveId" clId="{8F9F93D4-B874-4611-AC76-1864450109E0}" dt="2020-06-26T04:03:26.372" v="8" actId="27636"/>
        <pc:sldMkLst>
          <pc:docMk/>
          <pc:sldMk cId="2239161177" sldId="396"/>
        </pc:sldMkLst>
        <pc:spChg chg="mod">
          <ac:chgData name="Eric Cote" userId="da3e17ca1c835afd" providerId="LiveId" clId="{8F9F93D4-B874-4611-AC76-1864450109E0}" dt="2020-06-26T04:03:26" v="0"/>
          <ac:spMkLst>
            <pc:docMk/>
            <pc:sldMk cId="2239161177" sldId="396"/>
            <ac:spMk id="2" creationId="{B67167C8-8A9F-4EB2-8D44-FA66A5D0F95F}"/>
          </ac:spMkLst>
        </pc:spChg>
        <pc:spChg chg="mod">
          <ac:chgData name="Eric Cote" userId="da3e17ca1c835afd" providerId="LiveId" clId="{8F9F93D4-B874-4611-AC76-1864450109E0}" dt="2020-06-26T04:03:26.372" v="8" actId="27636"/>
          <ac:spMkLst>
            <pc:docMk/>
            <pc:sldMk cId="2239161177" sldId="396"/>
            <ac:spMk id="3" creationId="{9D05CEBF-F61F-46E9-86A6-DD24555A8748}"/>
          </ac:spMkLst>
        </pc:spChg>
      </pc:sldChg>
      <pc:sldChg chg="modSp mod modTransition">
        <pc:chgData name="Eric Cote" userId="da3e17ca1c835afd" providerId="LiveId" clId="{8F9F93D4-B874-4611-AC76-1864450109E0}" dt="2020-06-26T04:03:26.386" v="9" actId="27636"/>
        <pc:sldMkLst>
          <pc:docMk/>
          <pc:sldMk cId="326808143" sldId="397"/>
        </pc:sldMkLst>
        <pc:spChg chg="mod">
          <ac:chgData name="Eric Cote" userId="da3e17ca1c835afd" providerId="LiveId" clId="{8F9F93D4-B874-4611-AC76-1864450109E0}" dt="2020-06-26T04:03:26.386" v="9" actId="27636"/>
          <ac:spMkLst>
            <pc:docMk/>
            <pc:sldMk cId="326808143" sldId="397"/>
            <ac:spMk id="2" creationId="{48A6D131-19CD-4B29-B278-380D44C2CF3C}"/>
          </ac:spMkLst>
        </pc:spChg>
        <pc:spChg chg="mod">
          <ac:chgData name="Eric Cote" userId="da3e17ca1c835afd" providerId="LiveId" clId="{8F9F93D4-B874-4611-AC76-1864450109E0}" dt="2020-06-26T04:03:26" v="0"/>
          <ac:spMkLst>
            <pc:docMk/>
            <pc:sldMk cId="326808143" sldId="397"/>
            <ac:spMk id="3" creationId="{5FD7CCBE-5B8B-4BCB-881A-B952F5BE8053}"/>
          </ac:spMkLst>
        </pc:spChg>
      </pc:sldChg>
      <pc:sldChg chg="modSp mod modTransition">
        <pc:chgData name="Eric Cote" userId="da3e17ca1c835afd" providerId="LiveId" clId="{8F9F93D4-B874-4611-AC76-1864450109E0}" dt="2020-06-26T04:03:26.386" v="10" actId="27636"/>
        <pc:sldMkLst>
          <pc:docMk/>
          <pc:sldMk cId="2636646248" sldId="398"/>
        </pc:sldMkLst>
        <pc:spChg chg="mod">
          <ac:chgData name="Eric Cote" userId="da3e17ca1c835afd" providerId="LiveId" clId="{8F9F93D4-B874-4611-AC76-1864450109E0}" dt="2020-06-26T04:03:26" v="0"/>
          <ac:spMkLst>
            <pc:docMk/>
            <pc:sldMk cId="2636646248" sldId="398"/>
            <ac:spMk id="2" creationId="{900F44F7-D960-41A8-8446-9D9EDD117500}"/>
          </ac:spMkLst>
        </pc:spChg>
        <pc:spChg chg="mod">
          <ac:chgData name="Eric Cote" userId="da3e17ca1c835afd" providerId="LiveId" clId="{8F9F93D4-B874-4611-AC76-1864450109E0}" dt="2020-06-26T04:03:26.386" v="10" actId="27636"/>
          <ac:spMkLst>
            <pc:docMk/>
            <pc:sldMk cId="2636646248" sldId="398"/>
            <ac:spMk id="3" creationId="{7EBFA9B0-6675-4ED9-802A-22F2017890BD}"/>
          </ac:spMkLst>
        </pc:spChg>
      </pc:sldChg>
      <pc:sldChg chg="modSp mod modTransition">
        <pc:chgData name="Eric Cote" userId="da3e17ca1c835afd" providerId="LiveId" clId="{8F9F93D4-B874-4611-AC76-1864450109E0}" dt="2020-06-26T04:03:26.454" v="12" actId="27636"/>
        <pc:sldMkLst>
          <pc:docMk/>
          <pc:sldMk cId="645097892" sldId="399"/>
        </pc:sldMkLst>
        <pc:spChg chg="mod">
          <ac:chgData name="Eric Cote" userId="da3e17ca1c835afd" providerId="LiveId" clId="{8F9F93D4-B874-4611-AC76-1864450109E0}" dt="2020-06-26T04:03:26.433" v="11" actId="27636"/>
          <ac:spMkLst>
            <pc:docMk/>
            <pc:sldMk cId="645097892" sldId="399"/>
            <ac:spMk id="2" creationId="{26FCBEBC-144A-4529-AA82-FE28CEC147FE}"/>
          </ac:spMkLst>
        </pc:spChg>
        <pc:spChg chg="mod">
          <ac:chgData name="Eric Cote" userId="da3e17ca1c835afd" providerId="LiveId" clId="{8F9F93D4-B874-4611-AC76-1864450109E0}" dt="2020-06-26T04:03:26.454" v="12" actId="27636"/>
          <ac:spMkLst>
            <pc:docMk/>
            <pc:sldMk cId="645097892" sldId="399"/>
            <ac:spMk id="3" creationId="{08688392-9F5F-4B5C-AC32-6CCD3BC5869E}"/>
          </ac:spMkLst>
        </pc:spChg>
      </pc:sldChg>
      <pc:sldChg chg="modSp mod modTransition">
        <pc:chgData name="Eric Cote" userId="da3e17ca1c835afd" providerId="LiveId" clId="{8F9F93D4-B874-4611-AC76-1864450109E0}" dt="2020-06-26T04:03:26.463" v="13" actId="27636"/>
        <pc:sldMkLst>
          <pc:docMk/>
          <pc:sldMk cId="1627654881" sldId="400"/>
        </pc:sldMkLst>
        <pc:spChg chg="mod">
          <ac:chgData name="Eric Cote" userId="da3e17ca1c835afd" providerId="LiveId" clId="{8F9F93D4-B874-4611-AC76-1864450109E0}" dt="2020-06-26T04:03:26.463" v="13" actId="27636"/>
          <ac:spMkLst>
            <pc:docMk/>
            <pc:sldMk cId="1627654881" sldId="400"/>
            <ac:spMk id="2" creationId="{360620B7-6ADB-4646-8364-3412E87283DE}"/>
          </ac:spMkLst>
        </pc:spChg>
        <pc:spChg chg="mod">
          <ac:chgData name="Eric Cote" userId="da3e17ca1c835afd" providerId="LiveId" clId="{8F9F93D4-B874-4611-AC76-1864450109E0}" dt="2020-06-26T04:03:26" v="0"/>
          <ac:spMkLst>
            <pc:docMk/>
            <pc:sldMk cId="1627654881" sldId="400"/>
            <ac:spMk id="3" creationId="{AC1DFF78-776B-4941-B2A7-07055F835AD5}"/>
          </ac:spMkLst>
        </pc:spChg>
      </pc:sldChg>
      <pc:sldChg chg="modSp mod modTransition">
        <pc:chgData name="Eric Cote" userId="da3e17ca1c835afd" providerId="LiveId" clId="{8F9F93D4-B874-4611-AC76-1864450109E0}" dt="2020-06-26T04:03:26.474" v="14" actId="27636"/>
        <pc:sldMkLst>
          <pc:docMk/>
          <pc:sldMk cId="1182442412" sldId="401"/>
        </pc:sldMkLst>
        <pc:spChg chg="mod">
          <ac:chgData name="Eric Cote" userId="da3e17ca1c835afd" providerId="LiveId" clId="{8F9F93D4-B874-4611-AC76-1864450109E0}" dt="2020-06-26T04:03:26" v="0"/>
          <ac:spMkLst>
            <pc:docMk/>
            <pc:sldMk cId="1182442412" sldId="401"/>
            <ac:spMk id="2" creationId="{71EF2974-E60D-4297-8547-8A064B7F29C8}"/>
          </ac:spMkLst>
        </pc:spChg>
        <pc:spChg chg="mod">
          <ac:chgData name="Eric Cote" userId="da3e17ca1c835afd" providerId="LiveId" clId="{8F9F93D4-B874-4611-AC76-1864450109E0}" dt="2020-06-26T04:03:26.474" v="14" actId="27636"/>
          <ac:spMkLst>
            <pc:docMk/>
            <pc:sldMk cId="1182442412" sldId="401"/>
            <ac:spMk id="3" creationId="{DEAADA9A-380D-4FC1-8BA5-0EBFA1674912}"/>
          </ac:spMkLst>
        </pc:spChg>
      </pc:sldChg>
      <pc:sldChg chg="modSp modTransition">
        <pc:chgData name="Eric Cote" userId="da3e17ca1c835afd" providerId="LiveId" clId="{8F9F93D4-B874-4611-AC76-1864450109E0}" dt="2020-06-26T04:03:26" v="0"/>
        <pc:sldMkLst>
          <pc:docMk/>
          <pc:sldMk cId="512989876" sldId="402"/>
        </pc:sldMkLst>
        <pc:spChg chg="mod">
          <ac:chgData name="Eric Cote" userId="da3e17ca1c835afd" providerId="LiveId" clId="{8F9F93D4-B874-4611-AC76-1864450109E0}" dt="2020-06-26T04:03:26" v="0"/>
          <ac:spMkLst>
            <pc:docMk/>
            <pc:sldMk cId="512989876" sldId="402"/>
            <ac:spMk id="2" creationId="{535AE261-23CE-435B-BFFB-052456CF583C}"/>
          </ac:spMkLst>
        </pc:spChg>
        <pc:spChg chg="mod">
          <ac:chgData name="Eric Cote" userId="da3e17ca1c835afd" providerId="LiveId" clId="{8F9F93D4-B874-4611-AC76-1864450109E0}" dt="2020-06-26T04:03:26" v="0"/>
          <ac:spMkLst>
            <pc:docMk/>
            <pc:sldMk cId="512989876" sldId="402"/>
            <ac:spMk id="3" creationId="{577CE47F-AB55-4DD0-81A0-FEA97F154251}"/>
          </ac:spMkLst>
        </pc:spChg>
      </pc:sldChg>
      <pc:sldChg chg="modSp mod modTransition">
        <pc:chgData name="Eric Cote" userId="da3e17ca1c835afd" providerId="LiveId" clId="{8F9F93D4-B874-4611-AC76-1864450109E0}" dt="2020-06-26T04:03:26.490" v="15" actId="27636"/>
        <pc:sldMkLst>
          <pc:docMk/>
          <pc:sldMk cId="4047891234" sldId="403"/>
        </pc:sldMkLst>
        <pc:spChg chg="mod">
          <ac:chgData name="Eric Cote" userId="da3e17ca1c835afd" providerId="LiveId" clId="{8F9F93D4-B874-4611-AC76-1864450109E0}" dt="2020-06-26T04:03:26" v="0"/>
          <ac:spMkLst>
            <pc:docMk/>
            <pc:sldMk cId="4047891234" sldId="403"/>
            <ac:spMk id="2" creationId="{8E9D7886-9B02-4471-AA46-7567F9F34CD9}"/>
          </ac:spMkLst>
        </pc:spChg>
        <pc:spChg chg="mod">
          <ac:chgData name="Eric Cote" userId="da3e17ca1c835afd" providerId="LiveId" clId="{8F9F93D4-B874-4611-AC76-1864450109E0}" dt="2020-06-26T04:03:26.490" v="15" actId="27636"/>
          <ac:spMkLst>
            <pc:docMk/>
            <pc:sldMk cId="4047891234" sldId="403"/>
            <ac:spMk id="3" creationId="{39C1A0B6-21B9-4C47-9065-4CD4F2327767}"/>
          </ac:spMkLst>
        </pc:spChg>
      </pc:sldChg>
      <pc:sldChg chg="modSp mod modTransition">
        <pc:chgData name="Eric Cote" userId="da3e17ca1c835afd" providerId="LiveId" clId="{8F9F93D4-B874-4611-AC76-1864450109E0}" dt="2020-06-26T04:03:26.500" v="16" actId="27636"/>
        <pc:sldMkLst>
          <pc:docMk/>
          <pc:sldMk cId="1538365507" sldId="404"/>
        </pc:sldMkLst>
        <pc:spChg chg="mod">
          <ac:chgData name="Eric Cote" userId="da3e17ca1c835afd" providerId="LiveId" clId="{8F9F93D4-B874-4611-AC76-1864450109E0}" dt="2020-06-26T04:03:26" v="0"/>
          <ac:spMkLst>
            <pc:docMk/>
            <pc:sldMk cId="1538365507" sldId="404"/>
            <ac:spMk id="2" creationId="{7FD90892-EC67-4B3D-BCE2-03B46461ED59}"/>
          </ac:spMkLst>
        </pc:spChg>
        <pc:spChg chg="mod">
          <ac:chgData name="Eric Cote" userId="da3e17ca1c835afd" providerId="LiveId" clId="{8F9F93D4-B874-4611-AC76-1864450109E0}" dt="2020-06-26T04:03:26.500" v="16" actId="27636"/>
          <ac:spMkLst>
            <pc:docMk/>
            <pc:sldMk cId="1538365507" sldId="404"/>
            <ac:spMk id="3" creationId="{81281BBB-DBB3-498D-9F37-813ABB60BAEB}"/>
          </ac:spMkLst>
        </pc:spChg>
      </pc:sldChg>
      <pc:sldChg chg="modSp mod modTransition">
        <pc:chgData name="Eric Cote" userId="da3e17ca1c835afd" providerId="LiveId" clId="{8F9F93D4-B874-4611-AC76-1864450109E0}" dt="2020-06-26T04:03:26.523" v="17" actId="27636"/>
        <pc:sldMkLst>
          <pc:docMk/>
          <pc:sldMk cId="1557182190" sldId="405"/>
        </pc:sldMkLst>
        <pc:spChg chg="mod">
          <ac:chgData name="Eric Cote" userId="da3e17ca1c835afd" providerId="LiveId" clId="{8F9F93D4-B874-4611-AC76-1864450109E0}" dt="2020-06-26T04:03:26" v="0"/>
          <ac:spMkLst>
            <pc:docMk/>
            <pc:sldMk cId="1557182190" sldId="405"/>
            <ac:spMk id="2" creationId="{DEBCFA41-0960-4BFF-8737-A7A3FEF1CDA4}"/>
          </ac:spMkLst>
        </pc:spChg>
        <pc:spChg chg="mod">
          <ac:chgData name="Eric Cote" userId="da3e17ca1c835afd" providerId="LiveId" clId="{8F9F93D4-B874-4611-AC76-1864450109E0}" dt="2020-06-26T04:03:26.523" v="17" actId="27636"/>
          <ac:spMkLst>
            <pc:docMk/>
            <pc:sldMk cId="1557182190" sldId="405"/>
            <ac:spMk id="3" creationId="{54D5A02F-BF9A-46E6-87B9-428F5F0FDA68}"/>
          </ac:spMkLst>
        </pc:spChg>
      </pc:sldChg>
      <pc:sldChg chg="modSp mod modTransition">
        <pc:chgData name="Eric Cote" userId="da3e17ca1c835afd" providerId="LiveId" clId="{8F9F93D4-B874-4611-AC76-1864450109E0}" dt="2020-06-26T04:03:26.533" v="18" actId="27636"/>
        <pc:sldMkLst>
          <pc:docMk/>
          <pc:sldMk cId="754078413" sldId="406"/>
        </pc:sldMkLst>
        <pc:spChg chg="mod">
          <ac:chgData name="Eric Cote" userId="da3e17ca1c835afd" providerId="LiveId" clId="{8F9F93D4-B874-4611-AC76-1864450109E0}" dt="2020-06-26T04:03:26" v="0"/>
          <ac:spMkLst>
            <pc:docMk/>
            <pc:sldMk cId="754078413" sldId="406"/>
            <ac:spMk id="2" creationId="{AB5557B2-C3D0-42C6-A983-50EC1CE591C0}"/>
          </ac:spMkLst>
        </pc:spChg>
        <pc:spChg chg="mod">
          <ac:chgData name="Eric Cote" userId="da3e17ca1c835afd" providerId="LiveId" clId="{8F9F93D4-B874-4611-AC76-1864450109E0}" dt="2020-06-26T04:03:26.533" v="18" actId="27636"/>
          <ac:spMkLst>
            <pc:docMk/>
            <pc:sldMk cId="754078413" sldId="406"/>
            <ac:spMk id="3" creationId="{C70F63FF-E025-4BCF-BB29-87138CCC6A97}"/>
          </ac:spMkLst>
        </pc:spChg>
      </pc:sldChg>
      <pc:sldChg chg="modSp modTransition">
        <pc:chgData name="Eric Cote" userId="da3e17ca1c835afd" providerId="LiveId" clId="{8F9F93D4-B874-4611-AC76-1864450109E0}" dt="2020-06-26T04:03:26" v="0"/>
        <pc:sldMkLst>
          <pc:docMk/>
          <pc:sldMk cId="2478876501" sldId="407"/>
        </pc:sldMkLst>
        <pc:spChg chg="mod">
          <ac:chgData name="Eric Cote" userId="da3e17ca1c835afd" providerId="LiveId" clId="{8F9F93D4-B874-4611-AC76-1864450109E0}" dt="2020-06-26T04:03:26" v="0"/>
          <ac:spMkLst>
            <pc:docMk/>
            <pc:sldMk cId="2478876501" sldId="407"/>
            <ac:spMk id="2" creationId="{FCB6BAE0-C1D3-417F-9A00-03E44A9CD559}"/>
          </ac:spMkLst>
        </pc:spChg>
        <pc:spChg chg="mod">
          <ac:chgData name="Eric Cote" userId="da3e17ca1c835afd" providerId="LiveId" clId="{8F9F93D4-B874-4611-AC76-1864450109E0}" dt="2020-06-26T04:03:26" v="0"/>
          <ac:spMkLst>
            <pc:docMk/>
            <pc:sldMk cId="2478876501" sldId="407"/>
            <ac:spMk id="3" creationId="{73B6BF8F-C875-4D34-A210-7744E43966FC}"/>
          </ac:spMkLst>
        </pc:spChg>
      </pc:sldChg>
      <pc:sldChg chg="modSp modTransition">
        <pc:chgData name="Eric Cote" userId="da3e17ca1c835afd" providerId="LiveId" clId="{8F9F93D4-B874-4611-AC76-1864450109E0}" dt="2020-06-26T04:03:26" v="0"/>
        <pc:sldMkLst>
          <pc:docMk/>
          <pc:sldMk cId="1914734121" sldId="408"/>
        </pc:sldMkLst>
        <pc:spChg chg="mod">
          <ac:chgData name="Eric Cote" userId="da3e17ca1c835afd" providerId="LiveId" clId="{8F9F93D4-B874-4611-AC76-1864450109E0}" dt="2020-06-26T04:03:26" v="0"/>
          <ac:spMkLst>
            <pc:docMk/>
            <pc:sldMk cId="1914734121" sldId="408"/>
            <ac:spMk id="2" creationId="{7E5C709E-0543-43A2-9975-4F126346E435}"/>
          </ac:spMkLst>
        </pc:spChg>
        <pc:spChg chg="mod">
          <ac:chgData name="Eric Cote" userId="da3e17ca1c835afd" providerId="LiveId" clId="{8F9F93D4-B874-4611-AC76-1864450109E0}" dt="2020-06-26T04:03:26" v="0"/>
          <ac:spMkLst>
            <pc:docMk/>
            <pc:sldMk cId="1914734121" sldId="408"/>
            <ac:spMk id="3" creationId="{F32D6268-A7FD-4E23-B7F7-425F15FD0707}"/>
          </ac:spMkLst>
        </pc:spChg>
      </pc:sldChg>
      <pc:sldChg chg="modSp modTransition">
        <pc:chgData name="Eric Cote" userId="da3e17ca1c835afd" providerId="LiveId" clId="{8F9F93D4-B874-4611-AC76-1864450109E0}" dt="2020-06-26T04:03:26" v="0"/>
        <pc:sldMkLst>
          <pc:docMk/>
          <pc:sldMk cId="162970281" sldId="409"/>
        </pc:sldMkLst>
        <pc:spChg chg="mod">
          <ac:chgData name="Eric Cote" userId="da3e17ca1c835afd" providerId="LiveId" clId="{8F9F93D4-B874-4611-AC76-1864450109E0}" dt="2020-06-26T04:03:26" v="0"/>
          <ac:spMkLst>
            <pc:docMk/>
            <pc:sldMk cId="162970281" sldId="409"/>
            <ac:spMk id="2" creationId="{4BD40B66-C8AA-4D95-A400-886DF62DDA59}"/>
          </ac:spMkLst>
        </pc:spChg>
        <pc:spChg chg="mod">
          <ac:chgData name="Eric Cote" userId="da3e17ca1c835afd" providerId="LiveId" clId="{8F9F93D4-B874-4611-AC76-1864450109E0}" dt="2020-06-26T04:03:26" v="0"/>
          <ac:spMkLst>
            <pc:docMk/>
            <pc:sldMk cId="162970281" sldId="409"/>
            <ac:spMk id="3" creationId="{94B4C90C-558F-4CBB-A386-E6270F511CA9}"/>
          </ac:spMkLst>
        </pc:spChg>
      </pc:sldChg>
      <pc:sldChg chg="modSp mod modTransition">
        <pc:chgData name="Eric Cote" userId="da3e17ca1c835afd" providerId="LiveId" clId="{8F9F93D4-B874-4611-AC76-1864450109E0}" dt="2020-06-26T04:03:26.570" v="19" actId="27636"/>
        <pc:sldMkLst>
          <pc:docMk/>
          <pc:sldMk cId="759125811" sldId="410"/>
        </pc:sldMkLst>
        <pc:spChg chg="mod">
          <ac:chgData name="Eric Cote" userId="da3e17ca1c835afd" providerId="LiveId" clId="{8F9F93D4-B874-4611-AC76-1864450109E0}" dt="2020-06-26T04:03:26" v="0"/>
          <ac:spMkLst>
            <pc:docMk/>
            <pc:sldMk cId="759125811" sldId="410"/>
            <ac:spMk id="2" creationId="{464CB93E-4822-46CD-955D-C06739E4308D}"/>
          </ac:spMkLst>
        </pc:spChg>
        <pc:spChg chg="mod">
          <ac:chgData name="Eric Cote" userId="da3e17ca1c835afd" providerId="LiveId" clId="{8F9F93D4-B874-4611-AC76-1864450109E0}" dt="2020-06-26T04:03:26.570" v="19" actId="27636"/>
          <ac:spMkLst>
            <pc:docMk/>
            <pc:sldMk cId="759125811" sldId="410"/>
            <ac:spMk id="3" creationId="{97908B72-DA41-4C1A-8D85-2EE2CCE17FFD}"/>
          </ac:spMkLst>
        </pc:spChg>
      </pc:sldChg>
      <pc:sldChg chg="modSp mod modTransition">
        <pc:chgData name="Eric Cote" userId="da3e17ca1c835afd" providerId="LiveId" clId="{8F9F93D4-B874-4611-AC76-1864450109E0}" dt="2020-06-26T04:03:26.586" v="20" actId="27636"/>
        <pc:sldMkLst>
          <pc:docMk/>
          <pc:sldMk cId="964558746" sldId="411"/>
        </pc:sldMkLst>
        <pc:spChg chg="mod">
          <ac:chgData name="Eric Cote" userId="da3e17ca1c835afd" providerId="LiveId" clId="{8F9F93D4-B874-4611-AC76-1864450109E0}" dt="2020-06-26T04:03:26" v="0"/>
          <ac:spMkLst>
            <pc:docMk/>
            <pc:sldMk cId="964558746" sldId="411"/>
            <ac:spMk id="2" creationId="{A75EAD49-3CBD-48B2-808D-B8D901F1543A}"/>
          </ac:spMkLst>
        </pc:spChg>
        <pc:spChg chg="mod">
          <ac:chgData name="Eric Cote" userId="da3e17ca1c835afd" providerId="LiveId" clId="{8F9F93D4-B874-4611-AC76-1864450109E0}" dt="2020-06-26T04:03:26.586" v="20" actId="27636"/>
          <ac:spMkLst>
            <pc:docMk/>
            <pc:sldMk cId="964558746" sldId="411"/>
            <ac:spMk id="3" creationId="{9C6719B0-E55F-4148-BC95-4A5FCC62B7C9}"/>
          </ac:spMkLst>
        </pc:spChg>
      </pc:sldChg>
      <pc:sldChg chg="modSp modTransition">
        <pc:chgData name="Eric Cote" userId="da3e17ca1c835afd" providerId="LiveId" clId="{8F9F93D4-B874-4611-AC76-1864450109E0}" dt="2020-06-26T04:03:26" v="0"/>
        <pc:sldMkLst>
          <pc:docMk/>
          <pc:sldMk cId="4229954630" sldId="412"/>
        </pc:sldMkLst>
        <pc:spChg chg="mod">
          <ac:chgData name="Eric Cote" userId="da3e17ca1c835afd" providerId="LiveId" clId="{8F9F93D4-B874-4611-AC76-1864450109E0}" dt="2020-06-26T04:03:26" v="0"/>
          <ac:spMkLst>
            <pc:docMk/>
            <pc:sldMk cId="4229954630" sldId="412"/>
            <ac:spMk id="2" creationId="{B0BE51BE-59E2-4E30-A7E2-0F2248DC5746}"/>
          </ac:spMkLst>
        </pc:spChg>
      </pc:sldChg>
      <pc:sldChg chg="modSp mod modTransition">
        <pc:chgData name="Eric Cote" userId="da3e17ca1c835afd" providerId="LiveId" clId="{8F9F93D4-B874-4611-AC76-1864450109E0}" dt="2020-06-26T04:03:26.673" v="24" actId="27636"/>
        <pc:sldMkLst>
          <pc:docMk/>
          <pc:sldMk cId="949088993" sldId="413"/>
        </pc:sldMkLst>
        <pc:spChg chg="mod">
          <ac:chgData name="Eric Cote" userId="da3e17ca1c835afd" providerId="LiveId" clId="{8F9F93D4-B874-4611-AC76-1864450109E0}" dt="2020-06-26T04:03:26" v="0"/>
          <ac:spMkLst>
            <pc:docMk/>
            <pc:sldMk cId="949088993" sldId="413"/>
            <ac:spMk id="2" creationId="{2412B83A-E6B3-40F0-A766-0244FCDC0D83}"/>
          </ac:spMkLst>
        </pc:spChg>
        <pc:spChg chg="mod">
          <ac:chgData name="Eric Cote" userId="da3e17ca1c835afd" providerId="LiveId" clId="{8F9F93D4-B874-4611-AC76-1864450109E0}" dt="2020-06-26T04:03:26.673" v="24" actId="27636"/>
          <ac:spMkLst>
            <pc:docMk/>
            <pc:sldMk cId="949088993" sldId="413"/>
            <ac:spMk id="3" creationId="{9181B57C-1856-486D-9C30-B9C601188360}"/>
          </ac:spMkLst>
        </pc:spChg>
      </pc:sldChg>
      <pc:sldChg chg="modSp modTransition">
        <pc:chgData name="Eric Cote" userId="da3e17ca1c835afd" providerId="LiveId" clId="{8F9F93D4-B874-4611-AC76-1864450109E0}" dt="2020-06-26T04:03:26" v="0"/>
        <pc:sldMkLst>
          <pc:docMk/>
          <pc:sldMk cId="4153157046" sldId="414"/>
        </pc:sldMkLst>
        <pc:spChg chg="mod">
          <ac:chgData name="Eric Cote" userId="da3e17ca1c835afd" providerId="LiveId" clId="{8F9F93D4-B874-4611-AC76-1864450109E0}" dt="2020-06-26T04:03:26" v="0"/>
          <ac:spMkLst>
            <pc:docMk/>
            <pc:sldMk cId="4153157046" sldId="414"/>
            <ac:spMk id="2" creationId="{55DA3BC3-1905-4AC5-A18B-35808138BB48}"/>
          </ac:spMkLst>
        </pc:spChg>
        <pc:spChg chg="mod">
          <ac:chgData name="Eric Cote" userId="da3e17ca1c835afd" providerId="LiveId" clId="{8F9F93D4-B874-4611-AC76-1864450109E0}" dt="2020-06-26T04:03:26" v="0"/>
          <ac:spMkLst>
            <pc:docMk/>
            <pc:sldMk cId="4153157046" sldId="414"/>
            <ac:spMk id="3" creationId="{7BC63809-E3F2-4DF7-9516-4762B4586CE5}"/>
          </ac:spMkLst>
        </pc:spChg>
      </pc:sldChg>
      <pc:sldChg chg="modSp mod modTransition">
        <pc:chgData name="Eric Cote" userId="da3e17ca1c835afd" providerId="LiveId" clId="{8F9F93D4-B874-4611-AC76-1864450109E0}" dt="2020-06-26T04:03:26.606" v="21" actId="27636"/>
        <pc:sldMkLst>
          <pc:docMk/>
          <pc:sldMk cId="1920148741" sldId="415"/>
        </pc:sldMkLst>
        <pc:spChg chg="mod">
          <ac:chgData name="Eric Cote" userId="da3e17ca1c835afd" providerId="LiveId" clId="{8F9F93D4-B874-4611-AC76-1864450109E0}" dt="2020-06-26T04:03:26.606" v="21" actId="27636"/>
          <ac:spMkLst>
            <pc:docMk/>
            <pc:sldMk cId="1920148741" sldId="415"/>
            <ac:spMk id="2" creationId="{69A91195-EA45-4047-AC0D-863950AE9298}"/>
          </ac:spMkLst>
        </pc:spChg>
        <pc:spChg chg="mod">
          <ac:chgData name="Eric Cote" userId="da3e17ca1c835afd" providerId="LiveId" clId="{8F9F93D4-B874-4611-AC76-1864450109E0}" dt="2020-06-26T04:03:26" v="0"/>
          <ac:spMkLst>
            <pc:docMk/>
            <pc:sldMk cId="1920148741" sldId="415"/>
            <ac:spMk id="3" creationId="{4FD2B61D-D842-4E04-8A09-44220D436397}"/>
          </ac:spMkLst>
        </pc:spChg>
      </pc:sldChg>
      <pc:sldChg chg="modSp modTransition">
        <pc:chgData name="Eric Cote" userId="da3e17ca1c835afd" providerId="LiveId" clId="{8F9F93D4-B874-4611-AC76-1864450109E0}" dt="2020-06-26T04:03:26" v="0"/>
        <pc:sldMkLst>
          <pc:docMk/>
          <pc:sldMk cId="1712299703" sldId="416"/>
        </pc:sldMkLst>
        <pc:spChg chg="mod">
          <ac:chgData name="Eric Cote" userId="da3e17ca1c835afd" providerId="LiveId" clId="{8F9F93D4-B874-4611-AC76-1864450109E0}" dt="2020-06-26T04:03:26" v="0"/>
          <ac:spMkLst>
            <pc:docMk/>
            <pc:sldMk cId="1712299703" sldId="416"/>
            <ac:spMk id="2" creationId="{36F3FD4F-D7B8-47CD-A0F5-B0467A2E5CC6}"/>
          </ac:spMkLst>
        </pc:spChg>
        <pc:spChg chg="mod">
          <ac:chgData name="Eric Cote" userId="da3e17ca1c835afd" providerId="LiveId" clId="{8F9F93D4-B874-4611-AC76-1864450109E0}" dt="2020-06-26T04:03:26" v="0"/>
          <ac:spMkLst>
            <pc:docMk/>
            <pc:sldMk cId="1712299703" sldId="416"/>
            <ac:spMk id="3" creationId="{D809B04C-1B67-434C-9FB0-BCF945B74493}"/>
          </ac:spMkLst>
        </pc:spChg>
      </pc:sldChg>
      <pc:sldChg chg="modSp mod modTransition">
        <pc:chgData name="Eric Cote" userId="da3e17ca1c835afd" providerId="LiveId" clId="{8F9F93D4-B874-4611-AC76-1864450109E0}" dt="2020-06-26T04:03:26.624" v="22" actId="27636"/>
        <pc:sldMkLst>
          <pc:docMk/>
          <pc:sldMk cId="26037807" sldId="417"/>
        </pc:sldMkLst>
        <pc:spChg chg="mod">
          <ac:chgData name="Eric Cote" userId="da3e17ca1c835afd" providerId="LiveId" clId="{8F9F93D4-B874-4611-AC76-1864450109E0}" dt="2020-06-26T04:03:26" v="0"/>
          <ac:spMkLst>
            <pc:docMk/>
            <pc:sldMk cId="26037807" sldId="417"/>
            <ac:spMk id="2" creationId="{008AA792-20BD-4A3A-B8D9-5E95123F3700}"/>
          </ac:spMkLst>
        </pc:spChg>
        <pc:spChg chg="mod">
          <ac:chgData name="Eric Cote" userId="da3e17ca1c835afd" providerId="LiveId" clId="{8F9F93D4-B874-4611-AC76-1864450109E0}" dt="2020-06-26T04:03:26.624" v="22" actId="27636"/>
          <ac:spMkLst>
            <pc:docMk/>
            <pc:sldMk cId="26037807" sldId="417"/>
            <ac:spMk id="3" creationId="{C44C30F3-CD88-40FE-AEBA-A8B10E8C04CF}"/>
          </ac:spMkLst>
        </pc:spChg>
      </pc:sldChg>
      <pc:sldChg chg="modSp mod modTransition">
        <pc:chgData name="Eric Cote" userId="da3e17ca1c835afd" providerId="LiveId" clId="{8F9F93D4-B874-4611-AC76-1864450109E0}" dt="2020-06-26T04:03:26.653" v="23" actId="27636"/>
        <pc:sldMkLst>
          <pc:docMk/>
          <pc:sldMk cId="1988301366" sldId="418"/>
        </pc:sldMkLst>
        <pc:spChg chg="mod">
          <ac:chgData name="Eric Cote" userId="da3e17ca1c835afd" providerId="LiveId" clId="{8F9F93D4-B874-4611-AC76-1864450109E0}" dt="2020-06-26T04:03:26" v="0"/>
          <ac:spMkLst>
            <pc:docMk/>
            <pc:sldMk cId="1988301366" sldId="418"/>
            <ac:spMk id="2" creationId="{3EDD5502-78B5-4C7B-8049-E8D5212FB5D0}"/>
          </ac:spMkLst>
        </pc:spChg>
        <pc:spChg chg="mod">
          <ac:chgData name="Eric Cote" userId="da3e17ca1c835afd" providerId="LiveId" clId="{8F9F93D4-B874-4611-AC76-1864450109E0}" dt="2020-06-26T04:03:26.653" v="23" actId="27636"/>
          <ac:spMkLst>
            <pc:docMk/>
            <pc:sldMk cId="1988301366" sldId="418"/>
            <ac:spMk id="3" creationId="{F2ADD0B0-2C22-4E53-A1D8-DB29EADB07A4}"/>
          </ac:spMkLst>
        </pc:spChg>
      </pc:sldChg>
      <pc:sldChg chg="modSp mod modTransition">
        <pc:chgData name="Eric Cote" userId="da3e17ca1c835afd" providerId="LiveId" clId="{8F9F93D4-B874-4611-AC76-1864450109E0}" dt="2020-06-26T04:03:26.709" v="25" actId="27636"/>
        <pc:sldMkLst>
          <pc:docMk/>
          <pc:sldMk cId="3455332981" sldId="419"/>
        </pc:sldMkLst>
        <pc:spChg chg="mod">
          <ac:chgData name="Eric Cote" userId="da3e17ca1c835afd" providerId="LiveId" clId="{8F9F93D4-B874-4611-AC76-1864450109E0}" dt="2020-06-26T04:03:26" v="0"/>
          <ac:spMkLst>
            <pc:docMk/>
            <pc:sldMk cId="3455332981" sldId="419"/>
            <ac:spMk id="2" creationId="{5A0A05AA-941F-4B74-8082-3A2E70D2AEA3}"/>
          </ac:spMkLst>
        </pc:spChg>
        <pc:spChg chg="mod">
          <ac:chgData name="Eric Cote" userId="da3e17ca1c835afd" providerId="LiveId" clId="{8F9F93D4-B874-4611-AC76-1864450109E0}" dt="2020-06-26T04:03:26.709" v="25" actId="27636"/>
          <ac:spMkLst>
            <pc:docMk/>
            <pc:sldMk cId="3455332981" sldId="419"/>
            <ac:spMk id="3" creationId="{930B02DF-94B8-4F4A-A86A-37862EE0EE34}"/>
          </ac:spMkLst>
        </pc:spChg>
      </pc:sldChg>
      <pc:sldChg chg="modSp mod modTransition">
        <pc:chgData name="Eric Cote" userId="da3e17ca1c835afd" providerId="LiveId" clId="{8F9F93D4-B874-4611-AC76-1864450109E0}" dt="2020-06-26T04:03:26.733" v="26" actId="27636"/>
        <pc:sldMkLst>
          <pc:docMk/>
          <pc:sldMk cId="332960550" sldId="420"/>
        </pc:sldMkLst>
        <pc:spChg chg="mod">
          <ac:chgData name="Eric Cote" userId="da3e17ca1c835afd" providerId="LiveId" clId="{8F9F93D4-B874-4611-AC76-1864450109E0}" dt="2020-06-26T04:03:26" v="0"/>
          <ac:spMkLst>
            <pc:docMk/>
            <pc:sldMk cId="332960550" sldId="420"/>
            <ac:spMk id="2" creationId="{DB24339A-8645-4C2B-93C8-56D296DDF10E}"/>
          </ac:spMkLst>
        </pc:spChg>
        <pc:spChg chg="mod">
          <ac:chgData name="Eric Cote" userId="da3e17ca1c835afd" providerId="LiveId" clId="{8F9F93D4-B874-4611-AC76-1864450109E0}" dt="2020-06-26T04:03:26.733" v="26" actId="27636"/>
          <ac:spMkLst>
            <pc:docMk/>
            <pc:sldMk cId="332960550" sldId="420"/>
            <ac:spMk id="3" creationId="{A6509161-49B0-4579-8104-7B2D1D3422DE}"/>
          </ac:spMkLst>
        </pc:spChg>
      </pc:sldChg>
      <pc:sldChg chg="modSp mod modTransition">
        <pc:chgData name="Eric Cote" userId="da3e17ca1c835afd" providerId="LiveId" clId="{8F9F93D4-B874-4611-AC76-1864450109E0}" dt="2020-06-26T04:03:26.767" v="28" actId="27636"/>
        <pc:sldMkLst>
          <pc:docMk/>
          <pc:sldMk cId="1188927470" sldId="421"/>
        </pc:sldMkLst>
        <pc:spChg chg="mod">
          <ac:chgData name="Eric Cote" userId="da3e17ca1c835afd" providerId="LiveId" clId="{8F9F93D4-B874-4611-AC76-1864450109E0}" dt="2020-06-26T04:03:26" v="0"/>
          <ac:spMkLst>
            <pc:docMk/>
            <pc:sldMk cId="1188927470" sldId="421"/>
            <ac:spMk id="2" creationId="{20ED530F-2CA8-4E5B-822F-35531FFA0A46}"/>
          </ac:spMkLst>
        </pc:spChg>
        <pc:spChg chg="mod">
          <ac:chgData name="Eric Cote" userId="da3e17ca1c835afd" providerId="LiveId" clId="{8F9F93D4-B874-4611-AC76-1864450109E0}" dt="2020-06-26T04:03:26.767" v="28" actId="27636"/>
          <ac:spMkLst>
            <pc:docMk/>
            <pc:sldMk cId="1188927470" sldId="421"/>
            <ac:spMk id="3" creationId="{106ABE9E-24CA-4C1F-A70A-050EF0FD2E53}"/>
          </ac:spMkLst>
        </pc:spChg>
      </pc:sldChg>
      <pc:sldChg chg="modSp modTransition">
        <pc:chgData name="Eric Cote" userId="da3e17ca1c835afd" providerId="LiveId" clId="{8F9F93D4-B874-4611-AC76-1864450109E0}" dt="2020-06-26T04:03:26" v="0"/>
        <pc:sldMkLst>
          <pc:docMk/>
          <pc:sldMk cId="2777361553" sldId="422"/>
        </pc:sldMkLst>
        <pc:spChg chg="mod">
          <ac:chgData name="Eric Cote" userId="da3e17ca1c835afd" providerId="LiveId" clId="{8F9F93D4-B874-4611-AC76-1864450109E0}" dt="2020-06-26T04:03:26" v="0"/>
          <ac:spMkLst>
            <pc:docMk/>
            <pc:sldMk cId="2777361553" sldId="422"/>
            <ac:spMk id="2" creationId="{11B84B0D-23DA-492B-86E1-53C10C3EF352}"/>
          </ac:spMkLst>
        </pc:spChg>
        <pc:spChg chg="mod">
          <ac:chgData name="Eric Cote" userId="da3e17ca1c835afd" providerId="LiveId" clId="{8F9F93D4-B874-4611-AC76-1864450109E0}" dt="2020-06-26T04:03:26" v="0"/>
          <ac:spMkLst>
            <pc:docMk/>
            <pc:sldMk cId="2777361553" sldId="422"/>
            <ac:spMk id="3" creationId="{E03386DE-A282-41CD-AA61-01D393A049BF}"/>
          </ac:spMkLst>
        </pc:spChg>
      </pc:sldChg>
      <pc:sldChg chg="modTransition">
        <pc:chgData name="Eric Cote" userId="da3e17ca1c835afd" providerId="LiveId" clId="{8F9F93D4-B874-4611-AC76-1864450109E0}" dt="2020-06-26T04:03:26" v="0"/>
        <pc:sldMkLst>
          <pc:docMk/>
          <pc:sldMk cId="1953605134" sldId="423"/>
        </pc:sldMkLst>
      </pc:sldChg>
      <pc:sldChg chg="modSp mod modTransition">
        <pc:chgData name="Eric Cote" userId="da3e17ca1c835afd" providerId="LiveId" clId="{8F9F93D4-B874-4611-AC76-1864450109E0}" dt="2020-06-26T04:03:26.750" v="27" actId="27636"/>
        <pc:sldMkLst>
          <pc:docMk/>
          <pc:sldMk cId="3833717177" sldId="424"/>
        </pc:sldMkLst>
        <pc:spChg chg="mod">
          <ac:chgData name="Eric Cote" userId="da3e17ca1c835afd" providerId="LiveId" clId="{8F9F93D4-B874-4611-AC76-1864450109E0}" dt="2020-06-26T04:03:26" v="0"/>
          <ac:spMkLst>
            <pc:docMk/>
            <pc:sldMk cId="3833717177" sldId="424"/>
            <ac:spMk id="2" creationId="{74661E98-8B92-4EE7-8E72-964823C08BD1}"/>
          </ac:spMkLst>
        </pc:spChg>
        <pc:spChg chg="mod">
          <ac:chgData name="Eric Cote" userId="da3e17ca1c835afd" providerId="LiveId" clId="{8F9F93D4-B874-4611-AC76-1864450109E0}" dt="2020-06-26T04:03:26.750" v="27" actId="27636"/>
          <ac:spMkLst>
            <pc:docMk/>
            <pc:sldMk cId="3833717177" sldId="424"/>
            <ac:spMk id="3" creationId="{318AF646-0782-416F-AC0C-70D01C562981}"/>
          </ac:spMkLst>
        </pc:spChg>
      </pc:sldChg>
      <pc:sldChg chg="modSp modTransition">
        <pc:chgData name="Eric Cote" userId="da3e17ca1c835afd" providerId="LiveId" clId="{8F9F93D4-B874-4611-AC76-1864450109E0}" dt="2020-06-26T04:03:26" v="0"/>
        <pc:sldMkLst>
          <pc:docMk/>
          <pc:sldMk cId="2927229531" sldId="425"/>
        </pc:sldMkLst>
        <pc:spChg chg="mod">
          <ac:chgData name="Eric Cote" userId="da3e17ca1c835afd" providerId="LiveId" clId="{8F9F93D4-B874-4611-AC76-1864450109E0}" dt="2020-06-26T04:03:26" v="0"/>
          <ac:spMkLst>
            <pc:docMk/>
            <pc:sldMk cId="2927229531" sldId="425"/>
            <ac:spMk id="2" creationId="{DFD41F6E-1CBC-485E-90C6-64CBD950CE42}"/>
          </ac:spMkLst>
        </pc:spChg>
        <pc:spChg chg="mod">
          <ac:chgData name="Eric Cote" userId="da3e17ca1c835afd" providerId="LiveId" clId="{8F9F93D4-B874-4611-AC76-1864450109E0}" dt="2020-06-26T04:03:26" v="0"/>
          <ac:spMkLst>
            <pc:docMk/>
            <pc:sldMk cId="2927229531" sldId="425"/>
            <ac:spMk id="3" creationId="{B6414B7A-CBFD-445E-81D7-6B26B0BE4070}"/>
          </ac:spMkLst>
        </pc:spChg>
      </pc:sldChg>
      <pc:sldChg chg="modSp modTransition">
        <pc:chgData name="Eric Cote" userId="da3e17ca1c835afd" providerId="LiveId" clId="{8F9F93D4-B874-4611-AC76-1864450109E0}" dt="2020-06-26T04:03:26" v="0"/>
        <pc:sldMkLst>
          <pc:docMk/>
          <pc:sldMk cId="4094020737" sldId="426"/>
        </pc:sldMkLst>
        <pc:spChg chg="mod">
          <ac:chgData name="Eric Cote" userId="da3e17ca1c835afd" providerId="LiveId" clId="{8F9F93D4-B874-4611-AC76-1864450109E0}" dt="2020-06-26T04:03:26" v="0"/>
          <ac:spMkLst>
            <pc:docMk/>
            <pc:sldMk cId="4094020737" sldId="426"/>
            <ac:spMk id="2" creationId="{B55AD7A3-0FE1-4808-A570-A3473C648862}"/>
          </ac:spMkLst>
        </pc:spChg>
        <pc:spChg chg="mod">
          <ac:chgData name="Eric Cote" userId="da3e17ca1c835afd" providerId="LiveId" clId="{8F9F93D4-B874-4611-AC76-1864450109E0}" dt="2020-06-26T04:03:26" v="0"/>
          <ac:spMkLst>
            <pc:docMk/>
            <pc:sldMk cId="4094020737" sldId="426"/>
            <ac:spMk id="3" creationId="{EA24510D-3B72-4CEB-864B-BB09D0D70034}"/>
          </ac:spMkLst>
        </pc:spChg>
      </pc:sldChg>
      <pc:sldChg chg="modSp mod modTransition">
        <pc:chgData name="Eric Cote" userId="da3e17ca1c835afd" providerId="LiveId" clId="{8F9F93D4-B874-4611-AC76-1864450109E0}" dt="2020-06-26T04:03:26.785" v="29" actId="27636"/>
        <pc:sldMkLst>
          <pc:docMk/>
          <pc:sldMk cId="1280214217" sldId="427"/>
        </pc:sldMkLst>
        <pc:spChg chg="mod">
          <ac:chgData name="Eric Cote" userId="da3e17ca1c835afd" providerId="LiveId" clId="{8F9F93D4-B874-4611-AC76-1864450109E0}" dt="2020-06-26T04:03:26" v="0"/>
          <ac:spMkLst>
            <pc:docMk/>
            <pc:sldMk cId="1280214217" sldId="427"/>
            <ac:spMk id="2" creationId="{8BE2D16A-E29E-40E2-B8EF-E5DDC42EA120}"/>
          </ac:spMkLst>
        </pc:spChg>
        <pc:spChg chg="mod">
          <ac:chgData name="Eric Cote" userId="da3e17ca1c835afd" providerId="LiveId" clId="{8F9F93D4-B874-4611-AC76-1864450109E0}" dt="2020-06-26T04:03:26.785" v="29" actId="27636"/>
          <ac:spMkLst>
            <pc:docMk/>
            <pc:sldMk cId="1280214217" sldId="427"/>
            <ac:spMk id="3" creationId="{72996683-7431-4F26-937E-1FA8120370A8}"/>
          </ac:spMkLst>
        </pc:spChg>
      </pc:sldChg>
      <pc:sldChg chg="modSp modTransition">
        <pc:chgData name="Eric Cote" userId="da3e17ca1c835afd" providerId="LiveId" clId="{8F9F93D4-B874-4611-AC76-1864450109E0}" dt="2020-06-26T04:03:26" v="0"/>
        <pc:sldMkLst>
          <pc:docMk/>
          <pc:sldMk cId="3112902461" sldId="428"/>
        </pc:sldMkLst>
        <pc:spChg chg="mod">
          <ac:chgData name="Eric Cote" userId="da3e17ca1c835afd" providerId="LiveId" clId="{8F9F93D4-B874-4611-AC76-1864450109E0}" dt="2020-06-26T04:03:26" v="0"/>
          <ac:spMkLst>
            <pc:docMk/>
            <pc:sldMk cId="3112902461" sldId="428"/>
            <ac:spMk id="3" creationId="{3E4173B6-B3B1-40CD-BF9E-2A3C5DFF2C0E}"/>
          </ac:spMkLst>
        </pc:spChg>
      </pc:sldChg>
      <pc:sldChg chg="modSp modTransition">
        <pc:chgData name="Eric Cote" userId="da3e17ca1c835afd" providerId="LiveId" clId="{8F9F93D4-B874-4611-AC76-1864450109E0}" dt="2020-06-26T04:03:26" v="0"/>
        <pc:sldMkLst>
          <pc:docMk/>
          <pc:sldMk cId="254580967" sldId="429"/>
        </pc:sldMkLst>
        <pc:spChg chg="mod">
          <ac:chgData name="Eric Cote" userId="da3e17ca1c835afd" providerId="LiveId" clId="{8F9F93D4-B874-4611-AC76-1864450109E0}" dt="2020-06-26T04:03:26" v="0"/>
          <ac:spMkLst>
            <pc:docMk/>
            <pc:sldMk cId="254580967" sldId="429"/>
            <ac:spMk id="2" creationId="{FA1C84A9-BD62-4267-AB58-31ED6BC1A556}"/>
          </ac:spMkLst>
        </pc:spChg>
        <pc:spChg chg="mod">
          <ac:chgData name="Eric Cote" userId="da3e17ca1c835afd" providerId="LiveId" clId="{8F9F93D4-B874-4611-AC76-1864450109E0}" dt="2020-06-26T04:03:26" v="0"/>
          <ac:spMkLst>
            <pc:docMk/>
            <pc:sldMk cId="254580967" sldId="429"/>
            <ac:spMk id="3" creationId="{36CCCDCD-F289-4AD8-AE15-8E8CA2DB8867}"/>
          </ac:spMkLst>
        </pc:spChg>
      </pc:sldChg>
      <pc:sldChg chg="modSp mod modTransition">
        <pc:chgData name="Eric Cote" userId="da3e17ca1c835afd" providerId="LiveId" clId="{8F9F93D4-B874-4611-AC76-1864450109E0}" dt="2020-06-26T04:03:26.800" v="30" actId="27636"/>
        <pc:sldMkLst>
          <pc:docMk/>
          <pc:sldMk cId="703921259" sldId="430"/>
        </pc:sldMkLst>
        <pc:spChg chg="mod">
          <ac:chgData name="Eric Cote" userId="da3e17ca1c835afd" providerId="LiveId" clId="{8F9F93D4-B874-4611-AC76-1864450109E0}" dt="2020-06-26T04:03:26" v="0"/>
          <ac:spMkLst>
            <pc:docMk/>
            <pc:sldMk cId="703921259" sldId="430"/>
            <ac:spMk id="2" creationId="{844C2945-0D1E-43CB-B7AC-4E72A2031971}"/>
          </ac:spMkLst>
        </pc:spChg>
        <pc:spChg chg="mod">
          <ac:chgData name="Eric Cote" userId="da3e17ca1c835afd" providerId="LiveId" clId="{8F9F93D4-B874-4611-AC76-1864450109E0}" dt="2020-06-26T04:03:26.800" v="30" actId="27636"/>
          <ac:spMkLst>
            <pc:docMk/>
            <pc:sldMk cId="703921259" sldId="430"/>
            <ac:spMk id="3" creationId="{90C855DA-D134-4185-84A7-0E7AA16445F9}"/>
          </ac:spMkLst>
        </pc:spChg>
      </pc:sldChg>
      <pc:sldChg chg="modSp modTransition">
        <pc:chgData name="Eric Cote" userId="da3e17ca1c835afd" providerId="LiveId" clId="{8F9F93D4-B874-4611-AC76-1864450109E0}" dt="2020-06-26T04:03:26" v="0"/>
        <pc:sldMkLst>
          <pc:docMk/>
          <pc:sldMk cId="1621036498" sldId="431"/>
        </pc:sldMkLst>
        <pc:spChg chg="mod">
          <ac:chgData name="Eric Cote" userId="da3e17ca1c835afd" providerId="LiveId" clId="{8F9F93D4-B874-4611-AC76-1864450109E0}" dt="2020-06-26T04:03:26" v="0"/>
          <ac:spMkLst>
            <pc:docMk/>
            <pc:sldMk cId="1621036498" sldId="431"/>
            <ac:spMk id="3" creationId="{DB477B2F-BA86-4BEC-BD45-8CA1303F86BE}"/>
          </ac:spMkLst>
        </pc:spChg>
      </pc:sldChg>
      <pc:sldChg chg="modSp mod modTransition">
        <pc:chgData name="Eric Cote" userId="da3e17ca1c835afd" providerId="LiveId" clId="{8F9F93D4-B874-4611-AC76-1864450109E0}" dt="2020-06-26T04:03:26.800" v="31" actId="27636"/>
        <pc:sldMkLst>
          <pc:docMk/>
          <pc:sldMk cId="1073212770" sldId="432"/>
        </pc:sldMkLst>
        <pc:spChg chg="mod">
          <ac:chgData name="Eric Cote" userId="da3e17ca1c835afd" providerId="LiveId" clId="{8F9F93D4-B874-4611-AC76-1864450109E0}" dt="2020-06-26T04:03:26.800" v="31" actId="27636"/>
          <ac:spMkLst>
            <pc:docMk/>
            <pc:sldMk cId="1073212770" sldId="432"/>
            <ac:spMk id="2" creationId="{021E0E36-8960-4C9F-ABC2-14727046D4E0}"/>
          </ac:spMkLst>
        </pc:spChg>
        <pc:spChg chg="mod">
          <ac:chgData name="Eric Cote" userId="da3e17ca1c835afd" providerId="LiveId" clId="{8F9F93D4-B874-4611-AC76-1864450109E0}" dt="2020-06-26T04:03:26" v="0"/>
          <ac:spMkLst>
            <pc:docMk/>
            <pc:sldMk cId="1073212770" sldId="432"/>
            <ac:spMk id="3" creationId="{170424F2-2DBF-45C6-B837-EF5066562DCE}"/>
          </ac:spMkLst>
        </pc:spChg>
      </pc:sldChg>
      <pc:sldChg chg="modSp modTransition">
        <pc:chgData name="Eric Cote" userId="da3e17ca1c835afd" providerId="LiveId" clId="{8F9F93D4-B874-4611-AC76-1864450109E0}" dt="2020-06-26T04:03:26" v="0"/>
        <pc:sldMkLst>
          <pc:docMk/>
          <pc:sldMk cId="4104957899" sldId="433"/>
        </pc:sldMkLst>
        <pc:spChg chg="mod">
          <ac:chgData name="Eric Cote" userId="da3e17ca1c835afd" providerId="LiveId" clId="{8F9F93D4-B874-4611-AC76-1864450109E0}" dt="2020-06-26T04:03:26" v="0"/>
          <ac:spMkLst>
            <pc:docMk/>
            <pc:sldMk cId="4104957899" sldId="433"/>
            <ac:spMk id="2" creationId="{4044D60E-4C3D-43CB-9292-F928EB2706B4}"/>
          </ac:spMkLst>
        </pc:spChg>
        <pc:spChg chg="mod">
          <ac:chgData name="Eric Cote" userId="da3e17ca1c835afd" providerId="LiveId" clId="{8F9F93D4-B874-4611-AC76-1864450109E0}" dt="2020-06-26T04:03:26" v="0"/>
          <ac:spMkLst>
            <pc:docMk/>
            <pc:sldMk cId="4104957899" sldId="433"/>
            <ac:spMk id="3" creationId="{8CABC149-8110-4078-A841-2B7A73A222D4}"/>
          </ac:spMkLst>
        </pc:spChg>
      </pc:sldChg>
      <pc:sldChg chg="modSp mod modTransition">
        <pc:chgData name="Eric Cote" userId="da3e17ca1c835afd" providerId="LiveId" clId="{8F9F93D4-B874-4611-AC76-1864450109E0}" dt="2020-06-26T04:03:26.834" v="33" actId="27636"/>
        <pc:sldMkLst>
          <pc:docMk/>
          <pc:sldMk cId="263877320" sldId="434"/>
        </pc:sldMkLst>
        <pc:spChg chg="mod">
          <ac:chgData name="Eric Cote" userId="da3e17ca1c835afd" providerId="LiveId" clId="{8F9F93D4-B874-4611-AC76-1864450109E0}" dt="2020-06-26T04:03:26.834" v="33" actId="27636"/>
          <ac:spMkLst>
            <pc:docMk/>
            <pc:sldMk cId="263877320" sldId="434"/>
            <ac:spMk id="2" creationId="{45A8CAED-15F9-44DE-B0F5-54EF152F6DE9}"/>
          </ac:spMkLst>
        </pc:spChg>
        <pc:spChg chg="mod">
          <ac:chgData name="Eric Cote" userId="da3e17ca1c835afd" providerId="LiveId" clId="{8F9F93D4-B874-4611-AC76-1864450109E0}" dt="2020-06-26T04:03:26" v="0"/>
          <ac:spMkLst>
            <pc:docMk/>
            <pc:sldMk cId="263877320" sldId="434"/>
            <ac:spMk id="3" creationId="{8DE8090C-FA6B-4118-8B7C-B8CF86496BE2}"/>
          </ac:spMkLst>
        </pc:spChg>
      </pc:sldChg>
      <pc:sldChg chg="modSp modTransition">
        <pc:chgData name="Eric Cote" userId="da3e17ca1c835afd" providerId="LiveId" clId="{8F9F93D4-B874-4611-AC76-1864450109E0}" dt="2020-06-26T04:03:26" v="0"/>
        <pc:sldMkLst>
          <pc:docMk/>
          <pc:sldMk cId="2316561689" sldId="435"/>
        </pc:sldMkLst>
        <pc:spChg chg="mod">
          <ac:chgData name="Eric Cote" userId="da3e17ca1c835afd" providerId="LiveId" clId="{8F9F93D4-B874-4611-AC76-1864450109E0}" dt="2020-06-26T04:03:26" v="0"/>
          <ac:spMkLst>
            <pc:docMk/>
            <pc:sldMk cId="2316561689" sldId="435"/>
            <ac:spMk id="2" creationId="{DF533C0C-2CA8-4D84-8725-FE5398689A41}"/>
          </ac:spMkLst>
        </pc:spChg>
        <pc:spChg chg="mod">
          <ac:chgData name="Eric Cote" userId="da3e17ca1c835afd" providerId="LiveId" clId="{8F9F93D4-B874-4611-AC76-1864450109E0}" dt="2020-06-26T04:03:26" v="0"/>
          <ac:spMkLst>
            <pc:docMk/>
            <pc:sldMk cId="2316561689" sldId="435"/>
            <ac:spMk id="3" creationId="{FF034277-3CEE-4674-A861-36948666CFAD}"/>
          </ac:spMkLst>
        </pc:spChg>
      </pc:sldChg>
      <pc:sldChg chg="modSp mod modTransition">
        <pc:chgData name="Eric Cote" userId="da3e17ca1c835afd" providerId="LiveId" clId="{8F9F93D4-B874-4611-AC76-1864450109E0}" dt="2020-06-26T04:03:26.867" v="34" actId="27636"/>
        <pc:sldMkLst>
          <pc:docMk/>
          <pc:sldMk cId="1665513063" sldId="436"/>
        </pc:sldMkLst>
        <pc:spChg chg="mod">
          <ac:chgData name="Eric Cote" userId="da3e17ca1c835afd" providerId="LiveId" clId="{8F9F93D4-B874-4611-AC76-1864450109E0}" dt="2020-06-26T04:03:26" v="0"/>
          <ac:spMkLst>
            <pc:docMk/>
            <pc:sldMk cId="1665513063" sldId="436"/>
            <ac:spMk id="2" creationId="{A99A4E1A-FD65-4C0B-95DD-FEB561C587DC}"/>
          </ac:spMkLst>
        </pc:spChg>
        <pc:spChg chg="mod">
          <ac:chgData name="Eric Cote" userId="da3e17ca1c835afd" providerId="LiveId" clId="{8F9F93D4-B874-4611-AC76-1864450109E0}" dt="2020-06-26T04:03:26.867" v="34" actId="27636"/>
          <ac:spMkLst>
            <pc:docMk/>
            <pc:sldMk cId="1665513063" sldId="436"/>
            <ac:spMk id="3" creationId="{C5A65693-4DE2-4C60-B23F-EE89D0D21933}"/>
          </ac:spMkLst>
        </pc:spChg>
      </pc:sldChg>
      <pc:sldChg chg="modSp mod modTransition">
        <pc:chgData name="Eric Cote" userId="da3e17ca1c835afd" providerId="LiveId" clId="{8F9F93D4-B874-4611-AC76-1864450109E0}" dt="2020-06-26T04:03:26.821" v="32" actId="27636"/>
        <pc:sldMkLst>
          <pc:docMk/>
          <pc:sldMk cId="3806144164" sldId="437"/>
        </pc:sldMkLst>
        <pc:spChg chg="mod">
          <ac:chgData name="Eric Cote" userId="da3e17ca1c835afd" providerId="LiveId" clId="{8F9F93D4-B874-4611-AC76-1864450109E0}" dt="2020-06-26T04:03:26.821" v="32" actId="27636"/>
          <ac:spMkLst>
            <pc:docMk/>
            <pc:sldMk cId="3806144164" sldId="437"/>
            <ac:spMk id="2" creationId="{50E498D8-5864-4A06-B1F6-5159C412C4BF}"/>
          </ac:spMkLst>
        </pc:spChg>
        <pc:spChg chg="mod">
          <ac:chgData name="Eric Cote" userId="da3e17ca1c835afd" providerId="LiveId" clId="{8F9F93D4-B874-4611-AC76-1864450109E0}" dt="2020-06-26T04:03:26" v="0"/>
          <ac:spMkLst>
            <pc:docMk/>
            <pc:sldMk cId="3806144164" sldId="437"/>
            <ac:spMk id="3" creationId="{CE4AACB1-7952-49CE-9D75-C01895808B1E}"/>
          </ac:spMkLst>
        </pc:spChg>
      </pc:sldChg>
      <pc:sldChg chg="modSp mod modTransition">
        <pc:chgData name="Eric Cote" userId="da3e17ca1c835afd" providerId="LiveId" clId="{8F9F93D4-B874-4611-AC76-1864450109E0}" dt="2020-06-26T04:03:26.867" v="35" actId="27636"/>
        <pc:sldMkLst>
          <pc:docMk/>
          <pc:sldMk cId="4016172459" sldId="438"/>
        </pc:sldMkLst>
        <pc:spChg chg="mod">
          <ac:chgData name="Eric Cote" userId="da3e17ca1c835afd" providerId="LiveId" clId="{8F9F93D4-B874-4611-AC76-1864450109E0}" dt="2020-06-26T04:03:26.867" v="35" actId="27636"/>
          <ac:spMkLst>
            <pc:docMk/>
            <pc:sldMk cId="4016172459" sldId="438"/>
            <ac:spMk id="2" creationId="{DBB149CC-9C2D-4551-ADF0-9CA495C2B07F}"/>
          </ac:spMkLst>
        </pc:spChg>
        <pc:spChg chg="mod">
          <ac:chgData name="Eric Cote" userId="da3e17ca1c835afd" providerId="LiveId" clId="{8F9F93D4-B874-4611-AC76-1864450109E0}" dt="2020-06-26T04:03:26" v="0"/>
          <ac:spMkLst>
            <pc:docMk/>
            <pc:sldMk cId="4016172459" sldId="438"/>
            <ac:spMk id="3" creationId="{0C36BBA1-F790-4016-A923-97F35A3743DC}"/>
          </ac:spMkLst>
        </pc:spChg>
      </pc:sldChg>
      <pc:sldChg chg="modSp modTransition">
        <pc:chgData name="Eric Cote" userId="da3e17ca1c835afd" providerId="LiveId" clId="{8F9F93D4-B874-4611-AC76-1864450109E0}" dt="2020-06-26T04:03:26" v="0"/>
        <pc:sldMkLst>
          <pc:docMk/>
          <pc:sldMk cId="1119611575" sldId="439"/>
        </pc:sldMkLst>
        <pc:spChg chg="mod">
          <ac:chgData name="Eric Cote" userId="da3e17ca1c835afd" providerId="LiveId" clId="{8F9F93D4-B874-4611-AC76-1864450109E0}" dt="2020-06-26T04:03:26" v="0"/>
          <ac:spMkLst>
            <pc:docMk/>
            <pc:sldMk cId="1119611575" sldId="439"/>
            <ac:spMk id="2" creationId="{DEB34441-246C-4C87-8044-21D486254E38}"/>
          </ac:spMkLst>
        </pc:spChg>
      </pc:sldChg>
      <pc:sldChg chg="modSp modTransition">
        <pc:chgData name="Eric Cote" userId="da3e17ca1c835afd" providerId="LiveId" clId="{8F9F93D4-B874-4611-AC76-1864450109E0}" dt="2020-06-26T04:03:26" v="0"/>
        <pc:sldMkLst>
          <pc:docMk/>
          <pc:sldMk cId="3075715017" sldId="440"/>
        </pc:sldMkLst>
        <pc:spChg chg="mod">
          <ac:chgData name="Eric Cote" userId="da3e17ca1c835afd" providerId="LiveId" clId="{8F9F93D4-B874-4611-AC76-1864450109E0}" dt="2020-06-26T04:03:26" v="0"/>
          <ac:spMkLst>
            <pc:docMk/>
            <pc:sldMk cId="3075715017" sldId="440"/>
            <ac:spMk id="2" creationId="{811C5895-9D8F-471D-94F5-7B496D2826CD}"/>
          </ac:spMkLst>
        </pc:spChg>
        <pc:spChg chg="mod">
          <ac:chgData name="Eric Cote" userId="da3e17ca1c835afd" providerId="LiveId" clId="{8F9F93D4-B874-4611-AC76-1864450109E0}" dt="2020-06-26T04:03:26" v="0"/>
          <ac:spMkLst>
            <pc:docMk/>
            <pc:sldMk cId="3075715017" sldId="440"/>
            <ac:spMk id="3" creationId="{EBBD50A4-9EC7-4105-A25D-5BCB0A13A4AD}"/>
          </ac:spMkLst>
        </pc:spChg>
      </pc:sldChg>
      <pc:sldChg chg="modSp modTransition">
        <pc:chgData name="Eric Cote" userId="da3e17ca1c835afd" providerId="LiveId" clId="{8F9F93D4-B874-4611-AC76-1864450109E0}" dt="2020-06-26T04:03:26" v="0"/>
        <pc:sldMkLst>
          <pc:docMk/>
          <pc:sldMk cId="789862068" sldId="441"/>
        </pc:sldMkLst>
        <pc:spChg chg="mod">
          <ac:chgData name="Eric Cote" userId="da3e17ca1c835afd" providerId="LiveId" clId="{8F9F93D4-B874-4611-AC76-1864450109E0}" dt="2020-06-26T04:03:26" v="0"/>
          <ac:spMkLst>
            <pc:docMk/>
            <pc:sldMk cId="789862068" sldId="441"/>
            <ac:spMk id="2" creationId="{27674270-9ADA-405A-8507-3C198CFBEB5B}"/>
          </ac:spMkLst>
        </pc:spChg>
        <pc:spChg chg="mod">
          <ac:chgData name="Eric Cote" userId="da3e17ca1c835afd" providerId="LiveId" clId="{8F9F93D4-B874-4611-AC76-1864450109E0}" dt="2020-06-26T04:03:26" v="0"/>
          <ac:spMkLst>
            <pc:docMk/>
            <pc:sldMk cId="789862068" sldId="441"/>
            <ac:spMk id="3" creationId="{E9A9A2FF-8B54-43A6-87C9-8A6CCF88AEBE}"/>
          </ac:spMkLst>
        </pc:spChg>
      </pc:sldChg>
      <pc:sldChg chg="modSp modTransition">
        <pc:chgData name="Eric Cote" userId="da3e17ca1c835afd" providerId="LiveId" clId="{8F9F93D4-B874-4611-AC76-1864450109E0}" dt="2020-06-26T04:03:26" v="0"/>
        <pc:sldMkLst>
          <pc:docMk/>
          <pc:sldMk cId="1471578242" sldId="442"/>
        </pc:sldMkLst>
        <pc:spChg chg="mod">
          <ac:chgData name="Eric Cote" userId="da3e17ca1c835afd" providerId="LiveId" clId="{8F9F93D4-B874-4611-AC76-1864450109E0}" dt="2020-06-26T04:03:26" v="0"/>
          <ac:spMkLst>
            <pc:docMk/>
            <pc:sldMk cId="1471578242" sldId="442"/>
            <ac:spMk id="2" creationId="{9FF305FD-3728-4207-A413-26BE172EC95C}"/>
          </ac:spMkLst>
        </pc:spChg>
        <pc:spChg chg="mod">
          <ac:chgData name="Eric Cote" userId="da3e17ca1c835afd" providerId="LiveId" clId="{8F9F93D4-B874-4611-AC76-1864450109E0}" dt="2020-06-26T04:03:26" v="0"/>
          <ac:spMkLst>
            <pc:docMk/>
            <pc:sldMk cId="1471578242" sldId="442"/>
            <ac:spMk id="3" creationId="{8EDD6D54-C9D7-403D-8F39-2CAC85DD05BE}"/>
          </ac:spMkLst>
        </pc:spChg>
      </pc:sldChg>
      <pc:sldChg chg="modSp modTransition">
        <pc:chgData name="Eric Cote" userId="da3e17ca1c835afd" providerId="LiveId" clId="{8F9F93D4-B874-4611-AC76-1864450109E0}" dt="2020-06-26T04:03:26" v="0"/>
        <pc:sldMkLst>
          <pc:docMk/>
          <pc:sldMk cId="2456054337" sldId="443"/>
        </pc:sldMkLst>
        <pc:spChg chg="mod">
          <ac:chgData name="Eric Cote" userId="da3e17ca1c835afd" providerId="LiveId" clId="{8F9F93D4-B874-4611-AC76-1864450109E0}" dt="2020-06-26T04:03:26" v="0"/>
          <ac:spMkLst>
            <pc:docMk/>
            <pc:sldMk cId="2456054337" sldId="443"/>
            <ac:spMk id="2" creationId="{818A896E-7B2B-495B-AB1E-2C415CF41D7E}"/>
          </ac:spMkLst>
        </pc:spChg>
        <pc:spChg chg="mod">
          <ac:chgData name="Eric Cote" userId="da3e17ca1c835afd" providerId="LiveId" clId="{8F9F93D4-B874-4611-AC76-1864450109E0}" dt="2020-06-26T04:03:26" v="0"/>
          <ac:spMkLst>
            <pc:docMk/>
            <pc:sldMk cId="2456054337" sldId="443"/>
            <ac:spMk id="3" creationId="{0C6EC67D-793D-4AC6-A0BD-167737B2BB0E}"/>
          </ac:spMkLst>
        </pc:spChg>
      </pc:sldChg>
      <pc:sldChg chg="modSp modTransition">
        <pc:chgData name="Eric Cote" userId="da3e17ca1c835afd" providerId="LiveId" clId="{8F9F93D4-B874-4611-AC76-1864450109E0}" dt="2020-06-26T04:03:26" v="0"/>
        <pc:sldMkLst>
          <pc:docMk/>
          <pc:sldMk cId="4005467397" sldId="444"/>
        </pc:sldMkLst>
        <pc:spChg chg="mod">
          <ac:chgData name="Eric Cote" userId="da3e17ca1c835afd" providerId="LiveId" clId="{8F9F93D4-B874-4611-AC76-1864450109E0}" dt="2020-06-26T04:03:26" v="0"/>
          <ac:spMkLst>
            <pc:docMk/>
            <pc:sldMk cId="4005467397" sldId="444"/>
            <ac:spMk id="2" creationId="{21A19A0B-9061-45CA-AFB5-F3DDC7B721B2}"/>
          </ac:spMkLst>
        </pc:spChg>
        <pc:spChg chg="mod">
          <ac:chgData name="Eric Cote" userId="da3e17ca1c835afd" providerId="LiveId" clId="{8F9F93D4-B874-4611-AC76-1864450109E0}" dt="2020-06-26T04:03:26" v="0"/>
          <ac:spMkLst>
            <pc:docMk/>
            <pc:sldMk cId="4005467397" sldId="444"/>
            <ac:spMk id="3" creationId="{B004ECD2-C351-4D93-8D9E-D8290054F80E}"/>
          </ac:spMkLst>
        </pc:spChg>
      </pc:sldChg>
      <pc:sldChg chg="modSp modTransition">
        <pc:chgData name="Eric Cote" userId="da3e17ca1c835afd" providerId="LiveId" clId="{8F9F93D4-B874-4611-AC76-1864450109E0}" dt="2020-06-26T04:03:26" v="0"/>
        <pc:sldMkLst>
          <pc:docMk/>
          <pc:sldMk cId="151531495" sldId="445"/>
        </pc:sldMkLst>
        <pc:spChg chg="mod">
          <ac:chgData name="Eric Cote" userId="da3e17ca1c835afd" providerId="LiveId" clId="{8F9F93D4-B874-4611-AC76-1864450109E0}" dt="2020-06-26T04:03:26" v="0"/>
          <ac:spMkLst>
            <pc:docMk/>
            <pc:sldMk cId="151531495" sldId="445"/>
            <ac:spMk id="2" creationId="{4F13C132-8985-4ACA-B45D-EF611C72AC51}"/>
          </ac:spMkLst>
        </pc:spChg>
      </pc:sldChg>
      <pc:sldChg chg="modSp modTransition">
        <pc:chgData name="Eric Cote" userId="da3e17ca1c835afd" providerId="LiveId" clId="{8F9F93D4-B874-4611-AC76-1864450109E0}" dt="2020-06-26T04:03:26" v="0"/>
        <pc:sldMkLst>
          <pc:docMk/>
          <pc:sldMk cId="2923875319" sldId="446"/>
        </pc:sldMkLst>
        <pc:spChg chg="mod">
          <ac:chgData name="Eric Cote" userId="da3e17ca1c835afd" providerId="LiveId" clId="{8F9F93D4-B874-4611-AC76-1864450109E0}" dt="2020-06-26T04:03:26" v="0"/>
          <ac:spMkLst>
            <pc:docMk/>
            <pc:sldMk cId="2923875319" sldId="446"/>
            <ac:spMk id="2" creationId="{502FE862-E54B-4BE9-8B14-2C736C4D0701}"/>
          </ac:spMkLst>
        </pc:spChg>
        <pc:spChg chg="mod">
          <ac:chgData name="Eric Cote" userId="da3e17ca1c835afd" providerId="LiveId" clId="{8F9F93D4-B874-4611-AC76-1864450109E0}" dt="2020-06-26T04:03:26" v="0"/>
          <ac:spMkLst>
            <pc:docMk/>
            <pc:sldMk cId="2923875319" sldId="446"/>
            <ac:spMk id="3" creationId="{3B099BCC-CAB9-4F2B-B2E1-5F2E4D99C243}"/>
          </ac:spMkLst>
        </pc:spChg>
      </pc:sldChg>
      <pc:sldChg chg="modSp mod modTransition">
        <pc:chgData name="Eric Cote" userId="da3e17ca1c835afd" providerId="LiveId" clId="{8F9F93D4-B874-4611-AC76-1864450109E0}" dt="2020-06-26T04:03:26.886" v="36" actId="27636"/>
        <pc:sldMkLst>
          <pc:docMk/>
          <pc:sldMk cId="2001398769" sldId="447"/>
        </pc:sldMkLst>
        <pc:spChg chg="mod">
          <ac:chgData name="Eric Cote" userId="da3e17ca1c835afd" providerId="LiveId" clId="{8F9F93D4-B874-4611-AC76-1864450109E0}" dt="2020-06-26T04:03:26.886" v="36" actId="27636"/>
          <ac:spMkLst>
            <pc:docMk/>
            <pc:sldMk cId="2001398769" sldId="447"/>
            <ac:spMk id="2" creationId="{3009C95A-A6A4-467A-B8D5-A8932FF0F834}"/>
          </ac:spMkLst>
        </pc:spChg>
        <pc:spChg chg="mod">
          <ac:chgData name="Eric Cote" userId="da3e17ca1c835afd" providerId="LiveId" clId="{8F9F93D4-B874-4611-AC76-1864450109E0}" dt="2020-06-26T04:03:26" v="0"/>
          <ac:spMkLst>
            <pc:docMk/>
            <pc:sldMk cId="2001398769" sldId="447"/>
            <ac:spMk id="3" creationId="{0992330B-6304-4116-900D-1F52A2F694A1}"/>
          </ac:spMkLst>
        </pc:spChg>
      </pc:sldChg>
      <pc:sldChg chg="modSp modTransition">
        <pc:chgData name="Eric Cote" userId="da3e17ca1c835afd" providerId="LiveId" clId="{8F9F93D4-B874-4611-AC76-1864450109E0}" dt="2020-06-26T04:03:26" v="0"/>
        <pc:sldMkLst>
          <pc:docMk/>
          <pc:sldMk cId="1728183327" sldId="448"/>
        </pc:sldMkLst>
        <pc:spChg chg="mod">
          <ac:chgData name="Eric Cote" userId="da3e17ca1c835afd" providerId="LiveId" clId="{8F9F93D4-B874-4611-AC76-1864450109E0}" dt="2020-06-26T04:03:26" v="0"/>
          <ac:spMkLst>
            <pc:docMk/>
            <pc:sldMk cId="1728183327" sldId="448"/>
            <ac:spMk id="2" creationId="{450100BF-DA7B-47FC-949B-BEAD27B6C997}"/>
          </ac:spMkLst>
        </pc:spChg>
        <pc:spChg chg="mod">
          <ac:chgData name="Eric Cote" userId="da3e17ca1c835afd" providerId="LiveId" clId="{8F9F93D4-B874-4611-AC76-1864450109E0}" dt="2020-06-26T04:03:26" v="0"/>
          <ac:spMkLst>
            <pc:docMk/>
            <pc:sldMk cId="1728183327" sldId="448"/>
            <ac:spMk id="3" creationId="{504B9A46-A457-4955-9361-071C042E3628}"/>
          </ac:spMkLst>
        </pc:spChg>
      </pc:sldChg>
      <pc:sldChg chg="modSp modTransition">
        <pc:chgData name="Eric Cote" userId="da3e17ca1c835afd" providerId="LiveId" clId="{8F9F93D4-B874-4611-AC76-1864450109E0}" dt="2020-06-26T04:03:26" v="0"/>
        <pc:sldMkLst>
          <pc:docMk/>
          <pc:sldMk cId="2898379384" sldId="449"/>
        </pc:sldMkLst>
        <pc:spChg chg="mod">
          <ac:chgData name="Eric Cote" userId="da3e17ca1c835afd" providerId="LiveId" clId="{8F9F93D4-B874-4611-AC76-1864450109E0}" dt="2020-06-26T04:03:26" v="0"/>
          <ac:spMkLst>
            <pc:docMk/>
            <pc:sldMk cId="2898379384" sldId="449"/>
            <ac:spMk id="2" creationId="{DD7F403A-585C-47B4-8913-82280510B386}"/>
          </ac:spMkLst>
        </pc:spChg>
        <pc:spChg chg="mod">
          <ac:chgData name="Eric Cote" userId="da3e17ca1c835afd" providerId="LiveId" clId="{8F9F93D4-B874-4611-AC76-1864450109E0}" dt="2020-06-26T04:03:26" v="0"/>
          <ac:spMkLst>
            <pc:docMk/>
            <pc:sldMk cId="2898379384" sldId="449"/>
            <ac:spMk id="3" creationId="{763A07C7-435E-4D6A-AF45-F6E1AC5AE412}"/>
          </ac:spMkLst>
        </pc:spChg>
      </pc:sldChg>
      <pc:sldChg chg="modSp modTransition">
        <pc:chgData name="Eric Cote" userId="da3e17ca1c835afd" providerId="LiveId" clId="{8F9F93D4-B874-4611-AC76-1864450109E0}" dt="2020-06-26T04:03:26" v="0"/>
        <pc:sldMkLst>
          <pc:docMk/>
          <pc:sldMk cId="2917988714" sldId="450"/>
        </pc:sldMkLst>
        <pc:spChg chg="mod">
          <ac:chgData name="Eric Cote" userId="da3e17ca1c835afd" providerId="LiveId" clId="{8F9F93D4-B874-4611-AC76-1864450109E0}" dt="2020-06-26T04:03:26" v="0"/>
          <ac:spMkLst>
            <pc:docMk/>
            <pc:sldMk cId="2917988714" sldId="450"/>
            <ac:spMk id="2" creationId="{EB3A3027-4584-4EDB-B986-1EC3506C3E08}"/>
          </ac:spMkLst>
        </pc:spChg>
        <pc:spChg chg="mod">
          <ac:chgData name="Eric Cote" userId="da3e17ca1c835afd" providerId="LiveId" clId="{8F9F93D4-B874-4611-AC76-1864450109E0}" dt="2020-06-26T04:03:26" v="0"/>
          <ac:spMkLst>
            <pc:docMk/>
            <pc:sldMk cId="2917988714" sldId="450"/>
            <ac:spMk id="3" creationId="{09545B16-8871-48BC-8EDF-EC520B6347ED}"/>
          </ac:spMkLst>
        </pc:spChg>
      </pc:sldChg>
      <pc:sldChg chg="modSp mod modTransition">
        <pc:chgData name="Eric Cote" userId="da3e17ca1c835afd" providerId="LiveId" clId="{8F9F93D4-B874-4611-AC76-1864450109E0}" dt="2020-06-26T04:03:26.917" v="37" actId="27636"/>
        <pc:sldMkLst>
          <pc:docMk/>
          <pc:sldMk cId="2849786260" sldId="451"/>
        </pc:sldMkLst>
        <pc:spChg chg="mod">
          <ac:chgData name="Eric Cote" userId="da3e17ca1c835afd" providerId="LiveId" clId="{8F9F93D4-B874-4611-AC76-1864450109E0}" dt="2020-06-26T04:03:26" v="0"/>
          <ac:spMkLst>
            <pc:docMk/>
            <pc:sldMk cId="2849786260" sldId="451"/>
            <ac:spMk id="2" creationId="{CBC7BC4C-861B-4CC2-92EB-97DFC8D26DD7}"/>
          </ac:spMkLst>
        </pc:spChg>
        <pc:spChg chg="mod">
          <ac:chgData name="Eric Cote" userId="da3e17ca1c835afd" providerId="LiveId" clId="{8F9F93D4-B874-4611-AC76-1864450109E0}" dt="2020-06-26T04:03:26.917" v="37" actId="27636"/>
          <ac:spMkLst>
            <pc:docMk/>
            <pc:sldMk cId="2849786260" sldId="451"/>
            <ac:spMk id="3" creationId="{B61ABFB3-C834-4941-ADF8-EDF0ADB19840}"/>
          </ac:spMkLst>
        </pc:spChg>
      </pc:sldChg>
      <pc:sldChg chg="modSp mod modTransition">
        <pc:chgData name="Eric Cote" userId="da3e17ca1c835afd" providerId="LiveId" clId="{8F9F93D4-B874-4611-AC76-1864450109E0}" dt="2020-06-26T04:03:26.951" v="39" actId="27636"/>
        <pc:sldMkLst>
          <pc:docMk/>
          <pc:sldMk cId="2139570851" sldId="452"/>
        </pc:sldMkLst>
        <pc:spChg chg="mod">
          <ac:chgData name="Eric Cote" userId="da3e17ca1c835afd" providerId="LiveId" clId="{8F9F93D4-B874-4611-AC76-1864450109E0}" dt="2020-06-26T04:03:26.951" v="39" actId="27636"/>
          <ac:spMkLst>
            <pc:docMk/>
            <pc:sldMk cId="2139570851" sldId="452"/>
            <ac:spMk id="2" creationId="{BEB3C2E6-B4D3-487A-9200-0A84BFC8CE5F}"/>
          </ac:spMkLst>
        </pc:spChg>
        <pc:spChg chg="mod">
          <ac:chgData name="Eric Cote" userId="da3e17ca1c835afd" providerId="LiveId" clId="{8F9F93D4-B874-4611-AC76-1864450109E0}" dt="2020-06-26T04:03:26.950" v="38" actId="27636"/>
          <ac:spMkLst>
            <pc:docMk/>
            <pc:sldMk cId="2139570851" sldId="452"/>
            <ac:spMk id="3" creationId="{E5BCEFCA-81BB-402C-B44A-861759F3F604}"/>
          </ac:spMkLst>
        </pc:spChg>
      </pc:sldChg>
      <pc:sldChg chg="modSp modTransition">
        <pc:chgData name="Eric Cote" userId="da3e17ca1c835afd" providerId="LiveId" clId="{8F9F93D4-B874-4611-AC76-1864450109E0}" dt="2020-06-26T04:03:26" v="0"/>
        <pc:sldMkLst>
          <pc:docMk/>
          <pc:sldMk cId="9763745" sldId="453"/>
        </pc:sldMkLst>
        <pc:spChg chg="mod">
          <ac:chgData name="Eric Cote" userId="da3e17ca1c835afd" providerId="LiveId" clId="{8F9F93D4-B874-4611-AC76-1864450109E0}" dt="2020-06-26T04:03:26" v="0"/>
          <ac:spMkLst>
            <pc:docMk/>
            <pc:sldMk cId="9763745" sldId="453"/>
            <ac:spMk id="2" creationId="{E97D28A8-3162-40C4-AC0A-7F6917F1D7AB}"/>
          </ac:spMkLst>
        </pc:spChg>
        <pc:spChg chg="mod">
          <ac:chgData name="Eric Cote" userId="da3e17ca1c835afd" providerId="LiveId" clId="{8F9F93D4-B874-4611-AC76-1864450109E0}" dt="2020-06-26T04:03:26" v="0"/>
          <ac:spMkLst>
            <pc:docMk/>
            <pc:sldMk cId="9763745" sldId="453"/>
            <ac:spMk id="3" creationId="{08D2747C-856D-49ED-9217-FA271B36A545}"/>
          </ac:spMkLst>
        </pc:spChg>
      </pc:sldChg>
      <pc:sldChg chg="modSp modTransition">
        <pc:chgData name="Eric Cote" userId="da3e17ca1c835afd" providerId="LiveId" clId="{8F9F93D4-B874-4611-AC76-1864450109E0}" dt="2020-06-26T04:03:26" v="0"/>
        <pc:sldMkLst>
          <pc:docMk/>
          <pc:sldMk cId="3475720298" sldId="454"/>
        </pc:sldMkLst>
        <pc:spChg chg="mod">
          <ac:chgData name="Eric Cote" userId="da3e17ca1c835afd" providerId="LiveId" clId="{8F9F93D4-B874-4611-AC76-1864450109E0}" dt="2020-06-26T04:03:26" v="0"/>
          <ac:spMkLst>
            <pc:docMk/>
            <pc:sldMk cId="3475720298" sldId="454"/>
            <ac:spMk id="2" creationId="{3FEE8D14-FBDC-42BD-A14F-B79B31601A78}"/>
          </ac:spMkLst>
        </pc:spChg>
        <pc:spChg chg="mod">
          <ac:chgData name="Eric Cote" userId="da3e17ca1c835afd" providerId="LiveId" clId="{8F9F93D4-B874-4611-AC76-1864450109E0}" dt="2020-06-26T04:03:26" v="0"/>
          <ac:spMkLst>
            <pc:docMk/>
            <pc:sldMk cId="3475720298" sldId="454"/>
            <ac:spMk id="3" creationId="{E4AEF417-D417-400E-B223-77216FC6A993}"/>
          </ac:spMkLst>
        </pc:spChg>
      </pc:sldChg>
      <pc:sldChg chg="modSp mod modTransition">
        <pc:chgData name="Eric Cote" userId="da3e17ca1c835afd" providerId="LiveId" clId="{8F9F93D4-B874-4611-AC76-1864450109E0}" dt="2020-06-26T04:03:26.986" v="40" actId="27636"/>
        <pc:sldMkLst>
          <pc:docMk/>
          <pc:sldMk cId="1070704189" sldId="455"/>
        </pc:sldMkLst>
        <pc:spChg chg="mod">
          <ac:chgData name="Eric Cote" userId="da3e17ca1c835afd" providerId="LiveId" clId="{8F9F93D4-B874-4611-AC76-1864450109E0}" dt="2020-06-26T04:03:26" v="0"/>
          <ac:spMkLst>
            <pc:docMk/>
            <pc:sldMk cId="1070704189" sldId="455"/>
            <ac:spMk id="2" creationId="{329A7FAB-7B88-46BD-B73C-883642BF9347}"/>
          </ac:spMkLst>
        </pc:spChg>
        <pc:spChg chg="mod">
          <ac:chgData name="Eric Cote" userId="da3e17ca1c835afd" providerId="LiveId" clId="{8F9F93D4-B874-4611-AC76-1864450109E0}" dt="2020-06-26T04:03:26.986" v="40" actId="27636"/>
          <ac:spMkLst>
            <pc:docMk/>
            <pc:sldMk cId="1070704189" sldId="455"/>
            <ac:spMk id="3" creationId="{21892047-8520-4D21-B75B-48EF01F77892}"/>
          </ac:spMkLst>
        </pc:spChg>
      </pc:sldChg>
      <pc:sldChg chg="modSp modTransition">
        <pc:chgData name="Eric Cote" userId="da3e17ca1c835afd" providerId="LiveId" clId="{8F9F93D4-B874-4611-AC76-1864450109E0}" dt="2020-06-26T04:03:26" v="0"/>
        <pc:sldMkLst>
          <pc:docMk/>
          <pc:sldMk cId="3508396042" sldId="456"/>
        </pc:sldMkLst>
        <pc:spChg chg="mod">
          <ac:chgData name="Eric Cote" userId="da3e17ca1c835afd" providerId="LiveId" clId="{8F9F93D4-B874-4611-AC76-1864450109E0}" dt="2020-06-26T04:03:26" v="0"/>
          <ac:spMkLst>
            <pc:docMk/>
            <pc:sldMk cId="3508396042" sldId="456"/>
            <ac:spMk id="2" creationId="{4712F2E2-90F1-43A9-95F4-53A2CA6B2EC9}"/>
          </ac:spMkLst>
        </pc:spChg>
        <pc:spChg chg="mod">
          <ac:chgData name="Eric Cote" userId="da3e17ca1c835afd" providerId="LiveId" clId="{8F9F93D4-B874-4611-AC76-1864450109E0}" dt="2020-06-26T04:03:26" v="0"/>
          <ac:spMkLst>
            <pc:docMk/>
            <pc:sldMk cId="3508396042" sldId="456"/>
            <ac:spMk id="3" creationId="{8E5C3362-DE4A-4C31-8E19-65AF12809DA2}"/>
          </ac:spMkLst>
        </pc:spChg>
      </pc:sldChg>
      <pc:sldChg chg="modSp modTransition">
        <pc:chgData name="Eric Cote" userId="da3e17ca1c835afd" providerId="LiveId" clId="{8F9F93D4-B874-4611-AC76-1864450109E0}" dt="2020-06-26T04:03:26" v="0"/>
        <pc:sldMkLst>
          <pc:docMk/>
          <pc:sldMk cId="1193437910" sldId="457"/>
        </pc:sldMkLst>
        <pc:spChg chg="mod">
          <ac:chgData name="Eric Cote" userId="da3e17ca1c835afd" providerId="LiveId" clId="{8F9F93D4-B874-4611-AC76-1864450109E0}" dt="2020-06-26T04:03:26" v="0"/>
          <ac:spMkLst>
            <pc:docMk/>
            <pc:sldMk cId="1193437910" sldId="457"/>
            <ac:spMk id="2" creationId="{9ED5A0A5-E3E8-479D-90C7-4BA76A8B6A4C}"/>
          </ac:spMkLst>
        </pc:spChg>
        <pc:spChg chg="mod">
          <ac:chgData name="Eric Cote" userId="da3e17ca1c835afd" providerId="LiveId" clId="{8F9F93D4-B874-4611-AC76-1864450109E0}" dt="2020-06-26T04:03:26" v="0"/>
          <ac:spMkLst>
            <pc:docMk/>
            <pc:sldMk cId="1193437910" sldId="457"/>
            <ac:spMk id="3" creationId="{87F8C96E-8AD7-468C-B351-75600C89B185}"/>
          </ac:spMkLst>
        </pc:spChg>
      </pc:sldChg>
      <pc:sldChg chg="modSp modTransition">
        <pc:chgData name="Eric Cote" userId="da3e17ca1c835afd" providerId="LiveId" clId="{8F9F93D4-B874-4611-AC76-1864450109E0}" dt="2020-06-26T04:03:26" v="0"/>
        <pc:sldMkLst>
          <pc:docMk/>
          <pc:sldMk cId="2286595652" sldId="458"/>
        </pc:sldMkLst>
        <pc:spChg chg="mod">
          <ac:chgData name="Eric Cote" userId="da3e17ca1c835afd" providerId="LiveId" clId="{8F9F93D4-B874-4611-AC76-1864450109E0}" dt="2020-06-26T04:03:26" v="0"/>
          <ac:spMkLst>
            <pc:docMk/>
            <pc:sldMk cId="2286595652" sldId="458"/>
            <ac:spMk id="2" creationId="{66D86694-5409-4EFF-965B-DCEF25AD490F}"/>
          </ac:spMkLst>
        </pc:spChg>
        <pc:spChg chg="mod">
          <ac:chgData name="Eric Cote" userId="da3e17ca1c835afd" providerId="LiveId" clId="{8F9F93D4-B874-4611-AC76-1864450109E0}" dt="2020-06-26T04:03:26" v="0"/>
          <ac:spMkLst>
            <pc:docMk/>
            <pc:sldMk cId="2286595652" sldId="458"/>
            <ac:spMk id="3" creationId="{1084F4A3-BD81-44AB-A249-8F251C7ABA3A}"/>
          </ac:spMkLst>
        </pc:spChg>
      </pc:sldChg>
      <pc:sldChg chg="modSp modTransition">
        <pc:chgData name="Eric Cote" userId="da3e17ca1c835afd" providerId="LiveId" clId="{8F9F93D4-B874-4611-AC76-1864450109E0}" dt="2020-06-26T04:03:26" v="0"/>
        <pc:sldMkLst>
          <pc:docMk/>
          <pc:sldMk cId="2412104336" sldId="459"/>
        </pc:sldMkLst>
        <pc:spChg chg="mod">
          <ac:chgData name="Eric Cote" userId="da3e17ca1c835afd" providerId="LiveId" clId="{8F9F93D4-B874-4611-AC76-1864450109E0}" dt="2020-06-26T04:03:26" v="0"/>
          <ac:spMkLst>
            <pc:docMk/>
            <pc:sldMk cId="2412104336" sldId="459"/>
            <ac:spMk id="2" creationId="{4686DEAF-4DA5-4CFA-A567-FCB034899451}"/>
          </ac:spMkLst>
        </pc:spChg>
        <pc:spChg chg="mod">
          <ac:chgData name="Eric Cote" userId="da3e17ca1c835afd" providerId="LiveId" clId="{8F9F93D4-B874-4611-AC76-1864450109E0}" dt="2020-06-26T04:03:26" v="0"/>
          <ac:spMkLst>
            <pc:docMk/>
            <pc:sldMk cId="2412104336" sldId="459"/>
            <ac:spMk id="3" creationId="{4E0D6CD5-708C-4E3A-B294-B7CE30794A26}"/>
          </ac:spMkLst>
        </pc:spChg>
      </pc:sldChg>
      <pc:sldChg chg="modSp mod modTransition">
        <pc:chgData name="Eric Cote" userId="da3e17ca1c835afd" providerId="LiveId" clId="{8F9F93D4-B874-4611-AC76-1864450109E0}" dt="2020-06-26T04:03:27.016" v="41" actId="27636"/>
        <pc:sldMkLst>
          <pc:docMk/>
          <pc:sldMk cId="85294806" sldId="460"/>
        </pc:sldMkLst>
        <pc:spChg chg="mod">
          <ac:chgData name="Eric Cote" userId="da3e17ca1c835afd" providerId="LiveId" clId="{8F9F93D4-B874-4611-AC76-1864450109E0}" dt="2020-06-26T04:03:26" v="0"/>
          <ac:spMkLst>
            <pc:docMk/>
            <pc:sldMk cId="85294806" sldId="460"/>
            <ac:spMk id="2" creationId="{D2F66F1B-3D7D-4EB5-AAD8-FEBB8BDE7200}"/>
          </ac:spMkLst>
        </pc:spChg>
        <pc:spChg chg="mod">
          <ac:chgData name="Eric Cote" userId="da3e17ca1c835afd" providerId="LiveId" clId="{8F9F93D4-B874-4611-AC76-1864450109E0}" dt="2020-06-26T04:03:27.016" v="41" actId="27636"/>
          <ac:spMkLst>
            <pc:docMk/>
            <pc:sldMk cId="85294806" sldId="460"/>
            <ac:spMk id="3" creationId="{F5885BB2-BF67-4BAF-BFBD-D830BF4D701B}"/>
          </ac:spMkLst>
        </pc:spChg>
      </pc:sldChg>
      <pc:sldChg chg="modSp modTransition">
        <pc:chgData name="Eric Cote" userId="da3e17ca1c835afd" providerId="LiveId" clId="{8F9F93D4-B874-4611-AC76-1864450109E0}" dt="2020-06-26T04:03:26" v="0"/>
        <pc:sldMkLst>
          <pc:docMk/>
          <pc:sldMk cId="2450928909" sldId="461"/>
        </pc:sldMkLst>
        <pc:spChg chg="mod">
          <ac:chgData name="Eric Cote" userId="da3e17ca1c835afd" providerId="LiveId" clId="{8F9F93D4-B874-4611-AC76-1864450109E0}" dt="2020-06-26T04:03:26" v="0"/>
          <ac:spMkLst>
            <pc:docMk/>
            <pc:sldMk cId="2450928909" sldId="461"/>
            <ac:spMk id="2" creationId="{F30603F7-0F2A-4A45-A7B8-816B50BEB2D0}"/>
          </ac:spMkLst>
        </pc:spChg>
        <pc:spChg chg="mod">
          <ac:chgData name="Eric Cote" userId="da3e17ca1c835afd" providerId="LiveId" clId="{8F9F93D4-B874-4611-AC76-1864450109E0}" dt="2020-06-26T04:03:26" v="0"/>
          <ac:spMkLst>
            <pc:docMk/>
            <pc:sldMk cId="2450928909" sldId="461"/>
            <ac:spMk id="3" creationId="{827A1ED0-14C7-4C02-A39B-6C64A9D15242}"/>
          </ac:spMkLst>
        </pc:spChg>
      </pc:sldChg>
      <pc:sldChg chg="modSp modTransition">
        <pc:chgData name="Eric Cote" userId="da3e17ca1c835afd" providerId="LiveId" clId="{8F9F93D4-B874-4611-AC76-1864450109E0}" dt="2020-06-26T04:03:26" v="0"/>
        <pc:sldMkLst>
          <pc:docMk/>
          <pc:sldMk cId="1651472421" sldId="462"/>
        </pc:sldMkLst>
        <pc:spChg chg="mod">
          <ac:chgData name="Eric Cote" userId="da3e17ca1c835afd" providerId="LiveId" clId="{8F9F93D4-B874-4611-AC76-1864450109E0}" dt="2020-06-26T04:03:26" v="0"/>
          <ac:spMkLst>
            <pc:docMk/>
            <pc:sldMk cId="1651472421" sldId="462"/>
            <ac:spMk id="2" creationId="{EDA6DA91-BA19-466E-BA3C-913EA0882286}"/>
          </ac:spMkLst>
        </pc:spChg>
        <pc:spChg chg="mod">
          <ac:chgData name="Eric Cote" userId="da3e17ca1c835afd" providerId="LiveId" clId="{8F9F93D4-B874-4611-AC76-1864450109E0}" dt="2020-06-26T04:03:26" v="0"/>
          <ac:spMkLst>
            <pc:docMk/>
            <pc:sldMk cId="1651472421" sldId="462"/>
            <ac:spMk id="3" creationId="{D66FFB30-FCFB-41DB-8E08-DA82B6241D8F}"/>
          </ac:spMkLst>
        </pc:spChg>
      </pc:sldChg>
      <pc:sldChg chg="modSp mod modTransition">
        <pc:chgData name="Eric Cote" userId="da3e17ca1c835afd" providerId="LiveId" clId="{8F9F93D4-B874-4611-AC76-1864450109E0}" dt="2020-06-26T04:03:27.031" v="42" actId="27636"/>
        <pc:sldMkLst>
          <pc:docMk/>
          <pc:sldMk cId="3459653994" sldId="463"/>
        </pc:sldMkLst>
        <pc:spChg chg="mod">
          <ac:chgData name="Eric Cote" userId="da3e17ca1c835afd" providerId="LiveId" clId="{8F9F93D4-B874-4611-AC76-1864450109E0}" dt="2020-06-26T04:03:26" v="0"/>
          <ac:spMkLst>
            <pc:docMk/>
            <pc:sldMk cId="3459653994" sldId="463"/>
            <ac:spMk id="2" creationId="{FAAAD9D3-C545-4297-AEB8-1785335E3776}"/>
          </ac:spMkLst>
        </pc:spChg>
        <pc:spChg chg="mod">
          <ac:chgData name="Eric Cote" userId="da3e17ca1c835afd" providerId="LiveId" clId="{8F9F93D4-B874-4611-AC76-1864450109E0}" dt="2020-06-26T04:03:27.031" v="42" actId="27636"/>
          <ac:spMkLst>
            <pc:docMk/>
            <pc:sldMk cId="3459653994" sldId="463"/>
            <ac:spMk id="3" creationId="{0A765A1B-EB2A-441D-ADF2-019C6329313B}"/>
          </ac:spMkLst>
        </pc:spChg>
      </pc:sldChg>
      <pc:sldChg chg="modSp modTransition">
        <pc:chgData name="Eric Cote" userId="da3e17ca1c835afd" providerId="LiveId" clId="{8F9F93D4-B874-4611-AC76-1864450109E0}" dt="2020-06-26T04:03:26" v="0"/>
        <pc:sldMkLst>
          <pc:docMk/>
          <pc:sldMk cId="3336648415" sldId="464"/>
        </pc:sldMkLst>
        <pc:spChg chg="mod">
          <ac:chgData name="Eric Cote" userId="da3e17ca1c835afd" providerId="LiveId" clId="{8F9F93D4-B874-4611-AC76-1864450109E0}" dt="2020-06-26T04:03:26" v="0"/>
          <ac:spMkLst>
            <pc:docMk/>
            <pc:sldMk cId="3336648415" sldId="464"/>
            <ac:spMk id="2" creationId="{3C7DCFCE-AC4D-4A2A-BDDD-AF92CD34A437}"/>
          </ac:spMkLst>
        </pc:spChg>
        <pc:spChg chg="mod">
          <ac:chgData name="Eric Cote" userId="da3e17ca1c835afd" providerId="LiveId" clId="{8F9F93D4-B874-4611-AC76-1864450109E0}" dt="2020-06-26T04:03:26" v="0"/>
          <ac:spMkLst>
            <pc:docMk/>
            <pc:sldMk cId="3336648415" sldId="464"/>
            <ac:spMk id="3" creationId="{8424073D-C439-4209-A274-1A0568B0E190}"/>
          </ac:spMkLst>
        </pc:spChg>
      </pc:sldChg>
      <pc:sldChg chg="modSp modTransition">
        <pc:chgData name="Eric Cote" userId="da3e17ca1c835afd" providerId="LiveId" clId="{8F9F93D4-B874-4611-AC76-1864450109E0}" dt="2020-06-26T04:03:26" v="0"/>
        <pc:sldMkLst>
          <pc:docMk/>
          <pc:sldMk cId="2073632290" sldId="465"/>
        </pc:sldMkLst>
        <pc:spChg chg="mod">
          <ac:chgData name="Eric Cote" userId="da3e17ca1c835afd" providerId="LiveId" clId="{8F9F93D4-B874-4611-AC76-1864450109E0}" dt="2020-06-26T04:03:26" v="0"/>
          <ac:spMkLst>
            <pc:docMk/>
            <pc:sldMk cId="2073632290" sldId="465"/>
            <ac:spMk id="2" creationId="{EAC916E0-13C1-498D-A4B0-DA55E2609DBC}"/>
          </ac:spMkLst>
        </pc:spChg>
        <pc:spChg chg="mod">
          <ac:chgData name="Eric Cote" userId="da3e17ca1c835afd" providerId="LiveId" clId="{8F9F93D4-B874-4611-AC76-1864450109E0}" dt="2020-06-26T04:03:26" v="0"/>
          <ac:spMkLst>
            <pc:docMk/>
            <pc:sldMk cId="2073632290" sldId="465"/>
            <ac:spMk id="3" creationId="{BE730B4E-78FC-46ED-901C-89CB355F5D4C}"/>
          </ac:spMkLst>
        </pc:spChg>
      </pc:sldChg>
      <pc:sldChg chg="modSp modTransition">
        <pc:chgData name="Eric Cote" userId="da3e17ca1c835afd" providerId="LiveId" clId="{8F9F93D4-B874-4611-AC76-1864450109E0}" dt="2020-06-26T04:03:26" v="0"/>
        <pc:sldMkLst>
          <pc:docMk/>
          <pc:sldMk cId="984580302" sldId="466"/>
        </pc:sldMkLst>
        <pc:spChg chg="mod">
          <ac:chgData name="Eric Cote" userId="da3e17ca1c835afd" providerId="LiveId" clId="{8F9F93D4-B874-4611-AC76-1864450109E0}" dt="2020-06-26T04:03:26" v="0"/>
          <ac:spMkLst>
            <pc:docMk/>
            <pc:sldMk cId="984580302" sldId="466"/>
            <ac:spMk id="2" creationId="{5D603A04-2F54-4BD3-9B3A-BE9EC20725DE}"/>
          </ac:spMkLst>
        </pc:spChg>
        <pc:spChg chg="mod">
          <ac:chgData name="Eric Cote" userId="da3e17ca1c835afd" providerId="LiveId" clId="{8F9F93D4-B874-4611-AC76-1864450109E0}" dt="2020-06-26T04:03:26" v="0"/>
          <ac:spMkLst>
            <pc:docMk/>
            <pc:sldMk cId="984580302" sldId="466"/>
            <ac:spMk id="3" creationId="{22FD95E3-2000-4D17-8EE3-BB378C2FDF99}"/>
          </ac:spMkLst>
        </pc:spChg>
      </pc:sldChg>
      <pc:sldChg chg="modSp mod modTransition">
        <pc:chgData name="Eric Cote" userId="da3e17ca1c835afd" providerId="LiveId" clId="{8F9F93D4-B874-4611-AC76-1864450109E0}" dt="2020-06-26T04:03:27.050" v="43" actId="27636"/>
        <pc:sldMkLst>
          <pc:docMk/>
          <pc:sldMk cId="1579213593" sldId="467"/>
        </pc:sldMkLst>
        <pc:spChg chg="mod">
          <ac:chgData name="Eric Cote" userId="da3e17ca1c835afd" providerId="LiveId" clId="{8F9F93D4-B874-4611-AC76-1864450109E0}" dt="2020-06-26T04:03:26" v="0"/>
          <ac:spMkLst>
            <pc:docMk/>
            <pc:sldMk cId="1579213593" sldId="467"/>
            <ac:spMk id="2" creationId="{3C7B662A-E78A-4BB9-AAC6-60490F27EC81}"/>
          </ac:spMkLst>
        </pc:spChg>
        <pc:spChg chg="mod">
          <ac:chgData name="Eric Cote" userId="da3e17ca1c835afd" providerId="LiveId" clId="{8F9F93D4-B874-4611-AC76-1864450109E0}" dt="2020-06-26T04:03:27.050" v="43" actId="27636"/>
          <ac:spMkLst>
            <pc:docMk/>
            <pc:sldMk cId="1579213593" sldId="467"/>
            <ac:spMk id="3" creationId="{B045B71F-429E-40D7-8520-3507D9CCEA23}"/>
          </ac:spMkLst>
        </pc:spChg>
      </pc:sldChg>
      <pc:sldChg chg="modSp mod modTransition">
        <pc:chgData name="Eric Cote" userId="da3e17ca1c835afd" providerId="LiveId" clId="{8F9F93D4-B874-4611-AC76-1864450109E0}" dt="2020-06-26T04:03:27.090" v="44" actId="27636"/>
        <pc:sldMkLst>
          <pc:docMk/>
          <pc:sldMk cId="2226661773" sldId="468"/>
        </pc:sldMkLst>
        <pc:spChg chg="mod">
          <ac:chgData name="Eric Cote" userId="da3e17ca1c835afd" providerId="LiveId" clId="{8F9F93D4-B874-4611-AC76-1864450109E0}" dt="2020-06-26T04:03:26" v="0"/>
          <ac:spMkLst>
            <pc:docMk/>
            <pc:sldMk cId="2226661773" sldId="468"/>
            <ac:spMk id="2" creationId="{FF1D5245-A11C-4ACF-A9CD-EDD06435D1F1}"/>
          </ac:spMkLst>
        </pc:spChg>
        <pc:spChg chg="mod">
          <ac:chgData name="Eric Cote" userId="da3e17ca1c835afd" providerId="LiveId" clId="{8F9F93D4-B874-4611-AC76-1864450109E0}" dt="2020-06-26T04:03:27.090" v="44" actId="27636"/>
          <ac:spMkLst>
            <pc:docMk/>
            <pc:sldMk cId="2226661773" sldId="468"/>
            <ac:spMk id="3" creationId="{2423F156-7620-49DE-B4F0-90193EE01AAE}"/>
          </ac:spMkLst>
        </pc:spChg>
      </pc:sldChg>
      <pc:sldChg chg="modSp mod modTransition">
        <pc:chgData name="Eric Cote" userId="da3e17ca1c835afd" providerId="LiveId" clId="{8F9F93D4-B874-4611-AC76-1864450109E0}" dt="2020-06-26T04:03:27.133" v="46" actId="27636"/>
        <pc:sldMkLst>
          <pc:docMk/>
          <pc:sldMk cId="3530648224" sldId="469"/>
        </pc:sldMkLst>
        <pc:spChg chg="mod">
          <ac:chgData name="Eric Cote" userId="da3e17ca1c835afd" providerId="LiveId" clId="{8F9F93D4-B874-4611-AC76-1864450109E0}" dt="2020-06-26T04:03:26" v="0"/>
          <ac:spMkLst>
            <pc:docMk/>
            <pc:sldMk cId="3530648224" sldId="469"/>
            <ac:spMk id="2" creationId="{95937B6B-C095-4545-8751-CFFCE62DEE09}"/>
          </ac:spMkLst>
        </pc:spChg>
        <pc:spChg chg="mod">
          <ac:chgData name="Eric Cote" userId="da3e17ca1c835afd" providerId="LiveId" clId="{8F9F93D4-B874-4611-AC76-1864450109E0}" dt="2020-06-26T04:03:27.133" v="46" actId="27636"/>
          <ac:spMkLst>
            <pc:docMk/>
            <pc:sldMk cId="3530648224" sldId="469"/>
            <ac:spMk id="3" creationId="{9CCCC199-975E-472C-A298-2DB853797EEA}"/>
          </ac:spMkLst>
        </pc:spChg>
      </pc:sldChg>
      <pc:sldChg chg="modSp mod modTransition">
        <pc:chgData name="Eric Cote" userId="da3e17ca1c835afd" providerId="LiveId" clId="{8F9F93D4-B874-4611-AC76-1864450109E0}" dt="2020-06-26T04:03:27.117" v="45" actId="27636"/>
        <pc:sldMkLst>
          <pc:docMk/>
          <pc:sldMk cId="414198426" sldId="470"/>
        </pc:sldMkLst>
        <pc:spChg chg="mod">
          <ac:chgData name="Eric Cote" userId="da3e17ca1c835afd" providerId="LiveId" clId="{8F9F93D4-B874-4611-AC76-1864450109E0}" dt="2020-06-26T04:03:26" v="0"/>
          <ac:spMkLst>
            <pc:docMk/>
            <pc:sldMk cId="414198426" sldId="470"/>
            <ac:spMk id="2" creationId="{262A3DC4-8CD1-4448-87F2-96DD321ECFC5}"/>
          </ac:spMkLst>
        </pc:spChg>
        <pc:spChg chg="mod">
          <ac:chgData name="Eric Cote" userId="da3e17ca1c835afd" providerId="LiveId" clId="{8F9F93D4-B874-4611-AC76-1864450109E0}" dt="2020-06-26T04:03:27.117" v="45" actId="27636"/>
          <ac:spMkLst>
            <pc:docMk/>
            <pc:sldMk cId="414198426" sldId="470"/>
            <ac:spMk id="3" creationId="{28E8AA03-DE47-4B13-9058-C11FBA5A3A5B}"/>
          </ac:spMkLst>
        </pc:spChg>
      </pc:sldChg>
      <pc:sldChg chg="modSp mod modTransition">
        <pc:chgData name="Eric Cote" userId="da3e17ca1c835afd" providerId="LiveId" clId="{8F9F93D4-B874-4611-AC76-1864450109E0}" dt="2020-06-26T04:03:27.133" v="47" actId="27636"/>
        <pc:sldMkLst>
          <pc:docMk/>
          <pc:sldMk cId="4135844061" sldId="471"/>
        </pc:sldMkLst>
        <pc:spChg chg="mod">
          <ac:chgData name="Eric Cote" userId="da3e17ca1c835afd" providerId="LiveId" clId="{8F9F93D4-B874-4611-AC76-1864450109E0}" dt="2020-06-26T04:03:27.133" v="47" actId="27636"/>
          <ac:spMkLst>
            <pc:docMk/>
            <pc:sldMk cId="4135844061" sldId="471"/>
            <ac:spMk id="2" creationId="{1F70BF0F-8277-4D1B-95EA-5EBBF71E0A3D}"/>
          </ac:spMkLst>
        </pc:spChg>
        <pc:spChg chg="mod">
          <ac:chgData name="Eric Cote" userId="da3e17ca1c835afd" providerId="LiveId" clId="{8F9F93D4-B874-4611-AC76-1864450109E0}" dt="2020-06-26T04:03:26" v="0"/>
          <ac:spMkLst>
            <pc:docMk/>
            <pc:sldMk cId="4135844061" sldId="471"/>
            <ac:spMk id="3" creationId="{19FBF72D-E4EC-41B9-9127-B05EBDD43785}"/>
          </ac:spMkLst>
        </pc:spChg>
      </pc:sldChg>
      <pc:sldChg chg="modSp mod modTransition">
        <pc:chgData name="Eric Cote" userId="da3e17ca1c835afd" providerId="LiveId" clId="{8F9F93D4-B874-4611-AC76-1864450109E0}" dt="2020-06-26T04:03:27.180" v="48" actId="27636"/>
        <pc:sldMkLst>
          <pc:docMk/>
          <pc:sldMk cId="222737571" sldId="472"/>
        </pc:sldMkLst>
        <pc:spChg chg="mod">
          <ac:chgData name="Eric Cote" userId="da3e17ca1c835afd" providerId="LiveId" clId="{8F9F93D4-B874-4611-AC76-1864450109E0}" dt="2020-06-26T04:03:26" v="0"/>
          <ac:spMkLst>
            <pc:docMk/>
            <pc:sldMk cId="222737571" sldId="472"/>
            <ac:spMk id="2" creationId="{E50C3FB8-CCF6-4271-8AFA-5084755BA8A1}"/>
          </ac:spMkLst>
        </pc:spChg>
        <pc:spChg chg="mod">
          <ac:chgData name="Eric Cote" userId="da3e17ca1c835afd" providerId="LiveId" clId="{8F9F93D4-B874-4611-AC76-1864450109E0}" dt="2020-06-26T04:03:27.180" v="48" actId="27636"/>
          <ac:spMkLst>
            <pc:docMk/>
            <pc:sldMk cId="222737571" sldId="472"/>
            <ac:spMk id="3" creationId="{D70DF838-1A0F-4CBF-96A0-52D453EB3AFD}"/>
          </ac:spMkLst>
        </pc:spChg>
      </pc:sldChg>
      <pc:sldChg chg="modSp mod modTransition">
        <pc:chgData name="Eric Cote" userId="da3e17ca1c835afd" providerId="LiveId" clId="{8F9F93D4-B874-4611-AC76-1864450109E0}" dt="2020-06-26T04:03:27.190" v="49" actId="27636"/>
        <pc:sldMkLst>
          <pc:docMk/>
          <pc:sldMk cId="1056890270" sldId="473"/>
        </pc:sldMkLst>
        <pc:spChg chg="mod">
          <ac:chgData name="Eric Cote" userId="da3e17ca1c835afd" providerId="LiveId" clId="{8F9F93D4-B874-4611-AC76-1864450109E0}" dt="2020-06-26T04:03:26" v="0"/>
          <ac:spMkLst>
            <pc:docMk/>
            <pc:sldMk cId="1056890270" sldId="473"/>
            <ac:spMk id="2" creationId="{F88C3E31-5E19-4BD2-A14A-DBB1D8EDFAFE}"/>
          </ac:spMkLst>
        </pc:spChg>
        <pc:spChg chg="mod">
          <ac:chgData name="Eric Cote" userId="da3e17ca1c835afd" providerId="LiveId" clId="{8F9F93D4-B874-4611-AC76-1864450109E0}" dt="2020-06-26T04:03:27.190" v="49" actId="27636"/>
          <ac:spMkLst>
            <pc:docMk/>
            <pc:sldMk cId="1056890270" sldId="473"/>
            <ac:spMk id="3" creationId="{6601CD1F-C255-459A-A2A8-123852EDB08F}"/>
          </ac:spMkLst>
        </pc:spChg>
      </pc:sldChg>
      <pc:sldChg chg="modSp mod modTransition">
        <pc:chgData name="Eric Cote" userId="da3e17ca1c835afd" providerId="LiveId" clId="{8F9F93D4-B874-4611-AC76-1864450109E0}" dt="2020-06-26T04:03:27.216" v="50" actId="27636"/>
        <pc:sldMkLst>
          <pc:docMk/>
          <pc:sldMk cId="3791888105" sldId="474"/>
        </pc:sldMkLst>
        <pc:spChg chg="mod">
          <ac:chgData name="Eric Cote" userId="da3e17ca1c835afd" providerId="LiveId" clId="{8F9F93D4-B874-4611-AC76-1864450109E0}" dt="2020-06-26T04:03:26" v="0"/>
          <ac:spMkLst>
            <pc:docMk/>
            <pc:sldMk cId="3791888105" sldId="474"/>
            <ac:spMk id="2" creationId="{76CD179B-F50C-4330-BA23-AAA58A9002C9}"/>
          </ac:spMkLst>
        </pc:spChg>
        <pc:spChg chg="mod">
          <ac:chgData name="Eric Cote" userId="da3e17ca1c835afd" providerId="LiveId" clId="{8F9F93D4-B874-4611-AC76-1864450109E0}" dt="2020-06-26T04:03:27.216" v="50" actId="27636"/>
          <ac:spMkLst>
            <pc:docMk/>
            <pc:sldMk cId="3791888105" sldId="474"/>
            <ac:spMk id="3" creationId="{BFF4F257-C018-492B-B009-92E18B6ABF2E}"/>
          </ac:spMkLst>
        </pc:spChg>
      </pc:sldChg>
      <pc:sldChg chg="modSp modTransition">
        <pc:chgData name="Eric Cote" userId="da3e17ca1c835afd" providerId="LiveId" clId="{8F9F93D4-B874-4611-AC76-1864450109E0}" dt="2020-06-26T04:03:26" v="0"/>
        <pc:sldMkLst>
          <pc:docMk/>
          <pc:sldMk cId="3360108464" sldId="475"/>
        </pc:sldMkLst>
        <pc:spChg chg="mod">
          <ac:chgData name="Eric Cote" userId="da3e17ca1c835afd" providerId="LiveId" clId="{8F9F93D4-B874-4611-AC76-1864450109E0}" dt="2020-06-26T04:03:26" v="0"/>
          <ac:spMkLst>
            <pc:docMk/>
            <pc:sldMk cId="3360108464" sldId="475"/>
            <ac:spMk id="2" creationId="{CB3EF73E-72E9-416A-8460-DD1DC322FAB1}"/>
          </ac:spMkLst>
        </pc:spChg>
        <pc:spChg chg="mod">
          <ac:chgData name="Eric Cote" userId="da3e17ca1c835afd" providerId="LiveId" clId="{8F9F93D4-B874-4611-AC76-1864450109E0}" dt="2020-06-26T04:03:26" v="0"/>
          <ac:spMkLst>
            <pc:docMk/>
            <pc:sldMk cId="3360108464" sldId="475"/>
            <ac:spMk id="3" creationId="{C91BDB4A-20BE-466E-BB80-A82563D06C1F}"/>
          </ac:spMkLst>
        </pc:spChg>
      </pc:sldChg>
      <pc:sldChg chg="modSp mod modTransition">
        <pc:chgData name="Eric Cote" userId="da3e17ca1c835afd" providerId="LiveId" clId="{8F9F93D4-B874-4611-AC76-1864450109E0}" dt="2020-06-26T04:03:28.315" v="51" actId="27636"/>
        <pc:sldMkLst>
          <pc:docMk/>
          <pc:sldMk cId="240575136" sldId="476"/>
        </pc:sldMkLst>
        <pc:spChg chg="mod">
          <ac:chgData name="Eric Cote" userId="da3e17ca1c835afd" providerId="LiveId" clId="{8F9F93D4-B874-4611-AC76-1864450109E0}" dt="2020-06-26T04:03:26" v="0"/>
          <ac:spMkLst>
            <pc:docMk/>
            <pc:sldMk cId="240575136" sldId="476"/>
            <ac:spMk id="2" creationId="{5E611A76-B4E2-4CB8-951A-2B2F110152EF}"/>
          </ac:spMkLst>
        </pc:spChg>
        <pc:spChg chg="mod">
          <ac:chgData name="Eric Cote" userId="da3e17ca1c835afd" providerId="LiveId" clId="{8F9F93D4-B874-4611-AC76-1864450109E0}" dt="2020-06-26T04:03:28.315" v="51" actId="27636"/>
          <ac:spMkLst>
            <pc:docMk/>
            <pc:sldMk cId="240575136" sldId="476"/>
            <ac:spMk id="3" creationId="{E093BF47-F55F-41C6-A5B5-043777CE9A41}"/>
          </ac:spMkLst>
        </pc:spChg>
      </pc:sldChg>
      <pc:sldChg chg="modSp mod modTransition">
        <pc:chgData name="Eric Cote" userId="da3e17ca1c835afd" providerId="LiveId" clId="{8F9F93D4-B874-4611-AC76-1864450109E0}" dt="2020-06-26T04:03:28.352" v="52" actId="27636"/>
        <pc:sldMkLst>
          <pc:docMk/>
          <pc:sldMk cId="545424989" sldId="477"/>
        </pc:sldMkLst>
        <pc:spChg chg="mod">
          <ac:chgData name="Eric Cote" userId="da3e17ca1c835afd" providerId="LiveId" clId="{8F9F93D4-B874-4611-AC76-1864450109E0}" dt="2020-06-26T04:03:28.352" v="52" actId="27636"/>
          <ac:spMkLst>
            <pc:docMk/>
            <pc:sldMk cId="545424989" sldId="477"/>
            <ac:spMk id="2" creationId="{79A03E3A-20D0-49A4-B1FC-A007BAB44831}"/>
          </ac:spMkLst>
        </pc:spChg>
        <pc:spChg chg="mod">
          <ac:chgData name="Eric Cote" userId="da3e17ca1c835afd" providerId="LiveId" clId="{8F9F93D4-B874-4611-AC76-1864450109E0}" dt="2020-06-26T04:03:26" v="0"/>
          <ac:spMkLst>
            <pc:docMk/>
            <pc:sldMk cId="545424989" sldId="477"/>
            <ac:spMk id="3" creationId="{31FAA071-E5ED-4D67-BC28-6BC6A56B5F16}"/>
          </ac:spMkLst>
        </pc:spChg>
      </pc:sldChg>
      <pc:sldChg chg="modSp mod modTransition">
        <pc:chgData name="Eric Cote" userId="da3e17ca1c835afd" providerId="LiveId" clId="{8F9F93D4-B874-4611-AC76-1864450109E0}" dt="2020-06-26T04:03:28.401" v="53" actId="27636"/>
        <pc:sldMkLst>
          <pc:docMk/>
          <pc:sldMk cId="1216128085" sldId="478"/>
        </pc:sldMkLst>
        <pc:spChg chg="mod">
          <ac:chgData name="Eric Cote" userId="da3e17ca1c835afd" providerId="LiveId" clId="{8F9F93D4-B874-4611-AC76-1864450109E0}" dt="2020-06-26T04:03:26" v="0"/>
          <ac:spMkLst>
            <pc:docMk/>
            <pc:sldMk cId="1216128085" sldId="478"/>
            <ac:spMk id="2" creationId="{C4C94C14-CAD6-4FD8-AD86-0C79E7096810}"/>
          </ac:spMkLst>
        </pc:spChg>
        <pc:spChg chg="mod">
          <ac:chgData name="Eric Cote" userId="da3e17ca1c835afd" providerId="LiveId" clId="{8F9F93D4-B874-4611-AC76-1864450109E0}" dt="2020-06-26T04:03:28.401" v="53" actId="27636"/>
          <ac:spMkLst>
            <pc:docMk/>
            <pc:sldMk cId="1216128085" sldId="478"/>
            <ac:spMk id="3" creationId="{26848950-10A1-42E3-877D-516C2E36C329}"/>
          </ac:spMkLst>
        </pc:spChg>
      </pc:sldChg>
      <pc:sldChg chg="modSp mod modTransition">
        <pc:chgData name="Eric Cote" userId="da3e17ca1c835afd" providerId="LiveId" clId="{8F9F93D4-B874-4611-AC76-1864450109E0}" dt="2020-06-26T04:03:28.422" v="54" actId="27636"/>
        <pc:sldMkLst>
          <pc:docMk/>
          <pc:sldMk cId="1481311456" sldId="479"/>
        </pc:sldMkLst>
        <pc:spChg chg="mod">
          <ac:chgData name="Eric Cote" userId="da3e17ca1c835afd" providerId="LiveId" clId="{8F9F93D4-B874-4611-AC76-1864450109E0}" dt="2020-06-26T04:03:28.422" v="54" actId="27636"/>
          <ac:spMkLst>
            <pc:docMk/>
            <pc:sldMk cId="1481311456" sldId="479"/>
            <ac:spMk id="2" creationId="{AFA01C6C-DBBE-4204-B477-36702A8C59A2}"/>
          </ac:spMkLst>
        </pc:spChg>
        <pc:spChg chg="mod">
          <ac:chgData name="Eric Cote" userId="da3e17ca1c835afd" providerId="LiveId" clId="{8F9F93D4-B874-4611-AC76-1864450109E0}" dt="2020-06-26T04:03:26" v="0"/>
          <ac:spMkLst>
            <pc:docMk/>
            <pc:sldMk cId="1481311456" sldId="479"/>
            <ac:spMk id="3" creationId="{6FA16FFA-C193-4FED-AAFE-59EC02A81194}"/>
          </ac:spMkLst>
        </pc:spChg>
      </pc:sldChg>
      <pc:sldChg chg="modSp mod modTransition">
        <pc:chgData name="Eric Cote" userId="da3e17ca1c835afd" providerId="LiveId" clId="{8F9F93D4-B874-4611-AC76-1864450109E0}" dt="2020-06-26T04:03:28.437" v="55" actId="27636"/>
        <pc:sldMkLst>
          <pc:docMk/>
          <pc:sldMk cId="2736501752" sldId="480"/>
        </pc:sldMkLst>
        <pc:spChg chg="mod">
          <ac:chgData name="Eric Cote" userId="da3e17ca1c835afd" providerId="LiveId" clId="{8F9F93D4-B874-4611-AC76-1864450109E0}" dt="2020-06-26T04:03:26" v="0"/>
          <ac:spMkLst>
            <pc:docMk/>
            <pc:sldMk cId="2736501752" sldId="480"/>
            <ac:spMk id="2" creationId="{AA34E80A-1E33-4CD1-94FB-A5AFC6243907}"/>
          </ac:spMkLst>
        </pc:spChg>
        <pc:spChg chg="mod">
          <ac:chgData name="Eric Cote" userId="da3e17ca1c835afd" providerId="LiveId" clId="{8F9F93D4-B874-4611-AC76-1864450109E0}" dt="2020-06-26T04:03:28.437" v="55" actId="27636"/>
          <ac:spMkLst>
            <pc:docMk/>
            <pc:sldMk cId="2736501752" sldId="480"/>
            <ac:spMk id="3" creationId="{09FFAD02-3178-44EC-A745-940B094D33A7}"/>
          </ac:spMkLst>
        </pc:spChg>
      </pc:sldChg>
      <pc:sldChg chg="modSp modTransition">
        <pc:chgData name="Eric Cote" userId="da3e17ca1c835afd" providerId="LiveId" clId="{8F9F93D4-B874-4611-AC76-1864450109E0}" dt="2020-06-26T04:03:26" v="0"/>
        <pc:sldMkLst>
          <pc:docMk/>
          <pc:sldMk cId="147532551" sldId="481"/>
        </pc:sldMkLst>
        <pc:spChg chg="mod">
          <ac:chgData name="Eric Cote" userId="da3e17ca1c835afd" providerId="LiveId" clId="{8F9F93D4-B874-4611-AC76-1864450109E0}" dt="2020-06-26T04:03:26" v="0"/>
          <ac:spMkLst>
            <pc:docMk/>
            <pc:sldMk cId="147532551" sldId="481"/>
            <ac:spMk id="2" creationId="{708B9FB9-D819-402A-88E6-48A72DE60134}"/>
          </ac:spMkLst>
        </pc:spChg>
        <pc:spChg chg="mod">
          <ac:chgData name="Eric Cote" userId="da3e17ca1c835afd" providerId="LiveId" clId="{8F9F93D4-B874-4611-AC76-1864450109E0}" dt="2020-06-26T04:03:26" v="0"/>
          <ac:spMkLst>
            <pc:docMk/>
            <pc:sldMk cId="147532551" sldId="481"/>
            <ac:spMk id="3" creationId="{5C6870A6-ECDE-44EB-904B-C9BCD45AD1E9}"/>
          </ac:spMkLst>
        </pc:spChg>
      </pc:sldChg>
      <pc:sldChg chg="modSp mod modTransition">
        <pc:chgData name="Eric Cote" userId="da3e17ca1c835afd" providerId="LiveId" clId="{8F9F93D4-B874-4611-AC76-1864450109E0}" dt="2020-06-26T04:03:28.453" v="56" actId="27636"/>
        <pc:sldMkLst>
          <pc:docMk/>
          <pc:sldMk cId="654621297" sldId="482"/>
        </pc:sldMkLst>
        <pc:spChg chg="mod">
          <ac:chgData name="Eric Cote" userId="da3e17ca1c835afd" providerId="LiveId" clId="{8F9F93D4-B874-4611-AC76-1864450109E0}" dt="2020-06-26T04:03:28.453" v="56" actId="27636"/>
          <ac:spMkLst>
            <pc:docMk/>
            <pc:sldMk cId="654621297" sldId="482"/>
            <ac:spMk id="2" creationId="{B8990053-9DA7-442C-8D01-7DA95E99C235}"/>
          </ac:spMkLst>
        </pc:spChg>
        <pc:spChg chg="mod">
          <ac:chgData name="Eric Cote" userId="da3e17ca1c835afd" providerId="LiveId" clId="{8F9F93D4-B874-4611-AC76-1864450109E0}" dt="2020-06-26T04:03:26" v="0"/>
          <ac:spMkLst>
            <pc:docMk/>
            <pc:sldMk cId="654621297" sldId="482"/>
            <ac:spMk id="3" creationId="{4ED2893E-D298-4B01-BECC-F090FD1216B6}"/>
          </ac:spMkLst>
        </pc:spChg>
      </pc:sldChg>
      <pc:sldChg chg="modSp mod modTransition">
        <pc:chgData name="Eric Cote" userId="da3e17ca1c835afd" providerId="LiveId" clId="{8F9F93D4-B874-4611-AC76-1864450109E0}" dt="2020-06-26T04:03:28.467" v="57" actId="27636"/>
        <pc:sldMkLst>
          <pc:docMk/>
          <pc:sldMk cId="321070032" sldId="483"/>
        </pc:sldMkLst>
        <pc:spChg chg="mod">
          <ac:chgData name="Eric Cote" userId="da3e17ca1c835afd" providerId="LiveId" clId="{8F9F93D4-B874-4611-AC76-1864450109E0}" dt="2020-06-26T04:03:28.467" v="57" actId="27636"/>
          <ac:spMkLst>
            <pc:docMk/>
            <pc:sldMk cId="321070032" sldId="483"/>
            <ac:spMk id="2" creationId="{6F08F39D-B13E-41C3-8643-994521D52E41}"/>
          </ac:spMkLst>
        </pc:spChg>
        <pc:spChg chg="mod">
          <ac:chgData name="Eric Cote" userId="da3e17ca1c835afd" providerId="LiveId" clId="{8F9F93D4-B874-4611-AC76-1864450109E0}" dt="2020-06-26T04:03:26" v="0"/>
          <ac:spMkLst>
            <pc:docMk/>
            <pc:sldMk cId="321070032" sldId="483"/>
            <ac:spMk id="3" creationId="{38AFF6FE-BFD7-4D26-9B2B-06884F12D797}"/>
          </ac:spMkLst>
        </pc:spChg>
      </pc:sldChg>
      <pc:sldChg chg="modSp mod modTransition">
        <pc:chgData name="Eric Cote" userId="da3e17ca1c835afd" providerId="LiveId" clId="{8F9F93D4-B874-4611-AC76-1864450109E0}" dt="2020-06-26T04:03:28.484" v="59" actId="27636"/>
        <pc:sldMkLst>
          <pc:docMk/>
          <pc:sldMk cId="1149999172" sldId="484"/>
        </pc:sldMkLst>
        <pc:spChg chg="mod">
          <ac:chgData name="Eric Cote" userId="da3e17ca1c835afd" providerId="LiveId" clId="{8F9F93D4-B874-4611-AC76-1864450109E0}" dt="2020-06-26T04:03:28.484" v="59" actId="27636"/>
          <ac:spMkLst>
            <pc:docMk/>
            <pc:sldMk cId="1149999172" sldId="484"/>
            <ac:spMk id="2" creationId="{8372FBD4-F1C5-437D-A134-1D69613B294B}"/>
          </ac:spMkLst>
        </pc:spChg>
        <pc:spChg chg="mod">
          <ac:chgData name="Eric Cote" userId="da3e17ca1c835afd" providerId="LiveId" clId="{8F9F93D4-B874-4611-AC76-1864450109E0}" dt="2020-06-26T04:03:28.484" v="58" actId="27636"/>
          <ac:spMkLst>
            <pc:docMk/>
            <pc:sldMk cId="1149999172" sldId="484"/>
            <ac:spMk id="3" creationId="{32C6EFA5-56F0-4CFA-8FB4-2F29D844DD8F}"/>
          </ac:spMkLst>
        </pc:spChg>
      </pc:sldChg>
      <pc:sldChg chg="modSp modTransition">
        <pc:chgData name="Eric Cote" userId="da3e17ca1c835afd" providerId="LiveId" clId="{8F9F93D4-B874-4611-AC76-1864450109E0}" dt="2020-06-26T04:03:26" v="0"/>
        <pc:sldMkLst>
          <pc:docMk/>
          <pc:sldMk cId="4276362029" sldId="486"/>
        </pc:sldMkLst>
        <pc:spChg chg="mod">
          <ac:chgData name="Eric Cote" userId="da3e17ca1c835afd" providerId="LiveId" clId="{8F9F93D4-B874-4611-AC76-1864450109E0}" dt="2020-06-26T04:03:26" v="0"/>
          <ac:spMkLst>
            <pc:docMk/>
            <pc:sldMk cId="4276362029" sldId="486"/>
            <ac:spMk id="2" creationId="{32693E0F-04A5-4912-97D9-90F70558870A}"/>
          </ac:spMkLst>
        </pc:spChg>
        <pc:spChg chg="mod">
          <ac:chgData name="Eric Cote" userId="da3e17ca1c835afd" providerId="LiveId" clId="{8F9F93D4-B874-4611-AC76-1864450109E0}" dt="2020-06-26T04:03:26" v="0"/>
          <ac:spMkLst>
            <pc:docMk/>
            <pc:sldMk cId="4276362029" sldId="486"/>
            <ac:spMk id="3" creationId="{7BE34FB2-9A24-418C-AC82-ED95399D8947}"/>
          </ac:spMkLst>
        </pc:spChg>
      </pc:sldChg>
      <pc:sldChg chg="modSp modTransition">
        <pc:chgData name="Eric Cote" userId="da3e17ca1c835afd" providerId="LiveId" clId="{8F9F93D4-B874-4611-AC76-1864450109E0}" dt="2020-06-26T04:03:26" v="0"/>
        <pc:sldMkLst>
          <pc:docMk/>
          <pc:sldMk cId="3903338012" sldId="487"/>
        </pc:sldMkLst>
        <pc:spChg chg="mod">
          <ac:chgData name="Eric Cote" userId="da3e17ca1c835afd" providerId="LiveId" clId="{8F9F93D4-B874-4611-AC76-1864450109E0}" dt="2020-06-26T04:03:26" v="0"/>
          <ac:spMkLst>
            <pc:docMk/>
            <pc:sldMk cId="3903338012" sldId="487"/>
            <ac:spMk id="2" creationId="{03578A60-27B0-42E2-B958-EA9A1EF458F6}"/>
          </ac:spMkLst>
        </pc:spChg>
        <pc:spChg chg="mod">
          <ac:chgData name="Eric Cote" userId="da3e17ca1c835afd" providerId="LiveId" clId="{8F9F93D4-B874-4611-AC76-1864450109E0}" dt="2020-06-26T04:03:26" v="0"/>
          <ac:spMkLst>
            <pc:docMk/>
            <pc:sldMk cId="3903338012" sldId="487"/>
            <ac:spMk id="3" creationId="{5BD3D064-015B-4ADC-85D8-1CEF366C3225}"/>
          </ac:spMkLst>
        </pc:spChg>
      </pc:sldChg>
      <pc:sldChg chg="modSp modTransition">
        <pc:chgData name="Eric Cote" userId="da3e17ca1c835afd" providerId="LiveId" clId="{8F9F93D4-B874-4611-AC76-1864450109E0}" dt="2020-06-26T04:03:26" v="0"/>
        <pc:sldMkLst>
          <pc:docMk/>
          <pc:sldMk cId="2122189943" sldId="488"/>
        </pc:sldMkLst>
        <pc:spChg chg="mod">
          <ac:chgData name="Eric Cote" userId="da3e17ca1c835afd" providerId="LiveId" clId="{8F9F93D4-B874-4611-AC76-1864450109E0}" dt="2020-06-26T04:03:26" v="0"/>
          <ac:spMkLst>
            <pc:docMk/>
            <pc:sldMk cId="2122189943" sldId="488"/>
            <ac:spMk id="2" creationId="{E0F354F3-BF29-4E5F-BB4E-C0B01C9C77F5}"/>
          </ac:spMkLst>
        </pc:spChg>
        <pc:spChg chg="mod">
          <ac:chgData name="Eric Cote" userId="da3e17ca1c835afd" providerId="LiveId" clId="{8F9F93D4-B874-4611-AC76-1864450109E0}" dt="2020-06-26T04:03:26" v="0"/>
          <ac:spMkLst>
            <pc:docMk/>
            <pc:sldMk cId="2122189943" sldId="488"/>
            <ac:spMk id="3" creationId="{D3C513D0-0FAB-4DA7-8A56-77EDBCB68D69}"/>
          </ac:spMkLst>
        </pc:spChg>
      </pc:sldChg>
      <pc:sldChg chg="modSp modTransition">
        <pc:chgData name="Eric Cote" userId="da3e17ca1c835afd" providerId="LiveId" clId="{8F9F93D4-B874-4611-AC76-1864450109E0}" dt="2020-06-26T04:03:26" v="0"/>
        <pc:sldMkLst>
          <pc:docMk/>
          <pc:sldMk cId="3745809036" sldId="489"/>
        </pc:sldMkLst>
        <pc:spChg chg="mod">
          <ac:chgData name="Eric Cote" userId="da3e17ca1c835afd" providerId="LiveId" clId="{8F9F93D4-B874-4611-AC76-1864450109E0}" dt="2020-06-26T04:03:26" v="0"/>
          <ac:spMkLst>
            <pc:docMk/>
            <pc:sldMk cId="3745809036" sldId="489"/>
            <ac:spMk id="2" creationId="{55E0D846-C21B-4B29-8832-D3D08F18AEE3}"/>
          </ac:spMkLst>
        </pc:spChg>
        <pc:spChg chg="mod">
          <ac:chgData name="Eric Cote" userId="da3e17ca1c835afd" providerId="LiveId" clId="{8F9F93D4-B874-4611-AC76-1864450109E0}" dt="2020-06-26T04:03:26" v="0"/>
          <ac:spMkLst>
            <pc:docMk/>
            <pc:sldMk cId="3745809036" sldId="489"/>
            <ac:spMk id="3" creationId="{D410C8F9-A1B4-411D-A7F2-E1BE8A669D4C}"/>
          </ac:spMkLst>
        </pc:spChg>
      </pc:sldChg>
      <pc:sldMasterChg chg="modTransition delSldLayout modSldLayout">
        <pc:chgData name="Eric Cote" userId="da3e17ca1c835afd" providerId="LiveId" clId="{8F9F93D4-B874-4611-AC76-1864450109E0}" dt="2020-06-26T04:03:33.975" v="60" actId="47"/>
        <pc:sldMasterMkLst>
          <pc:docMk/>
          <pc:sldMasterMk cId="3201087363" sldId="2147483673"/>
        </pc:sldMasterMkLst>
        <pc:sldLayoutChg chg="delSp del">
          <pc:chgData name="Eric Cote" userId="da3e17ca1c835afd" providerId="LiveId" clId="{8F9F93D4-B874-4611-AC76-1864450109E0}" dt="2020-06-26T04:03:33.975" v="60" actId="47"/>
          <pc:sldLayoutMkLst>
            <pc:docMk/>
            <pc:sldMasterMk cId="3201087363" sldId="2147483673"/>
            <pc:sldLayoutMk cId="1991782215" sldId="2147483690"/>
          </pc:sldLayoutMkLst>
          <pc:picChg chg="del">
            <ac:chgData name="Eric Cote" userId="da3e17ca1c835afd" providerId="LiveId" clId="{8F9F93D4-B874-4611-AC76-1864450109E0}" dt="2020-06-26T04:03:26" v="0"/>
            <ac:picMkLst>
              <pc:docMk/>
              <pc:sldMasterMk cId="3201087363" sldId="2147483673"/>
              <pc:sldLayoutMk cId="1991782215" sldId="2147483690"/>
              <ac:picMk id="6" creationId="{00000000-0000-0000-0000-000000000000}"/>
            </ac:picMkLst>
          </pc:picChg>
          <pc:picChg chg="del">
            <ac:chgData name="Eric Cote" userId="da3e17ca1c835afd" providerId="LiveId" clId="{8F9F93D4-B874-4611-AC76-1864450109E0}" dt="2020-06-26T04:03:26" v="0"/>
            <ac:picMkLst>
              <pc:docMk/>
              <pc:sldMasterMk cId="3201087363" sldId="2147483673"/>
              <pc:sldLayoutMk cId="1991782215" sldId="2147483690"/>
              <ac:picMk id="8" creationId="{00000000-0000-0000-0000-000000000000}"/>
            </ac:picMkLst>
          </pc:picChg>
          <pc:picChg chg="del">
            <ac:chgData name="Eric Cote" userId="da3e17ca1c835afd" providerId="LiveId" clId="{8F9F93D4-B874-4611-AC76-1864450109E0}" dt="2020-06-26T04:03:26" v="0"/>
            <ac:picMkLst>
              <pc:docMk/>
              <pc:sldMasterMk cId="3201087363" sldId="2147483673"/>
              <pc:sldLayoutMk cId="1991782215" sldId="2147483690"/>
              <ac:picMk id="9" creationId="{00000000-0000-0000-0000-000000000000}"/>
            </ac:picMkLst>
          </pc:picChg>
          <pc:picChg chg="del">
            <ac:chgData name="Eric Cote" userId="da3e17ca1c835afd" providerId="LiveId" clId="{8F9F93D4-B874-4611-AC76-1864450109E0}" dt="2020-06-26T04:03:26" v="0"/>
            <ac:picMkLst>
              <pc:docMk/>
              <pc:sldMasterMk cId="3201087363" sldId="2147483673"/>
              <pc:sldLayoutMk cId="1991782215" sldId="2147483690"/>
              <ac:picMk id="1026" creationId="{00000000-0000-0000-0000-000000000000}"/>
            </ac:picMkLst>
          </pc:pic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64749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64648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352875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68561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50130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641442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6/26/2020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2506283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75338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24395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55188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6/26/2020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436578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16127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68260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49793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6/26/2020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968344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79443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6/26/2020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0108736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Lst>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hyperlink" Target="https://docs.gitlab.com/ee/workflow/gitlab_flow.html" TargetMode="External"/><Relationship Id="rId7" Type="http://schemas.openxmlformats.org/officeDocument/2006/relationships/hyperlink" Target="https://sdlambert.github.io/2015/04/09/git-workflow-for-solo-development/" TargetMode="External"/><Relationship Id="rId2" Type="http://schemas.openxmlformats.org/officeDocument/2006/relationships/hyperlink" Target="http://nvie.com/posts/a-successful-git-branching-model/" TargetMode="External"/><Relationship Id="rId1" Type="http://schemas.openxmlformats.org/officeDocument/2006/relationships/slideLayout" Target="../slideLayouts/slideLayout2.xml"/><Relationship Id="rId6" Type="http://schemas.openxmlformats.org/officeDocument/2006/relationships/hyperlink" Target="https://gist.github.com/djspiewak/9f2f91085607a4859a66" TargetMode="External"/><Relationship Id="rId5" Type="http://schemas.openxmlformats.org/officeDocument/2006/relationships/hyperlink" Target="http://endoflineblog.com/oneflow-a-git-branching-model-and-workflow" TargetMode="External"/><Relationship Id="rId4" Type="http://schemas.openxmlformats.org/officeDocument/2006/relationships/hyperlink" Target="https://guides.github.com/introduction/flow/index.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wiki.kernel.org/index.php/GitHostin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mailto:jessica@githost:simplegit.git" TargetMode="External"/><Relationship Id="rId2" Type="http://schemas.openxmlformats.org/officeDocument/2006/relationships/hyperlink" Target="mailto:john@githost:simplegit.git"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3A0E7-583F-423A-808A-9E6091D52683}"/>
              </a:ext>
            </a:extLst>
          </p:cNvPr>
          <p:cNvSpPr>
            <a:spLocks noGrp="1"/>
          </p:cNvSpPr>
          <p:nvPr>
            <p:ph type="ctrTitle"/>
          </p:nvPr>
        </p:nvSpPr>
        <p:spPr/>
        <p:txBody>
          <a:bodyPr/>
          <a:lstStyle/>
          <a:p>
            <a:r>
              <a:rPr lang="fr-CA" dirty="0"/>
              <a:t>Git Avancé</a:t>
            </a:r>
            <a:endParaRPr lang="en-US" dirty="0"/>
          </a:p>
        </p:txBody>
      </p:sp>
      <p:sp>
        <p:nvSpPr>
          <p:cNvPr id="3" name="Subtitle 2">
            <a:extLst>
              <a:ext uri="{FF2B5EF4-FFF2-40B4-BE49-F238E27FC236}">
                <a16:creationId xmlns:a16="http://schemas.microsoft.com/office/drawing/2014/main" id="{C56A0695-C5DA-487D-B034-541E27B8AB63}"/>
              </a:ext>
            </a:extLst>
          </p:cNvPr>
          <p:cNvSpPr>
            <a:spLocks noGrp="1"/>
          </p:cNvSpPr>
          <p:nvPr>
            <p:ph type="subTitle" idx="1"/>
          </p:nvPr>
        </p:nvSpPr>
        <p:spPr/>
        <p:txBody>
          <a:bodyPr/>
          <a:lstStyle/>
          <a:p>
            <a:r>
              <a:rPr lang="fr-CA" dirty="0"/>
              <a:t>Eric Côté, Formateur</a:t>
            </a:r>
            <a:endParaRPr lang="en-US" dirty="0"/>
          </a:p>
        </p:txBody>
      </p:sp>
    </p:spTree>
    <p:extLst>
      <p:ext uri="{BB962C8B-B14F-4D97-AF65-F5344CB8AC3E}">
        <p14:creationId xmlns:p14="http://schemas.microsoft.com/office/powerpoint/2010/main" val="122189923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1E6EA-66EE-42C9-AA6A-16CA06E0D7BB}"/>
              </a:ext>
            </a:extLst>
          </p:cNvPr>
          <p:cNvSpPr>
            <a:spLocks noGrp="1"/>
          </p:cNvSpPr>
          <p:nvPr>
            <p:ph type="title"/>
          </p:nvPr>
        </p:nvSpPr>
        <p:spPr/>
        <p:txBody>
          <a:bodyPr/>
          <a:lstStyle/>
          <a:p>
            <a:r>
              <a:rPr lang="fr-CA" dirty="0"/>
              <a:t>HTTP</a:t>
            </a:r>
            <a:endParaRPr lang="en-US" dirty="0"/>
          </a:p>
        </p:txBody>
      </p:sp>
      <p:sp>
        <p:nvSpPr>
          <p:cNvPr id="3" name="Content Placeholder 2">
            <a:extLst>
              <a:ext uri="{FF2B5EF4-FFF2-40B4-BE49-F238E27FC236}">
                <a16:creationId xmlns:a16="http://schemas.microsoft.com/office/drawing/2014/main" id="{14FA1B45-D7C2-4739-8357-2D7FC050A8B9}"/>
              </a:ext>
            </a:extLst>
          </p:cNvPr>
          <p:cNvSpPr>
            <a:spLocks noGrp="1"/>
          </p:cNvSpPr>
          <p:nvPr>
            <p:ph idx="1"/>
          </p:nvPr>
        </p:nvSpPr>
        <p:spPr>
          <a:xfrm>
            <a:off x="609600" y="1285461"/>
            <a:ext cx="11176000" cy="5141843"/>
          </a:xfrm>
        </p:spPr>
        <p:txBody>
          <a:bodyPr>
            <a:normAutofit/>
          </a:bodyPr>
          <a:lstStyle/>
          <a:p>
            <a:r>
              <a:rPr lang="fr-CA" dirty="0"/>
              <a:t>Avantages</a:t>
            </a:r>
          </a:p>
          <a:p>
            <a:pPr marL="457200" indent="-457200">
              <a:buFont typeface="Arial" panose="020B0604020202020204" pitchFamily="34" charset="0"/>
              <a:buChar char="•"/>
            </a:pPr>
            <a:r>
              <a:rPr lang="fr-CA" dirty="0"/>
              <a:t>Permet d’utiliser un url de façon anonyme ou authentifié. Demande un user/</a:t>
            </a:r>
            <a:r>
              <a:rPr lang="fr-CA" dirty="0" err="1"/>
              <a:t>password</a:t>
            </a:r>
            <a:r>
              <a:rPr lang="fr-CA" dirty="0"/>
              <a:t> au besoin. Plus facile qu’une clé SSH.</a:t>
            </a:r>
          </a:p>
          <a:p>
            <a:pPr marL="457200" indent="-457200">
              <a:buFont typeface="Arial" panose="020B0604020202020204" pitchFamily="34" charset="0"/>
              <a:buChar char="•"/>
            </a:pPr>
            <a:r>
              <a:rPr lang="fr-CA" dirty="0"/>
              <a:t>Presqu’aussi rapide et performant que </a:t>
            </a:r>
            <a:r>
              <a:rPr lang="fr-CA" dirty="0" err="1"/>
              <a:t>ssh</a:t>
            </a:r>
            <a:endParaRPr lang="fr-CA" dirty="0"/>
          </a:p>
          <a:p>
            <a:pPr marL="457200" indent="-457200">
              <a:buFont typeface="Arial" panose="020B0604020202020204" pitchFamily="34" charset="0"/>
              <a:buChar char="•"/>
            </a:pPr>
            <a:r>
              <a:rPr lang="fr-CA" dirty="0"/>
              <a:t>Https pour </a:t>
            </a:r>
            <a:r>
              <a:rPr lang="fr-CA" dirty="0" err="1"/>
              <a:t>encypter</a:t>
            </a:r>
            <a:r>
              <a:rPr lang="fr-CA" dirty="0"/>
              <a:t> via SSL. Validation d’un certificat serveur (et client)</a:t>
            </a:r>
          </a:p>
          <a:p>
            <a:pPr marL="457200" indent="-457200">
              <a:buFont typeface="Arial" panose="020B0604020202020204" pitchFamily="34" charset="0"/>
              <a:buChar char="•"/>
            </a:pPr>
            <a:r>
              <a:rPr lang="fr-CA" dirty="0"/>
              <a:t>Compatible avec les Firewall</a:t>
            </a:r>
          </a:p>
          <a:p>
            <a:r>
              <a:rPr lang="fr-CA" dirty="0"/>
              <a:t>Inconvénients</a:t>
            </a:r>
          </a:p>
          <a:p>
            <a:pPr marL="457200" indent="-457200">
              <a:buFont typeface="Arial" panose="020B0604020202020204" pitchFamily="34" charset="0"/>
              <a:buChar char="•"/>
            </a:pPr>
            <a:r>
              <a:rPr lang="fr-CA" dirty="0"/>
              <a:t>Https est complexe à configurer (certificats, </a:t>
            </a:r>
            <a:r>
              <a:rPr lang="fr-CA" dirty="0" err="1"/>
              <a:t>etc</a:t>
            </a:r>
            <a:r>
              <a:rPr lang="fr-CA" dirty="0"/>
              <a:t>)</a:t>
            </a:r>
          </a:p>
          <a:p>
            <a:pPr marL="457200" indent="-457200">
              <a:buFont typeface="Arial" panose="020B0604020202020204" pitchFamily="34" charset="0"/>
              <a:buChar char="•"/>
            </a:pPr>
            <a:r>
              <a:rPr lang="fr-CA" dirty="0"/>
              <a:t>Fournir un User/</a:t>
            </a:r>
            <a:r>
              <a:rPr lang="fr-CA" dirty="0" err="1"/>
              <a:t>password</a:t>
            </a:r>
            <a:r>
              <a:rPr lang="fr-CA" dirty="0"/>
              <a:t> peut devenir lassant (les nouvelles versions de git utilisent plutôt la cache d’un « </a:t>
            </a:r>
            <a:r>
              <a:rPr lang="fr-CA" dirty="0" err="1"/>
              <a:t>credential</a:t>
            </a:r>
            <a:r>
              <a:rPr lang="fr-CA" dirty="0"/>
              <a:t> store »)</a:t>
            </a:r>
            <a:endParaRPr lang="en-US" dirty="0"/>
          </a:p>
        </p:txBody>
      </p:sp>
    </p:spTree>
    <p:extLst>
      <p:ext uri="{BB962C8B-B14F-4D97-AF65-F5344CB8AC3E}">
        <p14:creationId xmlns:p14="http://schemas.microsoft.com/office/powerpoint/2010/main" val="116356030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37B6B-C095-4545-8751-CFFCE62DEE09}"/>
              </a:ext>
            </a:extLst>
          </p:cNvPr>
          <p:cNvSpPr>
            <a:spLocks noGrp="1"/>
          </p:cNvSpPr>
          <p:nvPr>
            <p:ph type="title"/>
          </p:nvPr>
        </p:nvSpPr>
        <p:spPr/>
        <p:txBody>
          <a:bodyPr/>
          <a:lstStyle/>
          <a:p>
            <a:r>
              <a:rPr lang="en-US" b="1" dirty="0"/>
              <a:t>Stashing </a:t>
            </a:r>
            <a:r>
              <a:rPr lang="en-US" b="1" dirty="0" err="1"/>
              <a:t>créatif</a:t>
            </a:r>
            <a:endParaRPr lang="en-US" dirty="0"/>
          </a:p>
        </p:txBody>
      </p:sp>
      <p:sp>
        <p:nvSpPr>
          <p:cNvPr id="3" name="Content Placeholder 2">
            <a:extLst>
              <a:ext uri="{FF2B5EF4-FFF2-40B4-BE49-F238E27FC236}">
                <a16:creationId xmlns:a16="http://schemas.microsoft.com/office/drawing/2014/main" id="{9CCCC199-975E-472C-A298-2DB853797EEA}"/>
              </a:ext>
            </a:extLst>
          </p:cNvPr>
          <p:cNvSpPr>
            <a:spLocks noGrp="1"/>
          </p:cNvSpPr>
          <p:nvPr>
            <p:ph idx="1"/>
          </p:nvPr>
        </p:nvSpPr>
        <p:spPr/>
        <p:txBody>
          <a:bodyPr>
            <a:normAutofit/>
          </a:bodyPr>
          <a:lstStyle/>
          <a:p>
            <a:r>
              <a:rPr lang="fr-CA" dirty="0">
                <a:cs typeface="Courier New" panose="02070309020205020404" pitchFamily="49" charset="0"/>
              </a:rPr>
              <a:t>On veut conserver le </a:t>
            </a:r>
            <a:r>
              <a:rPr lang="fr-CA" dirty="0" err="1">
                <a:cs typeface="Courier New" panose="02070309020205020404" pitchFamily="49" charset="0"/>
              </a:rPr>
              <a:t>staging</a:t>
            </a:r>
            <a:r>
              <a:rPr lang="fr-CA" dirty="0">
                <a:cs typeface="Courier New" panose="02070309020205020404" pitchFamily="49" charset="0"/>
              </a:rPr>
              <a:t> courant:</a:t>
            </a:r>
            <a:endParaRPr lang="en-US" dirty="0">
              <a:cs typeface="Courier New" panose="02070309020205020404" pitchFamily="49" charset="0"/>
            </a:endParaRPr>
          </a:p>
          <a:p>
            <a:r>
              <a:rPr lang="en-US" dirty="0">
                <a:latin typeface="Courier New" panose="02070309020205020404" pitchFamily="49" charset="0"/>
                <a:cs typeface="Courier New" panose="02070309020205020404" pitchFamily="49" charset="0"/>
              </a:rPr>
              <a:t>git status –s  </a:t>
            </a:r>
            <a:r>
              <a:rPr lang="en-US" dirty="0"/>
              <a:t>(</a:t>
            </a:r>
            <a:r>
              <a:rPr lang="en-US" dirty="0" err="1"/>
              <a:t>liste</a:t>
            </a:r>
            <a:r>
              <a:rPr lang="en-US" dirty="0"/>
              <a:t> le staging)</a:t>
            </a:r>
            <a:br>
              <a:rPr lang="en-US" dirty="0"/>
            </a:br>
            <a:r>
              <a:rPr lang="en-US" dirty="0">
                <a:latin typeface="Courier New" panose="02070309020205020404" pitchFamily="49" charset="0"/>
                <a:cs typeface="Courier New" panose="02070309020205020404" pitchFamily="49" charset="0"/>
              </a:rPr>
              <a:t>git stash --keep-index </a:t>
            </a:r>
            <a:r>
              <a:rPr lang="en-US" dirty="0"/>
              <a:t>(</a:t>
            </a:r>
            <a:r>
              <a:rPr lang="en-US" dirty="0" err="1"/>
              <a:t>créé</a:t>
            </a:r>
            <a:r>
              <a:rPr lang="en-US" dirty="0"/>
              <a:t> un stash, </a:t>
            </a:r>
            <a:r>
              <a:rPr lang="en-US" dirty="0" err="1"/>
              <a:t>mais</a:t>
            </a:r>
            <a:r>
              <a:rPr lang="en-US" dirty="0"/>
              <a:t> conserve le staging)</a:t>
            </a:r>
            <a:br>
              <a:rPr lang="en-US" dirty="0"/>
            </a:br>
            <a:r>
              <a:rPr lang="fr-CA" dirty="0">
                <a:latin typeface="Courier New" panose="02070309020205020404" pitchFamily="49" charset="0"/>
                <a:cs typeface="Courier New" panose="02070309020205020404" pitchFamily="49" charset="0"/>
              </a:rPr>
              <a:t>git </a:t>
            </a:r>
            <a:r>
              <a:rPr lang="fr-CA" dirty="0" err="1">
                <a:latin typeface="Courier New" panose="02070309020205020404" pitchFamily="49" charset="0"/>
                <a:cs typeface="Courier New" panose="02070309020205020404" pitchFamily="49" charset="0"/>
              </a:rPr>
              <a:t>status</a:t>
            </a:r>
            <a:r>
              <a:rPr lang="fr-CA" dirty="0">
                <a:latin typeface="Courier New" panose="02070309020205020404" pitchFamily="49" charset="0"/>
                <a:cs typeface="Courier New" panose="02070309020205020404" pitchFamily="49" charset="0"/>
              </a:rPr>
              <a:t> –s </a:t>
            </a:r>
            <a:r>
              <a:rPr lang="fr-CA" dirty="0"/>
              <a:t>(démontre que fichiers sont encore </a:t>
            </a:r>
            <a:r>
              <a:rPr lang="fr-CA" dirty="0" err="1"/>
              <a:t>stagés</a:t>
            </a:r>
            <a:r>
              <a:rPr lang="fr-CA" dirty="0"/>
              <a:t>)</a:t>
            </a:r>
          </a:p>
          <a:p>
            <a:endParaRPr lang="fr-CA" dirty="0"/>
          </a:p>
          <a:p>
            <a:r>
              <a:rPr lang="fr-CA" dirty="0"/>
              <a:t>Pour </a:t>
            </a:r>
            <a:r>
              <a:rPr lang="fr-CA" dirty="0" err="1"/>
              <a:t>stasher</a:t>
            </a:r>
            <a:r>
              <a:rPr lang="fr-CA" dirty="0"/>
              <a:t> les fichiers non-suivis (</a:t>
            </a:r>
            <a:r>
              <a:rPr lang="fr-CA" dirty="0" err="1"/>
              <a:t>untracked</a:t>
            </a:r>
            <a:r>
              <a:rPr lang="fr-CA" dirty="0"/>
              <a:t> files) aussi:</a:t>
            </a:r>
            <a:br>
              <a:rPr lang="fr-CA" dirty="0"/>
            </a:br>
            <a:r>
              <a:rPr lang="fr-CA" dirty="0">
                <a:latin typeface="Courier New" panose="02070309020205020404" pitchFamily="49" charset="0"/>
                <a:cs typeface="Courier New" panose="02070309020205020404" pitchFamily="49" charset="0"/>
              </a:rPr>
              <a:t>git </a:t>
            </a:r>
            <a:r>
              <a:rPr lang="fr-CA" dirty="0" err="1">
                <a:latin typeface="Courier New" panose="02070309020205020404" pitchFamily="49" charset="0"/>
                <a:cs typeface="Courier New" panose="02070309020205020404" pitchFamily="49" charset="0"/>
              </a:rPr>
              <a:t>stash</a:t>
            </a:r>
            <a:r>
              <a:rPr lang="fr-CA" dirty="0">
                <a:latin typeface="Courier New" panose="02070309020205020404" pitchFamily="49" charset="0"/>
                <a:cs typeface="Courier New" panose="02070309020205020404" pitchFamily="49" charset="0"/>
              </a:rPr>
              <a:t> -u </a:t>
            </a:r>
            <a:r>
              <a:rPr lang="fr-CA" dirty="0"/>
              <a:t>ou </a:t>
            </a:r>
            <a:r>
              <a:rPr lang="fr-CA" dirty="0">
                <a:latin typeface="Courier New" panose="02070309020205020404" pitchFamily="49" charset="0"/>
                <a:cs typeface="Courier New" panose="02070309020205020404" pitchFamily="49" charset="0"/>
              </a:rPr>
              <a:t>--</a:t>
            </a:r>
            <a:r>
              <a:rPr lang="fr-CA" dirty="0" err="1">
                <a:latin typeface="Courier New" panose="02070309020205020404" pitchFamily="49" charset="0"/>
                <a:cs typeface="Courier New" panose="02070309020205020404" pitchFamily="49" charset="0"/>
              </a:rPr>
              <a:t>include-untracked</a:t>
            </a:r>
            <a:r>
              <a:rPr lang="fr-CA" dirty="0">
                <a:latin typeface="Courier New" panose="02070309020205020404" pitchFamily="49" charset="0"/>
                <a:cs typeface="Courier New" panose="02070309020205020404" pitchFamily="49" charset="0"/>
              </a:rPr>
              <a:t> </a:t>
            </a:r>
          </a:p>
          <a:p>
            <a:r>
              <a:rPr lang="fr-CA" dirty="0"/>
              <a:t>Pour faire un remisage partiel:</a:t>
            </a:r>
            <a:br>
              <a:rPr lang="fr-CA" dirty="0"/>
            </a:br>
            <a:r>
              <a:rPr lang="en-US" dirty="0">
                <a:latin typeface="Courier New" panose="02070309020205020404" pitchFamily="49" charset="0"/>
                <a:cs typeface="Courier New" panose="02070309020205020404" pitchFamily="49" charset="0"/>
              </a:rPr>
              <a:t>git stash --patch</a:t>
            </a:r>
            <a:r>
              <a:rPr lang="en-US" dirty="0"/>
              <a:t> </a:t>
            </a:r>
            <a:endParaRPr lang="fr-CA" dirty="0"/>
          </a:p>
          <a:p>
            <a:endParaRPr lang="fr-CA" dirty="0"/>
          </a:p>
        </p:txBody>
      </p:sp>
    </p:spTree>
    <p:extLst>
      <p:ext uri="{BB962C8B-B14F-4D97-AF65-F5344CB8AC3E}">
        <p14:creationId xmlns:p14="http://schemas.microsoft.com/office/powerpoint/2010/main" val="353064822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0BF0F-8277-4D1B-95EA-5EBBF71E0A3D}"/>
              </a:ext>
            </a:extLst>
          </p:cNvPr>
          <p:cNvSpPr>
            <a:spLocks noGrp="1"/>
          </p:cNvSpPr>
          <p:nvPr>
            <p:ph type="title"/>
          </p:nvPr>
        </p:nvSpPr>
        <p:spPr/>
        <p:txBody>
          <a:bodyPr>
            <a:normAutofit/>
          </a:bodyPr>
          <a:lstStyle/>
          <a:p>
            <a:r>
              <a:rPr lang="fr-CA" dirty="0"/>
              <a:t>Créer une branche sur un </a:t>
            </a:r>
            <a:r>
              <a:rPr lang="fr-CA" dirty="0" err="1"/>
              <a:t>stash</a:t>
            </a:r>
            <a:endParaRPr lang="en-US" dirty="0"/>
          </a:p>
        </p:txBody>
      </p:sp>
      <p:sp>
        <p:nvSpPr>
          <p:cNvPr id="3" name="Content Placeholder 2">
            <a:extLst>
              <a:ext uri="{FF2B5EF4-FFF2-40B4-BE49-F238E27FC236}">
                <a16:creationId xmlns:a16="http://schemas.microsoft.com/office/drawing/2014/main" id="{19FBF72D-E4EC-41B9-9127-B05EBDD43785}"/>
              </a:ext>
            </a:extLst>
          </p:cNvPr>
          <p:cNvSpPr>
            <a:spLocks noGrp="1"/>
          </p:cNvSpPr>
          <p:nvPr>
            <p:ph idx="1"/>
          </p:nvPr>
        </p:nvSpPr>
        <p:spPr/>
        <p:txBody>
          <a:bodyPr>
            <a:normAutofit/>
          </a:bodyPr>
          <a:lstStyle/>
          <a:p>
            <a:r>
              <a:rPr lang="fr-FR" dirty="0"/>
              <a:t>Si on oublie une remise un certain temps et on continue de faire des </a:t>
            </a:r>
            <a:r>
              <a:rPr lang="fr-FR" dirty="0" err="1"/>
              <a:t>commits</a:t>
            </a:r>
            <a:r>
              <a:rPr lang="fr-FR" dirty="0"/>
              <a:t> sur la branche où l’on a créé la remise, on aura du trouble à ramener le </a:t>
            </a:r>
            <a:r>
              <a:rPr lang="fr-FR" dirty="0" err="1"/>
              <a:t>stash</a:t>
            </a:r>
            <a:r>
              <a:rPr lang="fr-FR" dirty="0"/>
              <a:t>. (conflits de merge, </a:t>
            </a:r>
            <a:r>
              <a:rPr lang="fr-FR" dirty="0" err="1"/>
              <a:t>etc</a:t>
            </a:r>
            <a:r>
              <a:rPr lang="fr-FR" dirty="0"/>
              <a:t>)</a:t>
            </a:r>
          </a:p>
          <a:p>
            <a:r>
              <a:rPr lang="fr-FR" dirty="0"/>
              <a:t>On peut alors ramener comme ceci:</a:t>
            </a:r>
          </a:p>
          <a:p>
            <a:r>
              <a:rPr lang="en-US" dirty="0">
                <a:latin typeface="Courier New" panose="02070309020205020404" pitchFamily="49" charset="0"/>
                <a:cs typeface="Courier New" panose="02070309020205020404" pitchFamily="49" charset="0"/>
              </a:rPr>
              <a:t>git stash branch </a:t>
            </a:r>
            <a:r>
              <a:rPr lang="en-US" dirty="0" err="1">
                <a:latin typeface="Courier New" panose="02070309020205020404" pitchFamily="49" charset="0"/>
                <a:cs typeface="Courier New" panose="02070309020205020404" pitchFamily="49" charset="0"/>
              </a:rPr>
              <a:t>testchanges</a:t>
            </a:r>
            <a:r>
              <a:rPr lang="en-US" dirty="0">
                <a:latin typeface="Courier New" panose="02070309020205020404" pitchFamily="49" charset="0"/>
                <a:cs typeface="Courier New" panose="02070309020205020404" pitchFamily="49" charset="0"/>
              </a:rPr>
              <a:t> </a:t>
            </a:r>
          </a:p>
          <a:p>
            <a:r>
              <a:rPr lang="fr-FR" dirty="0"/>
              <a:t>Créé une nouvelle branche, récupère le </a:t>
            </a:r>
            <a:r>
              <a:rPr lang="fr-FR" i="1" dirty="0"/>
              <a:t>commit</a:t>
            </a:r>
            <a:r>
              <a:rPr lang="fr-FR" dirty="0"/>
              <a:t> où nous étions, </a:t>
            </a:r>
            <a:r>
              <a:rPr lang="fr-FR" dirty="0" err="1"/>
              <a:t>ré-applique</a:t>
            </a:r>
            <a:r>
              <a:rPr lang="fr-FR" dirty="0"/>
              <a:t> le travail dedans, et supprime la remise si cela a réussi. </a:t>
            </a:r>
          </a:p>
          <a:p>
            <a:r>
              <a:rPr lang="fr-FR" dirty="0"/>
              <a:t>Commande qui fait beaucoup de choses</a:t>
            </a:r>
            <a:endParaRPr lang="en-US" dirty="0"/>
          </a:p>
        </p:txBody>
      </p:sp>
    </p:spTree>
    <p:extLst>
      <p:ext uri="{BB962C8B-B14F-4D97-AF65-F5344CB8AC3E}">
        <p14:creationId xmlns:p14="http://schemas.microsoft.com/office/powerpoint/2010/main" val="413584406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C3FB8-CCF6-4271-8AFA-5084755BA8A1}"/>
              </a:ext>
            </a:extLst>
          </p:cNvPr>
          <p:cNvSpPr>
            <a:spLocks noGrp="1"/>
          </p:cNvSpPr>
          <p:nvPr>
            <p:ph type="title"/>
          </p:nvPr>
        </p:nvSpPr>
        <p:spPr/>
        <p:txBody>
          <a:bodyPr>
            <a:normAutofit/>
          </a:bodyPr>
          <a:lstStyle/>
          <a:p>
            <a:r>
              <a:rPr lang="en-US" b="1" dirty="0" err="1"/>
              <a:t>Nettoyer</a:t>
            </a:r>
            <a:r>
              <a:rPr lang="en-US" b="1" dirty="0"/>
              <a:t> le dossier de travail</a:t>
            </a:r>
            <a:endParaRPr lang="en-US" dirty="0"/>
          </a:p>
        </p:txBody>
      </p:sp>
      <p:sp>
        <p:nvSpPr>
          <p:cNvPr id="3" name="Content Placeholder 2">
            <a:extLst>
              <a:ext uri="{FF2B5EF4-FFF2-40B4-BE49-F238E27FC236}">
                <a16:creationId xmlns:a16="http://schemas.microsoft.com/office/drawing/2014/main" id="{D70DF838-1A0F-4CBF-96A0-52D453EB3AFD}"/>
              </a:ext>
            </a:extLst>
          </p:cNvPr>
          <p:cNvSpPr>
            <a:spLocks noGrp="1"/>
          </p:cNvSpPr>
          <p:nvPr>
            <p:ph idx="1"/>
          </p:nvPr>
        </p:nvSpPr>
        <p:spPr/>
        <p:txBody>
          <a:bodyPr>
            <a:normAutofit fontScale="92500" lnSpcReduction="20000"/>
          </a:bodyPr>
          <a:lstStyle/>
          <a:p>
            <a:r>
              <a:rPr lang="fr-CA" dirty="0"/>
              <a:t>Parfois, il y a le besoin d’éliminer des fichiers de trop dans le dossier de travail. (Enlever des fichiers inutiles, des artefacts de génération, ou des fichiers de merge.)</a:t>
            </a:r>
          </a:p>
          <a:p>
            <a:r>
              <a:rPr lang="en-US" dirty="0" err="1"/>
              <a:t>Cette</a:t>
            </a:r>
            <a:r>
              <a:rPr lang="en-US" dirty="0"/>
              <a:t> </a:t>
            </a:r>
            <a:r>
              <a:rPr lang="en-US" dirty="0" err="1"/>
              <a:t>commande</a:t>
            </a:r>
            <a:r>
              <a:rPr lang="en-US" dirty="0"/>
              <a:t> </a:t>
            </a:r>
            <a:r>
              <a:rPr lang="en-US" dirty="0" err="1"/>
              <a:t>enlève</a:t>
            </a:r>
            <a:r>
              <a:rPr lang="en-US" dirty="0"/>
              <a:t> des </a:t>
            </a:r>
            <a:r>
              <a:rPr lang="en-US" dirty="0" err="1"/>
              <a:t>fichiers</a:t>
            </a:r>
            <a:r>
              <a:rPr lang="en-US" dirty="0"/>
              <a:t> de </a:t>
            </a:r>
            <a:r>
              <a:rPr lang="en-US" dirty="0" err="1"/>
              <a:t>votre</a:t>
            </a:r>
            <a:r>
              <a:rPr lang="en-US" dirty="0"/>
              <a:t> dossier de travail qui ne </a:t>
            </a:r>
            <a:r>
              <a:rPr lang="en-US" dirty="0" err="1"/>
              <a:t>sont</a:t>
            </a:r>
            <a:r>
              <a:rPr lang="en-US" dirty="0"/>
              <a:t> pas </a:t>
            </a:r>
            <a:r>
              <a:rPr lang="en-US" dirty="0" err="1"/>
              <a:t>suivis</a:t>
            </a:r>
            <a:r>
              <a:rPr lang="en-US" dirty="0"/>
              <a:t>:</a:t>
            </a:r>
          </a:p>
          <a:p>
            <a:r>
              <a:rPr lang="fr-CA" dirty="0">
                <a:latin typeface="Courier New" panose="02070309020205020404" pitchFamily="49" charset="0"/>
                <a:cs typeface="Courier New" panose="02070309020205020404" pitchFamily="49" charset="0"/>
              </a:rPr>
              <a:t>g</a:t>
            </a:r>
            <a:r>
              <a:rPr lang="en-US" dirty="0">
                <a:latin typeface="Courier New" panose="02070309020205020404" pitchFamily="49" charset="0"/>
                <a:cs typeface="Courier New" panose="02070309020205020404" pitchFamily="49" charset="0"/>
              </a:rPr>
              <a:t>it clean   </a:t>
            </a:r>
            <a:r>
              <a:rPr lang="en-US" dirty="0"/>
              <a:t>(</a:t>
            </a:r>
            <a:r>
              <a:rPr lang="en-US" dirty="0" err="1"/>
              <a:t>enlève</a:t>
            </a:r>
            <a:r>
              <a:rPr lang="en-US" dirty="0"/>
              <a:t> les </a:t>
            </a:r>
            <a:r>
              <a:rPr lang="en-US" dirty="0" err="1"/>
              <a:t>fichiers</a:t>
            </a:r>
            <a:r>
              <a:rPr lang="en-US" dirty="0"/>
              <a:t> non-</a:t>
            </a:r>
            <a:r>
              <a:rPr lang="en-US" dirty="0" err="1"/>
              <a:t>suivis</a:t>
            </a:r>
            <a:r>
              <a:rPr lang="en-US" dirty="0"/>
              <a:t>)</a:t>
            </a:r>
            <a:br>
              <a:rPr lang="en-US" dirty="0"/>
            </a:br>
            <a:r>
              <a:rPr lang="en-US" dirty="0">
                <a:latin typeface="Courier New" panose="02070309020205020404" pitchFamily="49" charset="0"/>
                <a:cs typeface="Courier New" panose="02070309020205020404" pitchFamily="49" charset="0"/>
              </a:rPr>
              <a:t>git stash --all</a:t>
            </a:r>
            <a:r>
              <a:rPr lang="en-US" sz="2300" dirty="0"/>
              <a:t> (</a:t>
            </a:r>
            <a:r>
              <a:rPr lang="en-US" sz="2300" dirty="0" err="1"/>
              <a:t>similaire</a:t>
            </a:r>
            <a:r>
              <a:rPr lang="en-US" sz="2300" dirty="0"/>
              <a:t> à clean, conserve les </a:t>
            </a:r>
            <a:r>
              <a:rPr lang="en-US" sz="2300" dirty="0" err="1"/>
              <a:t>fichiers</a:t>
            </a:r>
            <a:r>
              <a:rPr lang="en-US" sz="2300" dirty="0"/>
              <a:t> </a:t>
            </a:r>
            <a:r>
              <a:rPr lang="en-US" sz="2300" dirty="0" err="1"/>
              <a:t>dans</a:t>
            </a:r>
            <a:r>
              <a:rPr lang="en-US" sz="2300" dirty="0"/>
              <a:t> le stash </a:t>
            </a:r>
            <a:r>
              <a:rPr lang="en-US" sz="2300" dirty="0" err="1"/>
              <a:t>si</a:t>
            </a:r>
            <a:r>
              <a:rPr lang="en-US" sz="2300" dirty="0"/>
              <a:t> on </a:t>
            </a:r>
            <a:r>
              <a:rPr lang="en-US" sz="2300" dirty="0" err="1"/>
              <a:t>veut</a:t>
            </a:r>
            <a:r>
              <a:rPr lang="en-US" sz="2300" dirty="0"/>
              <a:t> les </a:t>
            </a:r>
            <a:r>
              <a:rPr lang="en-US" sz="2300" dirty="0" err="1"/>
              <a:t>ramener</a:t>
            </a:r>
            <a:r>
              <a:rPr lang="en-US" sz="2300" dirty="0"/>
              <a:t>)</a:t>
            </a:r>
            <a:br>
              <a:rPr lang="en-US" dirty="0"/>
            </a:br>
            <a:r>
              <a:rPr lang="en-US" dirty="0">
                <a:latin typeface="Courier New" panose="02070309020205020404" pitchFamily="49" charset="0"/>
                <a:cs typeface="Courier New" panose="02070309020205020404" pitchFamily="49" charset="0"/>
              </a:rPr>
              <a:t>git clean -d -f </a:t>
            </a:r>
            <a:r>
              <a:rPr lang="en-US" dirty="0"/>
              <a:t>(-f pour forcer, -d pour </a:t>
            </a:r>
            <a:r>
              <a:rPr lang="en-US" dirty="0" err="1"/>
              <a:t>vider</a:t>
            </a:r>
            <a:r>
              <a:rPr lang="en-US" dirty="0"/>
              <a:t> les dossiers)</a:t>
            </a:r>
            <a:br>
              <a:rPr lang="en-US" dirty="0"/>
            </a:br>
            <a:r>
              <a:rPr lang="en-US" dirty="0">
                <a:latin typeface="Courier New" panose="02070309020205020404" pitchFamily="49" charset="0"/>
                <a:cs typeface="Courier New" panose="02070309020205020404" pitchFamily="49" charset="0"/>
              </a:rPr>
              <a:t>git clean -d -n  </a:t>
            </a:r>
            <a:r>
              <a:rPr lang="en-US" dirty="0"/>
              <a:t>(-n pour faire un “</a:t>
            </a:r>
            <a:r>
              <a:rPr lang="en-US" dirty="0" err="1"/>
              <a:t>whatif</a:t>
            </a:r>
            <a:r>
              <a:rPr lang="en-US" dirty="0"/>
              <a:t>”, </a:t>
            </a:r>
            <a:r>
              <a:rPr lang="en-US" dirty="0" err="1"/>
              <a:t>juste</a:t>
            </a:r>
            <a:r>
              <a:rPr lang="en-US" dirty="0"/>
              <a:t> lister </a:t>
            </a:r>
            <a:r>
              <a:rPr lang="en-US" dirty="0" err="1"/>
              <a:t>ce</a:t>
            </a:r>
            <a:r>
              <a:rPr lang="en-US" dirty="0"/>
              <a:t> qui </a:t>
            </a:r>
            <a:r>
              <a:rPr lang="en-US" dirty="0" err="1"/>
              <a:t>serait</a:t>
            </a:r>
            <a:r>
              <a:rPr lang="en-US" dirty="0"/>
              <a:t> </a:t>
            </a:r>
            <a:r>
              <a:rPr lang="en-US" dirty="0" err="1"/>
              <a:t>éliminé</a:t>
            </a:r>
            <a:r>
              <a:rPr lang="en-US" dirty="0"/>
              <a:t>)</a:t>
            </a:r>
          </a:p>
          <a:p>
            <a:r>
              <a:rPr lang="fr-CA" dirty="0"/>
              <a:t>Clean ne touche pas aux fichiers ignorés. Si on veut un clean complet:</a:t>
            </a:r>
          </a:p>
          <a:p>
            <a:r>
              <a:rPr lang="en-US" dirty="0">
                <a:latin typeface="Courier New" panose="02070309020205020404" pitchFamily="49" charset="0"/>
                <a:cs typeface="Courier New" panose="02070309020205020404" pitchFamily="49" charset="0"/>
              </a:rPr>
              <a:t>git clean -d -n -x </a:t>
            </a:r>
            <a:r>
              <a:rPr lang="en-US" dirty="0"/>
              <a:t>(-x pour </a:t>
            </a:r>
            <a:r>
              <a:rPr lang="en-US" dirty="0" err="1"/>
              <a:t>nettoyer</a:t>
            </a:r>
            <a:r>
              <a:rPr lang="en-US" dirty="0"/>
              <a:t> les </a:t>
            </a:r>
            <a:r>
              <a:rPr lang="en-US" dirty="0" err="1"/>
              <a:t>fichiers</a:t>
            </a:r>
            <a:r>
              <a:rPr lang="en-US" dirty="0"/>
              <a:t> </a:t>
            </a:r>
            <a:r>
              <a:rPr lang="en-US" dirty="0" err="1"/>
              <a:t>ignorés</a:t>
            </a:r>
            <a:r>
              <a:rPr lang="en-US" dirty="0"/>
              <a:t>)</a:t>
            </a:r>
            <a:br>
              <a:rPr lang="en-US" dirty="0"/>
            </a:br>
            <a:r>
              <a:rPr lang="en-US" dirty="0">
                <a:latin typeface="Courier New" panose="02070309020205020404" pitchFamily="49" charset="0"/>
                <a:cs typeface="Courier New" panose="02070309020205020404" pitchFamily="49" charset="0"/>
              </a:rPr>
              <a:t>git clean -x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r>
              <a:rPr lang="en-US" dirty="0"/>
              <a:t>(faire un clean de </a:t>
            </a:r>
            <a:r>
              <a:rPr lang="en-US" dirty="0" err="1"/>
              <a:t>façon</a:t>
            </a:r>
            <a:r>
              <a:rPr lang="en-US" dirty="0"/>
              <a:t> interactive)</a:t>
            </a:r>
          </a:p>
          <a:p>
            <a:r>
              <a:rPr lang="en-US" dirty="0"/>
              <a:t>  </a:t>
            </a:r>
            <a:endParaRPr lang="fr-CA" dirty="0"/>
          </a:p>
          <a:p>
            <a:endParaRPr lang="en-US" dirty="0"/>
          </a:p>
        </p:txBody>
      </p:sp>
    </p:spTree>
    <p:extLst>
      <p:ext uri="{BB962C8B-B14F-4D97-AF65-F5344CB8AC3E}">
        <p14:creationId xmlns:p14="http://schemas.microsoft.com/office/powerpoint/2010/main" val="22273757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C3E31-5E19-4BD2-A14A-DBB1D8EDFAFE}"/>
              </a:ext>
            </a:extLst>
          </p:cNvPr>
          <p:cNvSpPr>
            <a:spLocks noGrp="1"/>
          </p:cNvSpPr>
          <p:nvPr>
            <p:ph type="title"/>
          </p:nvPr>
        </p:nvSpPr>
        <p:spPr/>
        <p:txBody>
          <a:bodyPr>
            <a:normAutofit/>
          </a:bodyPr>
          <a:lstStyle/>
          <a:p>
            <a:r>
              <a:rPr lang="fr-CA" dirty="0"/>
              <a:t>Git </a:t>
            </a:r>
            <a:r>
              <a:rPr lang="fr-CA" dirty="0" err="1"/>
              <a:t>Grep</a:t>
            </a:r>
            <a:r>
              <a:rPr lang="fr-CA" dirty="0"/>
              <a:t> (recherche de mots)</a:t>
            </a:r>
            <a:endParaRPr lang="en-US" dirty="0"/>
          </a:p>
        </p:txBody>
      </p:sp>
      <p:sp>
        <p:nvSpPr>
          <p:cNvPr id="3" name="Content Placeholder 2">
            <a:extLst>
              <a:ext uri="{FF2B5EF4-FFF2-40B4-BE49-F238E27FC236}">
                <a16:creationId xmlns:a16="http://schemas.microsoft.com/office/drawing/2014/main" id="{6601CD1F-C255-459A-A2A8-123852EDB08F}"/>
              </a:ext>
            </a:extLst>
          </p:cNvPr>
          <p:cNvSpPr>
            <a:spLocks noGrp="1"/>
          </p:cNvSpPr>
          <p:nvPr>
            <p:ph idx="1"/>
          </p:nvPr>
        </p:nvSpPr>
        <p:spPr>
          <a:xfrm>
            <a:off x="609600" y="1524319"/>
            <a:ext cx="11176000" cy="4601845"/>
          </a:xfrm>
        </p:spPr>
        <p:txBody>
          <a:bodyPr>
            <a:normAutofit/>
          </a:bodyPr>
          <a:lstStyle/>
          <a:p>
            <a:r>
              <a:rPr lang="pt-BR" dirty="0">
                <a:latin typeface="Courier New" panose="02070309020205020404" pitchFamily="49" charset="0"/>
                <a:cs typeface="Courier New" panose="02070309020205020404" pitchFamily="49" charset="0"/>
              </a:rPr>
              <a:t>git grep -n gmtime_r   </a:t>
            </a:r>
            <a:r>
              <a:rPr lang="pt-BR" dirty="0"/>
              <a:t>(-n ou --line-number, affiche les lignes)</a:t>
            </a:r>
          </a:p>
          <a:p>
            <a:r>
              <a:rPr lang="en-US" dirty="0">
                <a:latin typeface="Courier New" panose="02070309020205020404" pitchFamily="49" charset="0"/>
                <a:cs typeface="Courier New" panose="02070309020205020404" pitchFamily="49" charset="0"/>
              </a:rPr>
              <a:t>git grep --count </a:t>
            </a:r>
            <a:r>
              <a:rPr lang="en-US" dirty="0" err="1">
                <a:latin typeface="Courier New" panose="02070309020205020404" pitchFamily="49" charset="0"/>
                <a:cs typeface="Courier New" panose="02070309020205020404" pitchFamily="49" charset="0"/>
              </a:rPr>
              <a:t>gmtime_r</a:t>
            </a:r>
            <a:r>
              <a:rPr lang="en-US" dirty="0">
                <a:latin typeface="Courier New" panose="02070309020205020404" pitchFamily="49" charset="0"/>
                <a:cs typeface="Courier New" panose="02070309020205020404" pitchFamily="49" charset="0"/>
              </a:rPr>
              <a:t>   </a:t>
            </a:r>
            <a:r>
              <a:rPr lang="en-US" dirty="0"/>
              <a:t>(-c </a:t>
            </a:r>
            <a:r>
              <a:rPr lang="en-US" dirty="0" err="1"/>
              <a:t>ou</a:t>
            </a:r>
            <a:r>
              <a:rPr lang="en-US" dirty="0"/>
              <a:t> --count affiche les </a:t>
            </a:r>
            <a:r>
              <a:rPr lang="en-US" dirty="0" err="1"/>
              <a:t>noms</a:t>
            </a:r>
            <a:r>
              <a:rPr lang="en-US" dirty="0"/>
              <a:t> de </a:t>
            </a:r>
            <a:r>
              <a:rPr lang="en-US" dirty="0" err="1"/>
              <a:t>fichiers</a:t>
            </a:r>
            <a:r>
              <a:rPr lang="en-US" dirty="0"/>
              <a:t> et le </a:t>
            </a:r>
            <a:r>
              <a:rPr lang="en-US" dirty="0" err="1"/>
              <a:t>nombre</a:t>
            </a:r>
            <a:r>
              <a:rPr lang="en-US" dirty="0"/>
              <a:t>)</a:t>
            </a:r>
          </a:p>
          <a:p>
            <a:r>
              <a:rPr lang="en-US" dirty="0">
                <a:latin typeface="Courier New" panose="02070309020205020404" pitchFamily="49" charset="0"/>
                <a:cs typeface="Courier New" panose="02070309020205020404" pitchFamily="49" charset="0"/>
              </a:rPr>
              <a:t>git grep -p </a:t>
            </a:r>
            <a:r>
              <a:rPr lang="en-US" dirty="0" err="1">
                <a:latin typeface="Courier New" panose="02070309020205020404" pitchFamily="49" charset="0"/>
                <a:cs typeface="Courier New" panose="02070309020205020404" pitchFamily="49" charset="0"/>
              </a:rPr>
              <a:t>gmtime_r</a:t>
            </a:r>
            <a:r>
              <a:rPr lang="en-US" dirty="0">
                <a:latin typeface="Courier New" panose="02070309020205020404" pitchFamily="49" charset="0"/>
                <a:cs typeface="Courier New" panose="02070309020205020404" pitchFamily="49" charset="0"/>
              </a:rPr>
              <a:t> *.c  </a:t>
            </a:r>
            <a:r>
              <a:rPr lang="en-US" dirty="0"/>
              <a:t>(-p </a:t>
            </a:r>
            <a:r>
              <a:rPr lang="en-US" dirty="0" err="1"/>
              <a:t>ou</a:t>
            </a:r>
            <a:r>
              <a:rPr lang="en-US" dirty="0"/>
              <a:t> --show-function affiche le </a:t>
            </a:r>
            <a:r>
              <a:rPr lang="en-US" dirty="0" err="1"/>
              <a:t>contexte</a:t>
            </a:r>
            <a:r>
              <a:rPr lang="en-US" dirty="0"/>
              <a:t>)</a:t>
            </a:r>
          </a:p>
          <a:p>
            <a:r>
              <a:rPr lang="fr-CA" dirty="0"/>
              <a:t>C</a:t>
            </a:r>
            <a:r>
              <a:rPr lang="en-US" dirty="0" err="1"/>
              <a:t>ombinaisons</a:t>
            </a:r>
            <a:r>
              <a:rPr lang="en-US" dirty="0"/>
              <a:t> complexes:</a:t>
            </a:r>
          </a:p>
          <a:p>
            <a:r>
              <a:rPr lang="en-US" dirty="0">
                <a:latin typeface="Courier New" panose="02070309020205020404" pitchFamily="49" charset="0"/>
                <a:cs typeface="Courier New" panose="02070309020205020404" pitchFamily="49" charset="0"/>
              </a:rPr>
              <a:t>git grep --break --heading \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-n -e '#define' --and \( -e LINK -e BUF_MAX \) v1.8.0</a:t>
            </a:r>
            <a:r>
              <a:rPr lang="en-US" dirty="0">
                <a:cs typeface="Courier New" panose="02070309020205020404" pitchFamily="49" charset="0"/>
              </a:rPr>
              <a:t> </a:t>
            </a:r>
          </a:p>
          <a:p>
            <a:r>
              <a:rPr lang="fr-CA" dirty="0">
                <a:cs typeface="Courier New" panose="02070309020205020404" pitchFamily="49" charset="0"/>
              </a:rPr>
              <a:t>Cherche dans le tag v1.8.0 les </a:t>
            </a:r>
            <a:r>
              <a:rPr lang="fr-CA" dirty="0">
                <a:latin typeface="Courier New" panose="02070309020205020404" pitchFamily="49" charset="0"/>
                <a:cs typeface="Courier New" panose="02070309020205020404" pitchFamily="49" charset="0"/>
              </a:rPr>
              <a:t>#</a:t>
            </a:r>
            <a:r>
              <a:rPr lang="fr-CA" dirty="0" err="1">
                <a:latin typeface="Courier New" panose="02070309020205020404" pitchFamily="49" charset="0"/>
                <a:cs typeface="Courier New" panose="02070309020205020404" pitchFamily="49" charset="0"/>
              </a:rPr>
              <a:t>define</a:t>
            </a:r>
            <a:r>
              <a:rPr lang="fr-CA" dirty="0">
                <a:latin typeface="Courier New" panose="02070309020205020404" pitchFamily="49" charset="0"/>
                <a:cs typeface="Courier New" panose="02070309020205020404" pitchFamily="49" charset="0"/>
              </a:rPr>
              <a:t> </a:t>
            </a:r>
            <a:r>
              <a:rPr lang="fr-CA" dirty="0">
                <a:cs typeface="Courier New" panose="02070309020205020404" pitchFamily="49" charset="0"/>
              </a:rPr>
              <a:t>avec </a:t>
            </a:r>
            <a:r>
              <a:rPr lang="fr-CA" dirty="0">
                <a:latin typeface="Courier New" panose="02070309020205020404" pitchFamily="49" charset="0"/>
                <a:cs typeface="Courier New" panose="02070309020205020404" pitchFamily="49" charset="0"/>
              </a:rPr>
              <a:t>LINK</a:t>
            </a:r>
            <a:r>
              <a:rPr lang="fr-CA" dirty="0">
                <a:cs typeface="Courier New" panose="02070309020205020404" pitchFamily="49" charset="0"/>
              </a:rPr>
              <a:t> ou </a:t>
            </a:r>
            <a:r>
              <a:rPr lang="fr-CA" dirty="0">
                <a:latin typeface="Courier New" panose="02070309020205020404" pitchFamily="49" charset="0"/>
                <a:cs typeface="Courier New" panose="02070309020205020404" pitchFamily="49" charset="0"/>
              </a:rPr>
              <a:t>BUF_MAX</a:t>
            </a:r>
            <a:r>
              <a:rPr lang="fr-CA" dirty="0">
                <a:cs typeface="Courier New" panose="02070309020205020404" pitchFamily="49" charset="0"/>
              </a:rPr>
              <a:t>. On sépare et formatte les résultats avec </a:t>
            </a:r>
            <a:r>
              <a:rPr lang="en-US" dirty="0">
                <a:latin typeface="Courier New" panose="02070309020205020404" pitchFamily="49" charset="0"/>
                <a:cs typeface="Courier New" panose="02070309020205020404" pitchFamily="49" charset="0"/>
              </a:rPr>
              <a:t>--break </a:t>
            </a:r>
            <a:r>
              <a:rPr lang="en-US" dirty="0">
                <a:cs typeface="Courier New" panose="02070309020205020404" pitchFamily="49" charset="0"/>
              </a:rPr>
              <a:t>et</a:t>
            </a:r>
            <a:r>
              <a:rPr lang="en-US" dirty="0">
                <a:latin typeface="Courier New" panose="02070309020205020404" pitchFamily="49" charset="0"/>
                <a:cs typeface="Courier New" panose="02070309020205020404" pitchFamily="49" charset="0"/>
              </a:rPr>
              <a:t> --heading </a:t>
            </a:r>
            <a:endParaRPr lang="fr-CA" dirty="0">
              <a:cs typeface="Courier New" panose="02070309020205020404" pitchFamily="49" charset="0"/>
            </a:endParaRPr>
          </a:p>
        </p:txBody>
      </p:sp>
    </p:spTree>
    <p:extLst>
      <p:ext uri="{BB962C8B-B14F-4D97-AF65-F5344CB8AC3E}">
        <p14:creationId xmlns:p14="http://schemas.microsoft.com/office/powerpoint/2010/main" val="105689027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D179B-F50C-4330-BA23-AAA58A9002C9}"/>
              </a:ext>
            </a:extLst>
          </p:cNvPr>
          <p:cNvSpPr>
            <a:spLocks noGrp="1"/>
          </p:cNvSpPr>
          <p:nvPr>
            <p:ph type="title"/>
          </p:nvPr>
        </p:nvSpPr>
        <p:spPr/>
        <p:txBody>
          <a:bodyPr/>
          <a:lstStyle/>
          <a:p>
            <a:r>
              <a:rPr lang="en-US" b="1" dirty="0"/>
              <a:t>Git Log Searching</a:t>
            </a:r>
            <a:endParaRPr lang="en-US" dirty="0"/>
          </a:p>
        </p:txBody>
      </p:sp>
      <p:sp>
        <p:nvSpPr>
          <p:cNvPr id="3" name="Content Placeholder 2">
            <a:extLst>
              <a:ext uri="{FF2B5EF4-FFF2-40B4-BE49-F238E27FC236}">
                <a16:creationId xmlns:a16="http://schemas.microsoft.com/office/drawing/2014/main" id="{BFF4F257-C018-492B-B009-92E18B6ABF2E}"/>
              </a:ext>
            </a:extLst>
          </p:cNvPr>
          <p:cNvSpPr>
            <a:spLocks noGrp="1"/>
          </p:cNvSpPr>
          <p:nvPr>
            <p:ph idx="1"/>
          </p:nvPr>
        </p:nvSpPr>
        <p:spPr/>
        <p:txBody>
          <a:bodyPr>
            <a:normAutofit/>
          </a:bodyPr>
          <a:lstStyle/>
          <a:p>
            <a:r>
              <a:rPr lang="nl-NL" dirty="0"/>
              <a:t>Si on cherche "quand" plutôt que "où"</a:t>
            </a:r>
          </a:p>
          <a:p>
            <a:r>
              <a:rPr lang="nl-NL" dirty="0">
                <a:latin typeface="Courier New" panose="02070309020205020404" pitchFamily="49" charset="0"/>
                <a:cs typeface="Courier New" panose="02070309020205020404" pitchFamily="49" charset="0"/>
              </a:rPr>
              <a:t>git log -S ZLIB_BUF_MAX --oneline</a:t>
            </a:r>
          </a:p>
          <a:p>
            <a:r>
              <a:rPr lang="fr-CA" dirty="0"/>
              <a:t>Trouve les </a:t>
            </a:r>
            <a:r>
              <a:rPr lang="fr-CA" dirty="0" err="1"/>
              <a:t>commits</a:t>
            </a:r>
            <a:r>
              <a:rPr lang="fr-CA" dirty="0"/>
              <a:t> quand le nombre de </a:t>
            </a:r>
            <a:r>
              <a:rPr lang="nl-NL" dirty="0"/>
              <a:t>ZLIB_BUF_MAX a changé.</a:t>
            </a:r>
          </a:p>
          <a:p>
            <a:r>
              <a:rPr lang="nl-NL" dirty="0"/>
              <a:t>-S est l’option “pick-axe” pour faire des recherche dans l’historique</a:t>
            </a:r>
          </a:p>
          <a:p>
            <a:r>
              <a:rPr lang="nl-NL" dirty="0"/>
              <a:t>L’option -L permet de voir l’historique d’une ligne ou d’une fonction</a:t>
            </a:r>
          </a:p>
          <a:p>
            <a:r>
              <a:rPr lang="en-US" dirty="0">
                <a:latin typeface="Courier New" panose="02070309020205020404" pitchFamily="49" charset="0"/>
                <a:cs typeface="Courier New" panose="02070309020205020404" pitchFamily="49" charset="0"/>
              </a:rPr>
              <a:t>git log -L :</a:t>
            </a:r>
            <a:r>
              <a:rPr lang="en-US" dirty="0" err="1">
                <a:latin typeface="Courier New" panose="02070309020205020404" pitchFamily="49" charset="0"/>
                <a:cs typeface="Courier New" panose="02070309020205020404" pitchFamily="49" charset="0"/>
              </a:rPr>
              <a:t>git_deflate_bound:zlib.c</a:t>
            </a:r>
            <a:endParaRPr lang="en-US" dirty="0">
              <a:latin typeface="Courier New" panose="02070309020205020404" pitchFamily="49" charset="0"/>
              <a:cs typeface="Courier New" panose="02070309020205020404" pitchFamily="49" charset="0"/>
            </a:endParaRPr>
          </a:p>
          <a:p>
            <a:r>
              <a:rPr lang="fr-CA" dirty="0"/>
              <a:t>Affiche l’historique associé avec la fonction </a:t>
            </a:r>
            <a:r>
              <a:rPr lang="en-US" dirty="0" err="1"/>
              <a:t>git_deflate_bound</a:t>
            </a:r>
            <a:r>
              <a:rPr lang="en-US" dirty="0"/>
              <a:t> </a:t>
            </a:r>
            <a:r>
              <a:rPr lang="en-US" dirty="0" err="1"/>
              <a:t>dans</a:t>
            </a:r>
            <a:r>
              <a:rPr lang="en-US" dirty="0"/>
              <a:t> </a:t>
            </a:r>
            <a:r>
              <a:rPr lang="en-US" dirty="0" err="1"/>
              <a:t>fichier</a:t>
            </a:r>
            <a:r>
              <a:rPr lang="en-US" dirty="0"/>
              <a:t> </a:t>
            </a:r>
            <a:r>
              <a:rPr lang="en-US" dirty="0" err="1"/>
              <a:t>zlib.c</a:t>
            </a:r>
            <a:endParaRPr lang="en-US" dirty="0"/>
          </a:p>
        </p:txBody>
      </p:sp>
    </p:spTree>
    <p:extLst>
      <p:ext uri="{BB962C8B-B14F-4D97-AF65-F5344CB8AC3E}">
        <p14:creationId xmlns:p14="http://schemas.microsoft.com/office/powerpoint/2010/main" val="379188810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EF73E-72E9-416A-8460-DD1DC322FAB1}"/>
              </a:ext>
            </a:extLst>
          </p:cNvPr>
          <p:cNvSpPr>
            <a:spLocks noGrp="1"/>
          </p:cNvSpPr>
          <p:nvPr>
            <p:ph type="title"/>
          </p:nvPr>
        </p:nvSpPr>
        <p:spPr/>
        <p:txBody>
          <a:bodyPr/>
          <a:lstStyle/>
          <a:p>
            <a:r>
              <a:rPr lang="fr-CA" dirty="0"/>
              <a:t>Réécrire l’historique</a:t>
            </a:r>
            <a:endParaRPr lang="en-US" dirty="0"/>
          </a:p>
        </p:txBody>
      </p:sp>
      <p:sp>
        <p:nvSpPr>
          <p:cNvPr id="3" name="Content Placeholder 2">
            <a:extLst>
              <a:ext uri="{FF2B5EF4-FFF2-40B4-BE49-F238E27FC236}">
                <a16:creationId xmlns:a16="http://schemas.microsoft.com/office/drawing/2014/main" id="{C91BDB4A-20BE-466E-BB80-A82563D06C1F}"/>
              </a:ext>
            </a:extLst>
          </p:cNvPr>
          <p:cNvSpPr>
            <a:spLocks noGrp="1"/>
          </p:cNvSpPr>
          <p:nvPr>
            <p:ph idx="1"/>
          </p:nvPr>
        </p:nvSpPr>
        <p:spPr/>
        <p:txBody>
          <a:bodyPr/>
          <a:lstStyle/>
          <a:p>
            <a:r>
              <a:rPr lang="fr-CA" dirty="0"/>
              <a:t>Il est facile et même </a:t>
            </a:r>
            <a:r>
              <a:rPr lang="fr-CA" dirty="0" err="1"/>
              <a:t>recommendé</a:t>
            </a:r>
            <a:r>
              <a:rPr lang="fr-CA" dirty="0"/>
              <a:t> de modifier l’historique local AVANT de faire un push vers un serveur distant.  </a:t>
            </a:r>
          </a:p>
          <a:p>
            <a:r>
              <a:rPr lang="fr-CA" dirty="0"/>
              <a:t>Ne JAMAIS modifier l’historique de choses qui ont été poussées. Cela entraine des conflits et des problèmes pour tous</a:t>
            </a:r>
            <a:endParaRPr lang="en-US" dirty="0"/>
          </a:p>
        </p:txBody>
      </p:sp>
    </p:spTree>
    <p:extLst>
      <p:ext uri="{BB962C8B-B14F-4D97-AF65-F5344CB8AC3E}">
        <p14:creationId xmlns:p14="http://schemas.microsoft.com/office/powerpoint/2010/main" val="336010846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11A76-B4E2-4CB8-951A-2B2F110152EF}"/>
              </a:ext>
            </a:extLst>
          </p:cNvPr>
          <p:cNvSpPr>
            <a:spLocks noGrp="1"/>
          </p:cNvSpPr>
          <p:nvPr>
            <p:ph type="title"/>
          </p:nvPr>
        </p:nvSpPr>
        <p:spPr/>
        <p:txBody>
          <a:bodyPr/>
          <a:lstStyle/>
          <a:p>
            <a:r>
              <a:rPr lang="en-US" b="1" dirty="0"/>
              <a:t>Modifier le dernier commit</a:t>
            </a:r>
            <a:endParaRPr lang="en-US" dirty="0"/>
          </a:p>
        </p:txBody>
      </p:sp>
      <p:sp>
        <p:nvSpPr>
          <p:cNvPr id="3" name="Content Placeholder 2">
            <a:extLst>
              <a:ext uri="{FF2B5EF4-FFF2-40B4-BE49-F238E27FC236}">
                <a16:creationId xmlns:a16="http://schemas.microsoft.com/office/drawing/2014/main" id="{E093BF47-F55F-41C6-A5B5-043777CE9A41}"/>
              </a:ext>
            </a:extLst>
          </p:cNvPr>
          <p:cNvSpPr>
            <a:spLocks noGrp="1"/>
          </p:cNvSpPr>
          <p:nvPr>
            <p:ph idx="1"/>
          </p:nvPr>
        </p:nvSpPr>
        <p:spPr>
          <a:xfrm>
            <a:off x="609600" y="1752601"/>
            <a:ext cx="11176000" cy="4758266"/>
          </a:xfrm>
        </p:spPr>
        <p:txBody>
          <a:bodyPr>
            <a:normAutofit/>
          </a:bodyPr>
          <a:lstStyle/>
          <a:p>
            <a:r>
              <a:rPr lang="fr-CA" dirty="0"/>
              <a:t>Modifier le message du dernier commit</a:t>
            </a:r>
          </a:p>
          <a:p>
            <a:r>
              <a:rPr lang="en-US" dirty="0">
                <a:latin typeface="Courier New" panose="02070309020205020404" pitchFamily="49" charset="0"/>
                <a:cs typeface="Courier New" panose="02070309020205020404" pitchFamily="49" charset="0"/>
              </a:rPr>
              <a:t>git commit --amend</a:t>
            </a:r>
          </a:p>
          <a:p>
            <a:r>
              <a:rPr lang="fr-CA" dirty="0"/>
              <a:t>Pour changer le contenu du dernier commit, modifier le dossier de travail, le </a:t>
            </a:r>
            <a:r>
              <a:rPr lang="fr-CA" dirty="0" err="1"/>
              <a:t>staging</a:t>
            </a:r>
            <a:r>
              <a:rPr lang="fr-CA" dirty="0"/>
              <a:t> et ensuite faire la même commande:</a:t>
            </a:r>
          </a:p>
          <a:p>
            <a:r>
              <a:rPr lang="en-US" dirty="0">
                <a:latin typeface="Courier New" panose="02070309020205020404" pitchFamily="49" charset="0"/>
                <a:cs typeface="Courier New" panose="02070309020205020404" pitchFamily="49" charset="0"/>
              </a:rPr>
              <a:t>git commit --amend</a:t>
            </a:r>
          </a:p>
          <a:p>
            <a:r>
              <a:rPr lang="fr-CA" dirty="0"/>
              <a:t>Ceci change la signature du dernier commit. C’est donc très similaire à un rebase. (À faire localement, avant le push.)</a:t>
            </a:r>
          </a:p>
          <a:p>
            <a:r>
              <a:rPr lang="fr-CA" dirty="0"/>
              <a:t>Si le message n’a pas besoin d’être changé:</a:t>
            </a:r>
          </a:p>
          <a:p>
            <a:r>
              <a:rPr lang="en-US" dirty="0">
                <a:latin typeface="Courier New" panose="02070309020205020404" pitchFamily="49" charset="0"/>
                <a:cs typeface="Courier New" panose="02070309020205020404" pitchFamily="49" charset="0"/>
              </a:rPr>
              <a:t>git commit --amend --no-edit</a:t>
            </a:r>
          </a:p>
        </p:txBody>
      </p:sp>
    </p:spTree>
    <p:extLst>
      <p:ext uri="{BB962C8B-B14F-4D97-AF65-F5344CB8AC3E}">
        <p14:creationId xmlns:p14="http://schemas.microsoft.com/office/powerpoint/2010/main" val="24057513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03E3A-20D0-49A4-B1FC-A007BAB44831}"/>
              </a:ext>
            </a:extLst>
          </p:cNvPr>
          <p:cNvSpPr>
            <a:spLocks noGrp="1"/>
          </p:cNvSpPr>
          <p:nvPr>
            <p:ph type="title"/>
          </p:nvPr>
        </p:nvSpPr>
        <p:spPr/>
        <p:txBody>
          <a:bodyPr>
            <a:normAutofit/>
          </a:bodyPr>
          <a:lstStyle/>
          <a:p>
            <a:r>
              <a:rPr lang="en-US" b="1" dirty="0"/>
              <a:t>Changer </a:t>
            </a:r>
            <a:r>
              <a:rPr lang="en-US" b="1" dirty="0" err="1"/>
              <a:t>plusieurs</a:t>
            </a:r>
            <a:r>
              <a:rPr lang="en-US" b="1" dirty="0"/>
              <a:t> messages de Commit</a:t>
            </a:r>
            <a:endParaRPr lang="en-US" dirty="0"/>
          </a:p>
        </p:txBody>
      </p:sp>
      <p:sp>
        <p:nvSpPr>
          <p:cNvPr id="3" name="Content Placeholder 2">
            <a:extLst>
              <a:ext uri="{FF2B5EF4-FFF2-40B4-BE49-F238E27FC236}">
                <a16:creationId xmlns:a16="http://schemas.microsoft.com/office/drawing/2014/main" id="{31FAA071-E5ED-4D67-BC28-6BC6A56B5F16}"/>
              </a:ext>
            </a:extLst>
          </p:cNvPr>
          <p:cNvSpPr>
            <a:spLocks noGrp="1"/>
          </p:cNvSpPr>
          <p:nvPr>
            <p:ph idx="1"/>
          </p:nvPr>
        </p:nvSpPr>
        <p:spPr/>
        <p:txBody>
          <a:bodyPr/>
          <a:lstStyle/>
          <a:p>
            <a:r>
              <a:rPr lang="fr-CA" dirty="0"/>
              <a:t>On pourrait utiliser l’outil de rebase interactif pour ce genre de travail.</a:t>
            </a:r>
          </a:p>
          <a:p>
            <a:r>
              <a:rPr lang="fr-CA" dirty="0"/>
              <a:t>Ex: changer les 3 derniers </a:t>
            </a:r>
            <a:r>
              <a:rPr lang="fr-CA" dirty="0" err="1"/>
              <a:t>commits</a:t>
            </a:r>
            <a:endParaRPr lang="fr-CA" dirty="0"/>
          </a:p>
          <a:p>
            <a:r>
              <a:rPr lang="en-US" dirty="0">
                <a:latin typeface="Courier New" panose="02070309020205020404" pitchFamily="49" charset="0"/>
                <a:cs typeface="Courier New" panose="02070309020205020404" pitchFamily="49" charset="0"/>
              </a:rPr>
              <a:t>git rebase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HEAD~3  </a:t>
            </a:r>
            <a:r>
              <a:rPr lang="en-US" dirty="0" err="1"/>
              <a:t>ou</a:t>
            </a:r>
            <a:endParaRPr lang="en-US" dirty="0"/>
          </a:p>
          <a:p>
            <a:r>
              <a:rPr lang="en-US" dirty="0">
                <a:latin typeface="Courier New" panose="02070309020205020404" pitchFamily="49" charset="0"/>
                <a:cs typeface="Courier New" panose="02070309020205020404" pitchFamily="49" charset="0"/>
              </a:rPr>
              <a:t>git rebase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HEAD~3^2</a:t>
            </a:r>
          </a:p>
          <a:p>
            <a:r>
              <a:rPr lang="fr-CA" dirty="0">
                <a:cs typeface="Courier New" panose="02070309020205020404" pitchFamily="49" charset="0"/>
              </a:rPr>
              <a:t>P</a:t>
            </a:r>
            <a:r>
              <a:rPr lang="en-US" dirty="0">
                <a:cs typeface="Courier New" panose="02070309020205020404" pitchFamily="49" charset="0"/>
              </a:rPr>
              <a:t>our ne pas </a:t>
            </a:r>
            <a:r>
              <a:rPr lang="en-US" dirty="0" err="1">
                <a:cs typeface="Courier New" panose="02070309020205020404" pitchFamily="49" charset="0"/>
              </a:rPr>
              <a:t>mélanger</a:t>
            </a:r>
            <a:r>
              <a:rPr lang="en-US" dirty="0">
                <a:cs typeface="Courier New" panose="02070309020205020404" pitchFamily="49" charset="0"/>
              </a:rPr>
              <a:t> les gens, ne pas faire </a:t>
            </a:r>
            <a:r>
              <a:rPr lang="en-US" dirty="0" err="1">
                <a:cs typeface="Courier New" panose="02070309020205020404" pitchFamily="49" charset="0"/>
              </a:rPr>
              <a:t>si</a:t>
            </a:r>
            <a:r>
              <a:rPr lang="en-US" dirty="0">
                <a:cs typeface="Courier New" panose="02070309020205020404" pitchFamily="49" charset="0"/>
              </a:rPr>
              <a:t> on a </a:t>
            </a:r>
            <a:r>
              <a:rPr lang="en-US" dirty="0" err="1">
                <a:cs typeface="Courier New" panose="02070309020205020404" pitchFamily="49" charset="0"/>
              </a:rPr>
              <a:t>poussé</a:t>
            </a:r>
            <a:r>
              <a:rPr lang="en-US" dirty="0">
                <a:cs typeface="Courier New" panose="02070309020205020404" pitchFamily="49" charset="0"/>
              </a:rPr>
              <a:t> </a:t>
            </a:r>
            <a:r>
              <a:rPr lang="en-US" dirty="0" err="1">
                <a:cs typeface="Courier New" panose="02070309020205020404" pitchFamily="49" charset="0"/>
              </a:rPr>
              <a:t>ces</a:t>
            </a:r>
            <a:r>
              <a:rPr lang="en-US" dirty="0">
                <a:cs typeface="Courier New" panose="02070309020205020404" pitchFamily="49" charset="0"/>
              </a:rPr>
              <a:t> </a:t>
            </a:r>
            <a:r>
              <a:rPr lang="en-US" dirty="0" err="1">
                <a:cs typeface="Courier New" panose="02070309020205020404" pitchFamily="49" charset="0"/>
              </a:rPr>
              <a:t>changements</a:t>
            </a:r>
            <a:r>
              <a:rPr lang="en-US" dirty="0">
                <a:cs typeface="Courier New" panose="02070309020205020404" pitchFamily="49" charset="0"/>
              </a:rPr>
              <a:t> “in the wild”</a:t>
            </a:r>
          </a:p>
        </p:txBody>
      </p:sp>
    </p:spTree>
    <p:extLst>
      <p:ext uri="{BB962C8B-B14F-4D97-AF65-F5344CB8AC3E}">
        <p14:creationId xmlns:p14="http://schemas.microsoft.com/office/powerpoint/2010/main" val="54542498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93E0F-04A5-4912-97D9-90F70558870A}"/>
              </a:ext>
            </a:extLst>
          </p:cNvPr>
          <p:cNvSpPr>
            <a:spLocks noGrp="1"/>
          </p:cNvSpPr>
          <p:nvPr>
            <p:ph type="title"/>
          </p:nvPr>
        </p:nvSpPr>
        <p:spPr/>
        <p:txBody>
          <a:bodyPr/>
          <a:lstStyle/>
          <a:p>
            <a:r>
              <a:rPr lang="fr-CA" dirty="0"/>
              <a:t>Rebase -i</a:t>
            </a:r>
            <a:endParaRPr lang="en-US" dirty="0"/>
          </a:p>
        </p:txBody>
      </p:sp>
      <p:sp>
        <p:nvSpPr>
          <p:cNvPr id="3" name="Content Placeholder 2">
            <a:extLst>
              <a:ext uri="{FF2B5EF4-FFF2-40B4-BE49-F238E27FC236}">
                <a16:creationId xmlns:a16="http://schemas.microsoft.com/office/drawing/2014/main" id="{7BE34FB2-9A24-418C-AC82-ED95399D8947}"/>
              </a:ext>
            </a:extLst>
          </p:cNvPr>
          <p:cNvSpPr>
            <a:spLocks noGrp="1"/>
          </p:cNvSpPr>
          <p:nvPr>
            <p:ph idx="1"/>
          </p:nvPr>
        </p:nvSpPr>
        <p:spPr/>
        <p:txBody>
          <a:bodyPr/>
          <a:lstStyle/>
          <a:p>
            <a:r>
              <a:rPr lang="fr-CA" dirty="0"/>
              <a:t>Le rebase –i génère un document:</a:t>
            </a:r>
          </a:p>
          <a:p>
            <a:r>
              <a:rPr lang="en-US" dirty="0">
                <a:latin typeface="Courier New" panose="02070309020205020404" pitchFamily="49" charset="0"/>
                <a:cs typeface="Courier New" panose="02070309020205020404" pitchFamily="49" charset="0"/>
              </a:rPr>
              <a:t>pick f7f3f6d changed my name a bit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pick 310154e updated README formatting and added blame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pick a5f4a0d added cat-file</a:t>
            </a:r>
          </a:p>
          <a:p>
            <a:r>
              <a:rPr lang="fr-CA" dirty="0">
                <a:cs typeface="Courier New" panose="02070309020205020404" pitchFamily="49" charset="0"/>
              </a:rPr>
              <a:t>On peut modifier:</a:t>
            </a:r>
          </a:p>
          <a:p>
            <a:r>
              <a:rPr lang="en-US" dirty="0">
                <a:latin typeface="Courier New" panose="02070309020205020404" pitchFamily="49" charset="0"/>
                <a:cs typeface="Courier New" panose="02070309020205020404" pitchFamily="49" charset="0"/>
              </a:rPr>
              <a:t>edit f7f3f6d changed my name a bit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pick 310154e updated README formatting and added blame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pick a5f4a0d added cat-file</a:t>
            </a:r>
          </a:p>
          <a:p>
            <a:endParaRPr lang="en-US" dirty="0"/>
          </a:p>
        </p:txBody>
      </p:sp>
    </p:spTree>
    <p:extLst>
      <p:ext uri="{BB962C8B-B14F-4D97-AF65-F5344CB8AC3E}">
        <p14:creationId xmlns:p14="http://schemas.microsoft.com/office/powerpoint/2010/main" val="427636202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78A60-27B0-42E2-B958-EA9A1EF458F6}"/>
              </a:ext>
            </a:extLst>
          </p:cNvPr>
          <p:cNvSpPr>
            <a:spLocks noGrp="1"/>
          </p:cNvSpPr>
          <p:nvPr>
            <p:ph type="title"/>
          </p:nvPr>
        </p:nvSpPr>
        <p:spPr/>
        <p:txBody>
          <a:bodyPr/>
          <a:lstStyle/>
          <a:p>
            <a:r>
              <a:rPr lang="fr-CA" dirty="0"/>
              <a:t>Rebase -i</a:t>
            </a:r>
            <a:endParaRPr lang="en-US" dirty="0"/>
          </a:p>
        </p:txBody>
      </p:sp>
      <p:sp>
        <p:nvSpPr>
          <p:cNvPr id="3" name="Content Placeholder 2">
            <a:extLst>
              <a:ext uri="{FF2B5EF4-FFF2-40B4-BE49-F238E27FC236}">
                <a16:creationId xmlns:a16="http://schemas.microsoft.com/office/drawing/2014/main" id="{5BD3D064-015B-4ADC-85D8-1CEF366C3225}"/>
              </a:ext>
            </a:extLst>
          </p:cNvPr>
          <p:cNvSpPr>
            <a:spLocks noGrp="1"/>
          </p:cNvSpPr>
          <p:nvPr>
            <p:ph idx="1"/>
          </p:nvPr>
        </p:nvSpPr>
        <p:spPr/>
        <p:txBody>
          <a:bodyPr/>
          <a:lstStyle/>
          <a:p>
            <a:r>
              <a:rPr lang="fr-CA" dirty="0"/>
              <a:t>On sauvegarde le document.  Le rebase interactif est interrompu avec le </a:t>
            </a:r>
            <a:r>
              <a:rPr lang="fr-CA" dirty="0" err="1"/>
              <a:t>edit</a:t>
            </a:r>
            <a:r>
              <a:rPr lang="fr-CA" dirty="0"/>
              <a:t>. On peut alors lancer:</a:t>
            </a:r>
          </a:p>
          <a:p>
            <a:r>
              <a:rPr lang="en-US" dirty="0">
                <a:latin typeface="Courier New" panose="02070309020205020404" pitchFamily="49" charset="0"/>
                <a:cs typeface="Courier New" panose="02070309020205020404" pitchFamily="49" charset="0"/>
              </a:rPr>
              <a:t>git commit --amend   </a:t>
            </a:r>
            <a:r>
              <a:rPr lang="en-US" dirty="0"/>
              <a:t>(pour </a:t>
            </a:r>
            <a:r>
              <a:rPr lang="en-US" dirty="0" err="1"/>
              <a:t>renommer</a:t>
            </a:r>
            <a:r>
              <a:rPr lang="en-US" dirty="0"/>
              <a:t> le commit)</a:t>
            </a:r>
          </a:p>
          <a:p>
            <a:r>
              <a:rPr lang="en-US" dirty="0">
                <a:latin typeface="Courier New" panose="02070309020205020404" pitchFamily="49" charset="0"/>
                <a:cs typeface="Courier New" panose="02070309020205020404" pitchFamily="49" charset="0"/>
              </a:rPr>
              <a:t>git rebase --continue   </a:t>
            </a:r>
            <a:r>
              <a:rPr lang="en-US" dirty="0"/>
              <a:t>(continue le travail de rebase. Pas </a:t>
            </a:r>
            <a:r>
              <a:rPr lang="en-US" dirty="0" err="1"/>
              <a:t>d’autres</a:t>
            </a:r>
            <a:r>
              <a:rPr lang="en-US" dirty="0"/>
              <a:t> edit </a:t>
            </a:r>
            <a:r>
              <a:rPr lang="en-US" dirty="0" err="1"/>
              <a:t>donc</a:t>
            </a:r>
            <a:r>
              <a:rPr lang="en-US" dirty="0"/>
              <a:t> le rebase </a:t>
            </a:r>
            <a:r>
              <a:rPr lang="en-US" dirty="0" err="1"/>
              <a:t>pourra</a:t>
            </a:r>
            <a:r>
              <a:rPr lang="en-US" dirty="0"/>
              <a:t> </a:t>
            </a:r>
            <a:r>
              <a:rPr lang="en-US" dirty="0" err="1"/>
              <a:t>compléter</a:t>
            </a:r>
            <a:r>
              <a:rPr lang="en-US" dirty="0"/>
              <a:t>.)</a:t>
            </a:r>
          </a:p>
        </p:txBody>
      </p:sp>
    </p:spTree>
    <p:extLst>
      <p:ext uri="{BB962C8B-B14F-4D97-AF65-F5344CB8AC3E}">
        <p14:creationId xmlns:p14="http://schemas.microsoft.com/office/powerpoint/2010/main" val="390333801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C2195-7332-4C90-BFA3-4226C9329ACB}"/>
              </a:ext>
            </a:extLst>
          </p:cNvPr>
          <p:cNvSpPr>
            <a:spLocks noGrp="1"/>
          </p:cNvSpPr>
          <p:nvPr>
            <p:ph type="title"/>
          </p:nvPr>
        </p:nvSpPr>
        <p:spPr/>
        <p:txBody>
          <a:bodyPr/>
          <a:lstStyle/>
          <a:p>
            <a:r>
              <a:rPr lang="fr-CA" dirty="0"/>
              <a:t>SSH</a:t>
            </a:r>
            <a:endParaRPr lang="en-US" dirty="0"/>
          </a:p>
        </p:txBody>
      </p:sp>
      <p:sp>
        <p:nvSpPr>
          <p:cNvPr id="3" name="Content Placeholder 2">
            <a:extLst>
              <a:ext uri="{FF2B5EF4-FFF2-40B4-BE49-F238E27FC236}">
                <a16:creationId xmlns:a16="http://schemas.microsoft.com/office/drawing/2014/main" id="{15AD253A-C2DB-4272-B0FA-E79DA0A20A1A}"/>
              </a:ext>
            </a:extLst>
          </p:cNvPr>
          <p:cNvSpPr>
            <a:spLocks noGrp="1"/>
          </p:cNvSpPr>
          <p:nvPr>
            <p:ph idx="1"/>
          </p:nvPr>
        </p:nvSpPr>
        <p:spPr>
          <a:xfrm>
            <a:off x="609600" y="1364974"/>
            <a:ext cx="11176000" cy="5062329"/>
          </a:xfrm>
        </p:spPr>
        <p:txBody>
          <a:bodyPr/>
          <a:lstStyle/>
          <a:p>
            <a:r>
              <a:rPr lang="fr-CA" dirty="0"/>
              <a:t>Utilisé </a:t>
            </a:r>
            <a:r>
              <a:rPr lang="fr-CA" dirty="0" err="1"/>
              <a:t>fréquement</a:t>
            </a:r>
            <a:r>
              <a:rPr lang="fr-CA" dirty="0"/>
              <a:t> sur Linux.</a:t>
            </a:r>
          </a:p>
          <a:p>
            <a:r>
              <a:rPr lang="en-US" dirty="0">
                <a:latin typeface="Courier New" panose="02070309020205020404" pitchFamily="49" charset="0"/>
                <a:cs typeface="Courier New" panose="02070309020205020404" pitchFamily="49" charset="0"/>
              </a:rPr>
              <a:t>git clone ssh://[user@]server/project.git</a:t>
            </a:r>
          </a:p>
          <a:p>
            <a:r>
              <a:rPr lang="fr-CA" dirty="0"/>
              <a:t>o</a:t>
            </a:r>
            <a:r>
              <a:rPr lang="en-US" dirty="0"/>
              <a:t>u</a:t>
            </a:r>
          </a:p>
          <a:p>
            <a:r>
              <a:rPr lang="en-US" dirty="0">
                <a:latin typeface="Courier New" panose="02070309020205020404" pitchFamily="49" charset="0"/>
                <a:cs typeface="Courier New" panose="02070309020205020404" pitchFamily="49" charset="0"/>
              </a:rPr>
              <a:t>git clone [user@]</a:t>
            </a:r>
            <a:r>
              <a:rPr lang="en-US" dirty="0" err="1">
                <a:latin typeface="Courier New" panose="02070309020205020404" pitchFamily="49" charset="0"/>
                <a:cs typeface="Courier New" panose="02070309020205020404" pitchFamily="49" charset="0"/>
              </a:rPr>
              <a:t>server:project.git</a:t>
            </a:r>
            <a:endParaRPr lang="en-US" dirty="0">
              <a:latin typeface="Courier New" panose="02070309020205020404" pitchFamily="49" charset="0"/>
              <a:cs typeface="Courier New" panose="02070309020205020404" pitchFamily="49" charset="0"/>
            </a:endParaRPr>
          </a:p>
          <a:p>
            <a:r>
              <a:rPr lang="fr-CA" dirty="0"/>
              <a:t>S</a:t>
            </a:r>
            <a:r>
              <a:rPr lang="en-US" dirty="0" err="1"/>
              <a:t>i</a:t>
            </a:r>
            <a:r>
              <a:rPr lang="en-US" dirty="0"/>
              <a:t> on </a:t>
            </a:r>
            <a:r>
              <a:rPr lang="en-US" dirty="0" err="1"/>
              <a:t>fournit</a:t>
            </a:r>
            <a:r>
              <a:rPr lang="en-US" dirty="0"/>
              <a:t> pas de user, </a:t>
            </a:r>
            <a:r>
              <a:rPr lang="en-US" dirty="0" err="1"/>
              <a:t>alors</a:t>
            </a:r>
            <a:r>
              <a:rPr lang="en-US" dirty="0"/>
              <a:t> on </a:t>
            </a:r>
            <a:r>
              <a:rPr lang="en-US" dirty="0" err="1"/>
              <a:t>utilise</a:t>
            </a:r>
            <a:r>
              <a:rPr lang="en-US" dirty="0"/>
              <a:t> </a:t>
            </a:r>
            <a:r>
              <a:rPr lang="en-US" dirty="0" err="1"/>
              <a:t>l’identité</a:t>
            </a:r>
            <a:r>
              <a:rPr lang="en-US" dirty="0"/>
              <a:t> courante. </a:t>
            </a:r>
          </a:p>
        </p:txBody>
      </p:sp>
    </p:spTree>
    <p:extLst>
      <p:ext uri="{BB962C8B-B14F-4D97-AF65-F5344CB8AC3E}">
        <p14:creationId xmlns:p14="http://schemas.microsoft.com/office/powerpoint/2010/main" val="113555426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94C14-CAD6-4FD8-AD86-0C79E7096810}"/>
              </a:ext>
            </a:extLst>
          </p:cNvPr>
          <p:cNvSpPr>
            <a:spLocks noGrp="1"/>
          </p:cNvSpPr>
          <p:nvPr>
            <p:ph type="title"/>
          </p:nvPr>
        </p:nvSpPr>
        <p:spPr/>
        <p:txBody>
          <a:bodyPr/>
          <a:lstStyle/>
          <a:p>
            <a:r>
              <a:rPr lang="fr-CA" dirty="0"/>
              <a:t>Réordonner des commit</a:t>
            </a:r>
            <a:endParaRPr lang="en-US" dirty="0"/>
          </a:p>
        </p:txBody>
      </p:sp>
      <p:sp>
        <p:nvSpPr>
          <p:cNvPr id="3" name="Content Placeholder 2">
            <a:extLst>
              <a:ext uri="{FF2B5EF4-FFF2-40B4-BE49-F238E27FC236}">
                <a16:creationId xmlns:a16="http://schemas.microsoft.com/office/drawing/2014/main" id="{26848950-10A1-42E3-877D-516C2E36C329}"/>
              </a:ext>
            </a:extLst>
          </p:cNvPr>
          <p:cNvSpPr>
            <a:spLocks noGrp="1"/>
          </p:cNvSpPr>
          <p:nvPr>
            <p:ph idx="1"/>
          </p:nvPr>
        </p:nvSpPr>
        <p:spPr/>
        <p:txBody>
          <a:bodyPr>
            <a:normAutofit/>
          </a:bodyPr>
          <a:lstStyle/>
          <a:p>
            <a:r>
              <a:rPr lang="fr-CA" dirty="0"/>
              <a:t>Avec la commande </a:t>
            </a:r>
            <a:r>
              <a:rPr lang="fr-CA" dirty="0">
                <a:latin typeface="Courier New" panose="02070309020205020404" pitchFamily="49" charset="0"/>
                <a:cs typeface="Courier New" panose="02070309020205020404" pitchFamily="49" charset="0"/>
              </a:rPr>
              <a:t>rebase -i</a:t>
            </a:r>
            <a:r>
              <a:rPr lang="fr-CA" dirty="0"/>
              <a:t>, on peut aussi changer l’ordre des commit. Ou même faire disparaitre un commit. </a:t>
            </a:r>
          </a:p>
          <a:p>
            <a:r>
              <a:rPr lang="fr-CA" dirty="0"/>
              <a:t>Fichier original:</a:t>
            </a:r>
          </a:p>
          <a:p>
            <a:r>
              <a:rPr lang="en-US" dirty="0">
                <a:latin typeface="Courier New" panose="02070309020205020404" pitchFamily="49" charset="0"/>
                <a:cs typeface="Courier New" panose="02070309020205020404" pitchFamily="49" charset="0"/>
              </a:rPr>
              <a:t>pick f7f3f6d changed my name a bit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pick 310154e updated README formatting and added blame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pick a5f4a0d added cat-file</a:t>
            </a:r>
          </a:p>
          <a:p>
            <a:r>
              <a:rPr lang="fr-CA" dirty="0">
                <a:cs typeface="Courier New" panose="02070309020205020404" pitchFamily="49" charset="0"/>
              </a:rPr>
              <a:t>N</a:t>
            </a:r>
            <a:r>
              <a:rPr lang="en-US" dirty="0" err="1">
                <a:cs typeface="Courier New" panose="02070309020205020404" pitchFamily="49" charset="0"/>
              </a:rPr>
              <a:t>ouvel</a:t>
            </a:r>
            <a:r>
              <a:rPr lang="en-US" dirty="0">
                <a:cs typeface="Courier New" panose="02070309020205020404" pitchFamily="49" charset="0"/>
              </a:rPr>
              <a:t> </a:t>
            </a:r>
            <a:r>
              <a:rPr lang="en-US" dirty="0" err="1">
                <a:cs typeface="Courier New" panose="02070309020205020404" pitchFamily="49" charset="0"/>
              </a:rPr>
              <a:t>ordre</a:t>
            </a:r>
            <a:r>
              <a:rPr lang="en-US" dirty="0">
                <a:cs typeface="Courier New" panose="02070309020205020404" pitchFamily="49" charset="0"/>
              </a:rPr>
              <a:t> (et on </a:t>
            </a:r>
            <a:r>
              <a:rPr lang="en-US" dirty="0" err="1">
                <a:cs typeface="Courier New" panose="02070309020205020404" pitchFamily="49" charset="0"/>
              </a:rPr>
              <a:t>enlève</a:t>
            </a:r>
            <a:r>
              <a:rPr lang="en-US" dirty="0">
                <a:cs typeface="Courier New" panose="02070309020205020404" pitchFamily="49" charset="0"/>
              </a:rPr>
              <a:t> un commit):</a:t>
            </a:r>
          </a:p>
          <a:p>
            <a:r>
              <a:rPr lang="en-US" dirty="0">
                <a:latin typeface="Courier New" panose="02070309020205020404" pitchFamily="49" charset="0"/>
                <a:cs typeface="Courier New" panose="02070309020205020404" pitchFamily="49" charset="0"/>
              </a:rPr>
              <a:t>pick 310154e updated README formatting and added blame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pick f7f3f6d changed my name a bit</a:t>
            </a:r>
          </a:p>
        </p:txBody>
      </p:sp>
    </p:spTree>
    <p:extLst>
      <p:ext uri="{BB962C8B-B14F-4D97-AF65-F5344CB8AC3E}">
        <p14:creationId xmlns:p14="http://schemas.microsoft.com/office/powerpoint/2010/main" val="121612808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01C6C-DBBE-4204-B477-36702A8C59A2}"/>
              </a:ext>
            </a:extLst>
          </p:cNvPr>
          <p:cNvSpPr>
            <a:spLocks noGrp="1"/>
          </p:cNvSpPr>
          <p:nvPr>
            <p:ph type="title"/>
          </p:nvPr>
        </p:nvSpPr>
        <p:spPr/>
        <p:txBody>
          <a:bodyPr>
            <a:normAutofit/>
          </a:bodyPr>
          <a:lstStyle/>
          <a:p>
            <a:r>
              <a:rPr lang="fr-CA" dirty="0"/>
              <a:t>Combiner des </a:t>
            </a:r>
            <a:r>
              <a:rPr lang="fr-CA" dirty="0" err="1"/>
              <a:t>commits</a:t>
            </a:r>
            <a:r>
              <a:rPr lang="fr-CA" dirty="0"/>
              <a:t> (squash)</a:t>
            </a:r>
            <a:endParaRPr lang="en-US" dirty="0"/>
          </a:p>
        </p:txBody>
      </p:sp>
      <p:sp>
        <p:nvSpPr>
          <p:cNvPr id="3" name="Content Placeholder 2">
            <a:extLst>
              <a:ext uri="{FF2B5EF4-FFF2-40B4-BE49-F238E27FC236}">
                <a16:creationId xmlns:a16="http://schemas.microsoft.com/office/drawing/2014/main" id="{6FA16FFA-C193-4FED-AAFE-59EC02A81194}"/>
              </a:ext>
            </a:extLst>
          </p:cNvPr>
          <p:cNvSpPr>
            <a:spLocks noGrp="1"/>
          </p:cNvSpPr>
          <p:nvPr>
            <p:ph idx="1"/>
          </p:nvPr>
        </p:nvSpPr>
        <p:spPr/>
        <p:txBody>
          <a:bodyPr/>
          <a:lstStyle/>
          <a:p>
            <a:r>
              <a:rPr lang="fr-CA" dirty="0"/>
              <a:t>On peut utiliser squash pour combiner les </a:t>
            </a:r>
            <a:r>
              <a:rPr lang="fr-CA" dirty="0" err="1"/>
              <a:t>commits</a:t>
            </a:r>
            <a:r>
              <a:rPr lang="fr-CA" dirty="0"/>
              <a:t> avec le commit précédent</a:t>
            </a:r>
          </a:p>
          <a:p>
            <a:r>
              <a:rPr lang="en-US" sz="2400" dirty="0">
                <a:latin typeface="Courier New" panose="02070309020205020404" pitchFamily="49" charset="0"/>
                <a:cs typeface="Courier New" panose="02070309020205020404" pitchFamily="49" charset="0"/>
              </a:rPr>
              <a:t>pick f7f3f6d changed my name a bit</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squash 310154e updated README formatting and added blame</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squash a5f4a0d added cat-file</a:t>
            </a:r>
            <a:r>
              <a:rPr lang="fr-CA" sz="2400" dirty="0">
                <a:latin typeface="Courier New" panose="02070309020205020404" pitchFamily="49" charset="0"/>
                <a:cs typeface="Courier New" panose="02070309020205020404" pitchFamily="49" charset="0"/>
              </a:rPr>
              <a:t> </a:t>
            </a:r>
          </a:p>
          <a:p>
            <a:r>
              <a:rPr lang="fr-CA" sz="2400" dirty="0">
                <a:cs typeface="Courier New" panose="02070309020205020404" pitchFamily="49" charset="0"/>
              </a:rPr>
              <a:t>Ceci créé un nouveau message de commit qui combine tous les messages ensemble (que l’on peut modifier interactivement. ) </a:t>
            </a:r>
            <a:endParaRPr lang="en-US" sz="2400" dirty="0">
              <a:cs typeface="Courier New" panose="02070309020205020404" pitchFamily="49" charset="0"/>
            </a:endParaRPr>
          </a:p>
        </p:txBody>
      </p:sp>
    </p:spTree>
    <p:extLst>
      <p:ext uri="{BB962C8B-B14F-4D97-AF65-F5344CB8AC3E}">
        <p14:creationId xmlns:p14="http://schemas.microsoft.com/office/powerpoint/2010/main" val="148131145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4E80A-1E33-4CD1-94FB-A5AFC6243907}"/>
              </a:ext>
            </a:extLst>
          </p:cNvPr>
          <p:cNvSpPr>
            <a:spLocks noGrp="1"/>
          </p:cNvSpPr>
          <p:nvPr>
            <p:ph type="title"/>
          </p:nvPr>
        </p:nvSpPr>
        <p:spPr/>
        <p:txBody>
          <a:bodyPr/>
          <a:lstStyle/>
          <a:p>
            <a:r>
              <a:rPr lang="fr-CA" dirty="0"/>
              <a:t>Diviser des </a:t>
            </a:r>
            <a:r>
              <a:rPr lang="fr-CA" dirty="0" err="1"/>
              <a:t>commits</a:t>
            </a:r>
            <a:r>
              <a:rPr lang="fr-CA" dirty="0"/>
              <a:t> (split)</a:t>
            </a:r>
            <a:endParaRPr lang="en-US" dirty="0"/>
          </a:p>
        </p:txBody>
      </p:sp>
      <p:sp>
        <p:nvSpPr>
          <p:cNvPr id="3" name="Content Placeholder 2">
            <a:extLst>
              <a:ext uri="{FF2B5EF4-FFF2-40B4-BE49-F238E27FC236}">
                <a16:creationId xmlns:a16="http://schemas.microsoft.com/office/drawing/2014/main" id="{09FFAD02-3178-44EC-A745-940B094D33A7}"/>
              </a:ext>
            </a:extLst>
          </p:cNvPr>
          <p:cNvSpPr>
            <a:spLocks noGrp="1"/>
          </p:cNvSpPr>
          <p:nvPr>
            <p:ph idx="1"/>
          </p:nvPr>
        </p:nvSpPr>
        <p:spPr/>
        <p:txBody>
          <a:bodyPr>
            <a:normAutofit lnSpcReduction="10000"/>
          </a:bodyPr>
          <a:lstStyle/>
          <a:p>
            <a:r>
              <a:rPr lang="en-US" dirty="0">
                <a:latin typeface="Courier New" panose="02070309020205020404" pitchFamily="49" charset="0"/>
                <a:cs typeface="Courier New" panose="02070309020205020404" pitchFamily="49" charset="0"/>
              </a:rPr>
              <a:t>pick f7f3f6d changed my name a bit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edit 310154e updated README formatting and added blame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pick a5f4a0d added cat-file</a:t>
            </a:r>
          </a:p>
          <a:p>
            <a:r>
              <a:rPr lang="fr-CA" dirty="0"/>
              <a:t>O</a:t>
            </a:r>
            <a:r>
              <a:rPr lang="en-US" dirty="0"/>
              <a:t>n a mis edit </a:t>
            </a:r>
            <a:r>
              <a:rPr lang="en-US" dirty="0" err="1"/>
              <a:t>là</a:t>
            </a:r>
            <a:r>
              <a:rPr lang="en-US" dirty="0"/>
              <a:t> </a:t>
            </a:r>
            <a:r>
              <a:rPr lang="en-US" dirty="0" err="1"/>
              <a:t>où</a:t>
            </a:r>
            <a:r>
              <a:rPr lang="en-US" dirty="0"/>
              <a:t> </a:t>
            </a:r>
            <a:r>
              <a:rPr lang="en-US" dirty="0" err="1"/>
              <a:t>l’on</a:t>
            </a:r>
            <a:r>
              <a:rPr lang="en-US" dirty="0"/>
              <a:t> </a:t>
            </a:r>
            <a:r>
              <a:rPr lang="en-US" dirty="0" err="1"/>
              <a:t>veut</a:t>
            </a:r>
            <a:r>
              <a:rPr lang="en-US" dirty="0"/>
              <a:t> </a:t>
            </a:r>
            <a:r>
              <a:rPr lang="en-US" dirty="0" err="1"/>
              <a:t>diviser</a:t>
            </a:r>
            <a:r>
              <a:rPr lang="en-US" dirty="0"/>
              <a:t>. </a:t>
            </a:r>
            <a:r>
              <a:rPr lang="en-US" dirty="0" err="1"/>
              <a:t>Ceci</a:t>
            </a:r>
            <a:r>
              <a:rPr lang="en-US" dirty="0"/>
              <a:t> </a:t>
            </a:r>
            <a:r>
              <a:rPr lang="en-US" dirty="0" err="1"/>
              <a:t>est</a:t>
            </a:r>
            <a:r>
              <a:rPr lang="en-US" dirty="0"/>
              <a:t> </a:t>
            </a:r>
            <a:r>
              <a:rPr lang="en-US" dirty="0" err="1"/>
              <a:t>interrompu</a:t>
            </a:r>
            <a:r>
              <a:rPr lang="en-US" dirty="0"/>
              <a:t> au moment du edit. On </a:t>
            </a:r>
            <a:r>
              <a:rPr lang="en-US" dirty="0" err="1"/>
              <a:t>peut</a:t>
            </a:r>
            <a:r>
              <a:rPr lang="en-US" dirty="0"/>
              <a:t> </a:t>
            </a:r>
            <a:r>
              <a:rPr lang="en-US" dirty="0" err="1"/>
              <a:t>donc</a:t>
            </a:r>
            <a:r>
              <a:rPr lang="en-US" dirty="0"/>
              <a:t> lancer des </a:t>
            </a:r>
            <a:r>
              <a:rPr lang="en-US" dirty="0" err="1"/>
              <a:t>commandes</a:t>
            </a:r>
            <a:r>
              <a:rPr lang="en-US" dirty="0"/>
              <a:t> pour </a:t>
            </a:r>
            <a:r>
              <a:rPr lang="en-US" dirty="0" err="1"/>
              <a:t>diviser</a:t>
            </a:r>
            <a:r>
              <a:rPr lang="en-US" dirty="0"/>
              <a:t> le commit.</a:t>
            </a:r>
          </a:p>
          <a:p>
            <a:r>
              <a:rPr lang="en-US" dirty="0">
                <a:latin typeface="Courier New" panose="02070309020205020404" pitchFamily="49" charset="0"/>
                <a:cs typeface="Courier New" panose="02070309020205020404" pitchFamily="49" charset="0"/>
              </a:rPr>
              <a:t>git reset HEAD^ </a:t>
            </a:r>
            <a:r>
              <a:rPr lang="en-US" dirty="0">
                <a:cs typeface="Courier New" panose="02070309020205020404" pitchFamily="49" charset="0"/>
              </a:rPr>
              <a:t>(</a:t>
            </a:r>
            <a:r>
              <a:rPr lang="en-US" dirty="0" err="1">
                <a:cs typeface="Courier New" panose="02070309020205020404" pitchFamily="49" charset="0"/>
              </a:rPr>
              <a:t>Annule</a:t>
            </a:r>
            <a:r>
              <a:rPr lang="en-US" dirty="0">
                <a:cs typeface="Courier New" panose="02070309020205020404" pitchFamily="49" charset="0"/>
              </a:rPr>
              <a:t> le dernier commit et </a:t>
            </a:r>
            <a:r>
              <a:rPr lang="en-US" dirty="0" err="1">
                <a:cs typeface="Courier New" panose="02070309020205020404" pitchFamily="49" charset="0"/>
              </a:rPr>
              <a:t>annule</a:t>
            </a:r>
            <a:r>
              <a:rPr lang="en-US" dirty="0">
                <a:cs typeface="Courier New" panose="02070309020205020404" pitchFamily="49" charset="0"/>
              </a:rPr>
              <a:t> le staging des </a:t>
            </a:r>
            <a:r>
              <a:rPr lang="en-US" dirty="0" err="1">
                <a:cs typeface="Courier New" panose="02070309020205020404" pitchFamily="49" charset="0"/>
              </a:rPr>
              <a:t>modifs</a:t>
            </a:r>
            <a:r>
              <a:rPr lang="en-US" dirty="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add README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commit -m 'updated README formatting’</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add lib/</a:t>
            </a:r>
            <a:r>
              <a:rPr lang="en-US" dirty="0" err="1">
                <a:latin typeface="Courier New" panose="02070309020205020404" pitchFamily="49" charset="0"/>
                <a:cs typeface="Courier New" panose="02070309020205020404" pitchFamily="49" charset="0"/>
              </a:rPr>
              <a:t>simplegit.rb</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commit -m 'added blame’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rebase --continue</a:t>
            </a:r>
          </a:p>
          <a:p>
            <a:r>
              <a:rPr lang="en-US" dirty="0"/>
              <a:t> </a:t>
            </a:r>
          </a:p>
        </p:txBody>
      </p:sp>
    </p:spTree>
    <p:extLst>
      <p:ext uri="{BB962C8B-B14F-4D97-AF65-F5344CB8AC3E}">
        <p14:creationId xmlns:p14="http://schemas.microsoft.com/office/powerpoint/2010/main" val="273650175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B9FB9-D819-402A-88E6-48A72DE60134}"/>
              </a:ext>
            </a:extLst>
          </p:cNvPr>
          <p:cNvSpPr>
            <a:spLocks noGrp="1"/>
          </p:cNvSpPr>
          <p:nvPr>
            <p:ph type="title"/>
          </p:nvPr>
        </p:nvSpPr>
        <p:spPr/>
        <p:txBody>
          <a:bodyPr/>
          <a:lstStyle/>
          <a:p>
            <a:r>
              <a:rPr lang="fr-CA" dirty="0"/>
              <a:t>Option violente: </a:t>
            </a:r>
            <a:r>
              <a:rPr lang="fr-CA" dirty="0" err="1"/>
              <a:t>filter</a:t>
            </a:r>
            <a:r>
              <a:rPr lang="fr-CA" dirty="0"/>
              <a:t> </a:t>
            </a:r>
            <a:r>
              <a:rPr lang="fr-CA" dirty="0" err="1"/>
              <a:t>branch</a:t>
            </a:r>
            <a:endParaRPr lang="en-US" dirty="0"/>
          </a:p>
        </p:txBody>
      </p:sp>
      <p:sp>
        <p:nvSpPr>
          <p:cNvPr id="3" name="Content Placeholder 2">
            <a:extLst>
              <a:ext uri="{FF2B5EF4-FFF2-40B4-BE49-F238E27FC236}">
                <a16:creationId xmlns:a16="http://schemas.microsoft.com/office/drawing/2014/main" id="{5C6870A6-ECDE-44EB-904B-C9BCD45AD1E9}"/>
              </a:ext>
            </a:extLst>
          </p:cNvPr>
          <p:cNvSpPr>
            <a:spLocks noGrp="1"/>
          </p:cNvSpPr>
          <p:nvPr>
            <p:ph idx="1"/>
          </p:nvPr>
        </p:nvSpPr>
        <p:spPr/>
        <p:txBody>
          <a:bodyPr/>
          <a:lstStyle/>
          <a:p>
            <a:r>
              <a:rPr lang="fr-CA" dirty="0"/>
              <a:t>Les options suivantes sont dangereuses si le projet est déjà rendu public.  Mais si le projet n’est pas rendu public, cela pourrait être utile.</a:t>
            </a:r>
          </a:p>
          <a:p>
            <a:r>
              <a:rPr lang="fr-CA" dirty="0"/>
              <a:t>C’est la commande </a:t>
            </a:r>
            <a:r>
              <a:rPr lang="fr-CA" dirty="0" err="1"/>
              <a:t>filter-branch</a:t>
            </a:r>
            <a:r>
              <a:rPr lang="fr-CA" dirty="0"/>
              <a:t>, utilisée dans les 3 prochaines diapos</a:t>
            </a:r>
          </a:p>
          <a:p>
            <a:endParaRPr lang="fr-CA" dirty="0"/>
          </a:p>
          <a:p>
            <a:endParaRPr lang="en-US" dirty="0"/>
          </a:p>
        </p:txBody>
      </p:sp>
    </p:spTree>
    <p:extLst>
      <p:ext uri="{BB962C8B-B14F-4D97-AF65-F5344CB8AC3E}">
        <p14:creationId xmlns:p14="http://schemas.microsoft.com/office/powerpoint/2010/main" val="14753255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90053-9DA7-442C-8D01-7DA95E99C235}"/>
              </a:ext>
            </a:extLst>
          </p:cNvPr>
          <p:cNvSpPr>
            <a:spLocks noGrp="1"/>
          </p:cNvSpPr>
          <p:nvPr>
            <p:ph type="title"/>
          </p:nvPr>
        </p:nvSpPr>
        <p:spPr/>
        <p:txBody>
          <a:bodyPr>
            <a:normAutofit/>
          </a:bodyPr>
          <a:lstStyle/>
          <a:p>
            <a:r>
              <a:rPr lang="fr-CA" dirty="0"/>
              <a:t>Enlever un fichier de tous les </a:t>
            </a:r>
            <a:r>
              <a:rPr lang="fr-CA" dirty="0" err="1"/>
              <a:t>commits</a:t>
            </a:r>
            <a:endParaRPr lang="en-US" dirty="0"/>
          </a:p>
        </p:txBody>
      </p:sp>
      <p:sp>
        <p:nvSpPr>
          <p:cNvPr id="3" name="Content Placeholder 2">
            <a:extLst>
              <a:ext uri="{FF2B5EF4-FFF2-40B4-BE49-F238E27FC236}">
                <a16:creationId xmlns:a16="http://schemas.microsoft.com/office/drawing/2014/main" id="{4ED2893E-D298-4B01-BECC-F090FD1216B6}"/>
              </a:ext>
            </a:extLst>
          </p:cNvPr>
          <p:cNvSpPr>
            <a:spLocks noGrp="1"/>
          </p:cNvSpPr>
          <p:nvPr>
            <p:ph idx="1"/>
          </p:nvPr>
        </p:nvSpPr>
        <p:spPr/>
        <p:txBody>
          <a:bodyPr/>
          <a:lstStyle/>
          <a:p>
            <a:r>
              <a:rPr lang="fr-CA" dirty="0"/>
              <a:t>On a ajouté un fichier vidéo par erreur. On a ajouté un fichier password.txt par mégarde.  </a:t>
            </a:r>
          </a:p>
          <a:p>
            <a:r>
              <a:rPr lang="en-US" dirty="0">
                <a:latin typeface="Courier New" panose="02070309020205020404" pitchFamily="49" charset="0"/>
                <a:cs typeface="Courier New" panose="02070309020205020404" pitchFamily="49" charset="0"/>
              </a:rPr>
              <a:t>git filter-branch --tree-filter '</a:t>
            </a:r>
            <a:r>
              <a:rPr lang="en-US" dirty="0" err="1">
                <a:latin typeface="Courier New" panose="02070309020205020404" pitchFamily="49" charset="0"/>
                <a:cs typeface="Courier New" panose="02070309020205020404" pitchFamily="49" charset="0"/>
              </a:rPr>
              <a:t>rm</a:t>
            </a:r>
            <a:r>
              <a:rPr lang="en-US" dirty="0">
                <a:latin typeface="Courier New" panose="02070309020205020404" pitchFamily="49" charset="0"/>
                <a:cs typeface="Courier New" panose="02070309020205020404" pitchFamily="49" charset="0"/>
              </a:rPr>
              <a:t> -f passwords.txt' HEAD </a:t>
            </a:r>
          </a:p>
          <a:p>
            <a:r>
              <a:rPr lang="fr-CA" dirty="0">
                <a:cs typeface="Courier New" panose="02070309020205020404" pitchFamily="49" charset="0"/>
              </a:rPr>
              <a:t>A</a:t>
            </a:r>
            <a:r>
              <a:rPr lang="en-US" dirty="0" err="1">
                <a:cs typeface="Courier New" panose="02070309020205020404" pitchFamily="49" charset="0"/>
              </a:rPr>
              <a:t>jouter</a:t>
            </a:r>
            <a:r>
              <a:rPr lang="en-US" dirty="0">
                <a:cs typeface="Courier New" panose="02070309020205020404" pitchFamily="49" charset="0"/>
              </a:rPr>
              <a:t> </a:t>
            </a:r>
            <a:r>
              <a:rPr lang="en-US" dirty="0">
                <a:latin typeface="Courier New" panose="02070309020205020404" pitchFamily="49" charset="0"/>
                <a:cs typeface="Courier New" panose="02070309020205020404" pitchFamily="49" charset="0"/>
              </a:rPr>
              <a:t>--all </a:t>
            </a:r>
            <a:r>
              <a:rPr lang="en-US" dirty="0">
                <a:cs typeface="Courier New" panose="02070309020205020404" pitchFamily="49" charset="0"/>
              </a:rPr>
              <a:t>pour affecter </a:t>
            </a:r>
            <a:r>
              <a:rPr lang="en-US" dirty="0" err="1">
                <a:cs typeface="Courier New" panose="02070309020205020404" pitchFamily="49" charset="0"/>
              </a:rPr>
              <a:t>toutes</a:t>
            </a:r>
            <a:r>
              <a:rPr lang="en-US" dirty="0">
                <a:cs typeface="Courier New" panose="02070309020205020404" pitchFamily="49" charset="0"/>
              </a:rPr>
              <a:t> les branches.</a:t>
            </a:r>
          </a:p>
        </p:txBody>
      </p:sp>
    </p:spTree>
    <p:extLst>
      <p:ext uri="{BB962C8B-B14F-4D97-AF65-F5344CB8AC3E}">
        <p14:creationId xmlns:p14="http://schemas.microsoft.com/office/powerpoint/2010/main" val="65462129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8F39D-B13E-41C3-8643-994521D52E41}"/>
              </a:ext>
            </a:extLst>
          </p:cNvPr>
          <p:cNvSpPr>
            <a:spLocks noGrp="1"/>
          </p:cNvSpPr>
          <p:nvPr>
            <p:ph type="title"/>
          </p:nvPr>
        </p:nvSpPr>
        <p:spPr/>
        <p:txBody>
          <a:bodyPr>
            <a:normAutofit/>
          </a:bodyPr>
          <a:lstStyle/>
          <a:p>
            <a:r>
              <a:rPr lang="fr-CA" dirty="0"/>
              <a:t>Faire d’un sous-dossier la nouvelle racine</a:t>
            </a:r>
            <a:endParaRPr lang="en-US" dirty="0"/>
          </a:p>
        </p:txBody>
      </p:sp>
      <p:sp>
        <p:nvSpPr>
          <p:cNvPr id="3" name="Content Placeholder 2">
            <a:extLst>
              <a:ext uri="{FF2B5EF4-FFF2-40B4-BE49-F238E27FC236}">
                <a16:creationId xmlns:a16="http://schemas.microsoft.com/office/drawing/2014/main" id="{38AFF6FE-BFD7-4D26-9B2B-06884F12D797}"/>
              </a:ext>
            </a:extLst>
          </p:cNvPr>
          <p:cNvSpPr>
            <a:spLocks noGrp="1"/>
          </p:cNvSpPr>
          <p:nvPr>
            <p:ph idx="1"/>
          </p:nvPr>
        </p:nvSpPr>
        <p:spPr/>
        <p:txBody>
          <a:bodyPr/>
          <a:lstStyle/>
          <a:p>
            <a:r>
              <a:rPr lang="fr-CA" dirty="0"/>
              <a:t>On importe un projet d’un autre outil de gestion de code, et il y plein de dossiers: </a:t>
            </a:r>
            <a:r>
              <a:rPr lang="fr-CA" dirty="0" err="1"/>
              <a:t>trunk</a:t>
            </a:r>
            <a:r>
              <a:rPr lang="fr-CA" dirty="0"/>
              <a:t>, tags, etc.  On veut que le dossier </a:t>
            </a:r>
            <a:r>
              <a:rPr lang="fr-CA" dirty="0" err="1"/>
              <a:t>trunk</a:t>
            </a:r>
            <a:r>
              <a:rPr lang="fr-CA" dirty="0"/>
              <a:t> soit maintenant la nouvelle racine</a:t>
            </a:r>
          </a:p>
          <a:p>
            <a:r>
              <a:rPr lang="en-US" dirty="0">
                <a:latin typeface="Courier New" panose="02070309020205020404" pitchFamily="49" charset="0"/>
                <a:cs typeface="Courier New" panose="02070309020205020404" pitchFamily="49" charset="0"/>
              </a:rPr>
              <a:t>git filter-branch --subdirectory-filter trunk HEAD </a:t>
            </a:r>
            <a:r>
              <a:rPr lang="fr-CA" dirty="0">
                <a:latin typeface="Courier New" panose="02070309020205020404" pitchFamily="49" charset="0"/>
                <a:cs typeface="Courier New" panose="02070309020205020404" pitchFamily="49" charset="0"/>
              </a:rPr>
              <a:t> </a:t>
            </a:r>
          </a:p>
          <a:p>
            <a:r>
              <a:rPr lang="fr-CA" dirty="0"/>
              <a:t>Git prend même la peine d’enlever les </a:t>
            </a:r>
            <a:r>
              <a:rPr lang="fr-CA" dirty="0" err="1"/>
              <a:t>commits</a:t>
            </a:r>
            <a:r>
              <a:rPr lang="fr-CA" dirty="0"/>
              <a:t> qui n’affectent pas </a:t>
            </a:r>
            <a:r>
              <a:rPr lang="fr-CA" dirty="0" err="1"/>
              <a:t>trunk</a:t>
            </a:r>
            <a:r>
              <a:rPr lang="fr-CA" dirty="0"/>
              <a:t>. </a:t>
            </a:r>
          </a:p>
          <a:p>
            <a:endParaRPr lang="en-US" dirty="0"/>
          </a:p>
        </p:txBody>
      </p:sp>
    </p:spTree>
    <p:extLst>
      <p:ext uri="{BB962C8B-B14F-4D97-AF65-F5344CB8AC3E}">
        <p14:creationId xmlns:p14="http://schemas.microsoft.com/office/powerpoint/2010/main" val="32107003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2FBD4-F1C5-437D-A134-1D69613B294B}"/>
              </a:ext>
            </a:extLst>
          </p:cNvPr>
          <p:cNvSpPr>
            <a:spLocks noGrp="1"/>
          </p:cNvSpPr>
          <p:nvPr>
            <p:ph type="title"/>
          </p:nvPr>
        </p:nvSpPr>
        <p:spPr/>
        <p:txBody>
          <a:bodyPr>
            <a:normAutofit/>
          </a:bodyPr>
          <a:lstStyle/>
          <a:p>
            <a:r>
              <a:rPr lang="fr-CA" dirty="0"/>
              <a:t>Changer le courriel globalement</a:t>
            </a:r>
            <a:endParaRPr lang="en-US" dirty="0"/>
          </a:p>
        </p:txBody>
      </p:sp>
      <p:sp>
        <p:nvSpPr>
          <p:cNvPr id="3" name="Content Placeholder 2">
            <a:extLst>
              <a:ext uri="{FF2B5EF4-FFF2-40B4-BE49-F238E27FC236}">
                <a16:creationId xmlns:a16="http://schemas.microsoft.com/office/drawing/2014/main" id="{32C6EFA5-56F0-4CFA-8FB4-2F29D844DD8F}"/>
              </a:ext>
            </a:extLst>
          </p:cNvPr>
          <p:cNvSpPr>
            <a:spLocks noGrp="1"/>
          </p:cNvSpPr>
          <p:nvPr>
            <p:ph idx="1"/>
          </p:nvPr>
        </p:nvSpPr>
        <p:spPr/>
        <p:txBody>
          <a:bodyPr>
            <a:normAutofit/>
          </a:bodyPr>
          <a:lstStyle/>
          <a:p>
            <a:r>
              <a:rPr lang="fr-CA" dirty="0"/>
              <a:t>Ex: Le courriel interne ne correspond pas au courriel externe. Ou on passe d’une adresse de bureau à une adresse personnelle.</a:t>
            </a:r>
            <a:br>
              <a:rPr lang="fr-CA" dirty="0"/>
            </a:br>
            <a:br>
              <a:rPr lang="fr-CA" dirty="0"/>
            </a:br>
            <a:r>
              <a:rPr lang="en-US" dirty="0">
                <a:latin typeface="Courier New" panose="02070309020205020404" pitchFamily="49" charset="0"/>
                <a:cs typeface="Courier New" panose="02070309020205020404" pitchFamily="49" charset="0"/>
              </a:rPr>
              <a:t>git filter-branch --commit-filter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if [ "$GIT_AUTHOR_EMAIL" = "</a:t>
            </a:r>
            <a:r>
              <a:rPr lang="en-US" dirty="0" err="1">
                <a:latin typeface="Courier New" panose="02070309020205020404" pitchFamily="49" charset="0"/>
                <a:cs typeface="Courier New" panose="02070309020205020404" pitchFamily="49" charset="0"/>
              </a:rPr>
              <a:t>schacon@localhost</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then</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GIT_AUTHOR_NAME="Scott Chacon";</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GIT_AUTHOR_EMAIL="schacon@example.com";</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git commit-tree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else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git commit-tree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fi' HEAD</a:t>
            </a:r>
          </a:p>
        </p:txBody>
      </p:sp>
    </p:spTree>
    <p:extLst>
      <p:ext uri="{BB962C8B-B14F-4D97-AF65-F5344CB8AC3E}">
        <p14:creationId xmlns:p14="http://schemas.microsoft.com/office/powerpoint/2010/main" val="114999917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0D846-C21B-4B29-8832-D3D08F18AEE3}"/>
              </a:ext>
            </a:extLst>
          </p:cNvPr>
          <p:cNvSpPr>
            <a:spLocks noGrp="1"/>
          </p:cNvSpPr>
          <p:nvPr>
            <p:ph type="title"/>
          </p:nvPr>
        </p:nvSpPr>
        <p:spPr/>
        <p:txBody>
          <a:bodyPr/>
          <a:lstStyle/>
          <a:p>
            <a:r>
              <a:rPr lang="fr-CA" dirty="0"/>
              <a:t>Différents types </a:t>
            </a:r>
            <a:r>
              <a:rPr lang="fr-CA"/>
              <a:t>de workflow</a:t>
            </a:r>
            <a:endParaRPr lang="en-US" dirty="0"/>
          </a:p>
        </p:txBody>
      </p:sp>
      <p:sp>
        <p:nvSpPr>
          <p:cNvPr id="3" name="Content Placeholder 2">
            <a:extLst>
              <a:ext uri="{FF2B5EF4-FFF2-40B4-BE49-F238E27FC236}">
                <a16:creationId xmlns:a16="http://schemas.microsoft.com/office/drawing/2014/main" id="{D410C8F9-A1B4-411D-A7F2-E1BE8A669D4C}"/>
              </a:ext>
            </a:extLst>
          </p:cNvPr>
          <p:cNvSpPr>
            <a:spLocks noGrp="1"/>
          </p:cNvSpPr>
          <p:nvPr>
            <p:ph idx="1"/>
          </p:nvPr>
        </p:nvSpPr>
        <p:spPr/>
        <p:txBody>
          <a:bodyPr>
            <a:normAutofit/>
          </a:bodyPr>
          <a:lstStyle/>
          <a:p>
            <a:r>
              <a:rPr lang="en-US" dirty="0" err="1"/>
              <a:t>GitFlow</a:t>
            </a:r>
            <a:r>
              <a:rPr lang="en-US" dirty="0"/>
              <a:t>        </a:t>
            </a:r>
            <a:r>
              <a:rPr lang="en-US" dirty="0">
                <a:hlinkClick r:id="rId2"/>
              </a:rPr>
              <a:t>http://nvie.com/posts/a-successful-git-branching-model/</a:t>
            </a:r>
            <a:r>
              <a:rPr lang="en-US" dirty="0"/>
              <a:t> </a:t>
            </a:r>
            <a:br>
              <a:rPr lang="en-US" dirty="0"/>
            </a:br>
            <a:r>
              <a:rPr lang="en-US" dirty="0"/>
              <a:t>GitLab Flow    </a:t>
            </a:r>
            <a:r>
              <a:rPr lang="en-US" dirty="0">
                <a:hlinkClick r:id="rId3"/>
              </a:rPr>
              <a:t>https://docs.gitlab.com/ee/workflow/gitlab_flow.html</a:t>
            </a:r>
            <a:br>
              <a:rPr lang="en-US" dirty="0"/>
            </a:br>
            <a:r>
              <a:rPr lang="en-US" dirty="0"/>
              <a:t>GitHub Flow    </a:t>
            </a:r>
            <a:r>
              <a:rPr lang="en-US" dirty="0">
                <a:hlinkClick r:id="rId4"/>
              </a:rPr>
              <a:t>https://guides.github.com/introduction/flow/index.html</a:t>
            </a:r>
            <a:br>
              <a:rPr lang="en-US" dirty="0"/>
            </a:br>
            <a:r>
              <a:rPr lang="en-US" dirty="0" err="1"/>
              <a:t>OneFlow</a:t>
            </a:r>
            <a:r>
              <a:rPr lang="en-US" dirty="0"/>
              <a:t>        </a:t>
            </a:r>
            <a:r>
              <a:rPr lang="en-US" sz="2000" dirty="0">
                <a:hlinkClick r:id="rId5"/>
              </a:rPr>
              <a:t>http://endoflineblog.com/oneflow-a-git-branching-model-and-workflow</a:t>
            </a:r>
            <a:br>
              <a:rPr lang="en-US" dirty="0"/>
            </a:br>
            <a:r>
              <a:rPr lang="en-US" dirty="0" err="1"/>
              <a:t>DMZFlow</a:t>
            </a:r>
            <a:r>
              <a:rPr lang="en-US" dirty="0"/>
              <a:t>        </a:t>
            </a:r>
            <a:r>
              <a:rPr lang="en-US" dirty="0">
                <a:hlinkClick r:id="rId6"/>
              </a:rPr>
              <a:t>https://gist.github.com/djspiewak/9f2f91085607a4859a66</a:t>
            </a:r>
            <a:br>
              <a:rPr lang="en-US" dirty="0"/>
            </a:br>
            <a:r>
              <a:rPr lang="en-US" dirty="0" err="1"/>
              <a:t>GitSolo</a:t>
            </a:r>
            <a:r>
              <a:rPr lang="en-US" dirty="0"/>
              <a:t>	       </a:t>
            </a:r>
            <a:r>
              <a:rPr lang="en-US" sz="2000" dirty="0">
                <a:hlinkClick r:id="rId7"/>
              </a:rPr>
              <a:t>https://sdlambert.github.io/2015/04/09/git-workflow-for-solo-development/</a:t>
            </a:r>
            <a:r>
              <a:rPr lang="en-US" sz="2000" dirty="0"/>
              <a:t> </a:t>
            </a:r>
          </a:p>
        </p:txBody>
      </p:sp>
    </p:spTree>
    <p:extLst>
      <p:ext uri="{BB962C8B-B14F-4D97-AF65-F5344CB8AC3E}">
        <p14:creationId xmlns:p14="http://schemas.microsoft.com/office/powerpoint/2010/main" val="374580903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738D-0EA8-4154-B8EC-50819633D052}"/>
              </a:ext>
            </a:extLst>
          </p:cNvPr>
          <p:cNvSpPr>
            <a:spLocks noGrp="1"/>
          </p:cNvSpPr>
          <p:nvPr>
            <p:ph type="title"/>
          </p:nvPr>
        </p:nvSpPr>
        <p:spPr/>
        <p:txBody>
          <a:bodyPr/>
          <a:lstStyle/>
          <a:p>
            <a:r>
              <a:rPr lang="fr-CA" dirty="0"/>
              <a:t>SSH</a:t>
            </a:r>
            <a:endParaRPr lang="en-US" dirty="0"/>
          </a:p>
        </p:txBody>
      </p:sp>
      <p:sp>
        <p:nvSpPr>
          <p:cNvPr id="3" name="Content Placeholder 2">
            <a:extLst>
              <a:ext uri="{FF2B5EF4-FFF2-40B4-BE49-F238E27FC236}">
                <a16:creationId xmlns:a16="http://schemas.microsoft.com/office/drawing/2014/main" id="{8F9694B4-1B1B-4DCA-880B-4869E5FC607F}"/>
              </a:ext>
            </a:extLst>
          </p:cNvPr>
          <p:cNvSpPr>
            <a:spLocks noGrp="1"/>
          </p:cNvSpPr>
          <p:nvPr>
            <p:ph idx="1"/>
          </p:nvPr>
        </p:nvSpPr>
        <p:spPr/>
        <p:txBody>
          <a:bodyPr/>
          <a:lstStyle/>
          <a:p>
            <a:r>
              <a:rPr lang="fr-CA" dirty="0"/>
              <a:t>Avantages</a:t>
            </a:r>
          </a:p>
          <a:p>
            <a:pPr marL="457200" indent="-457200">
              <a:buFont typeface="Arial" panose="020B0604020202020204" pitchFamily="34" charset="0"/>
              <a:buChar char="•"/>
            </a:pPr>
            <a:r>
              <a:rPr lang="fr-CA" dirty="0"/>
              <a:t>S</a:t>
            </a:r>
            <a:r>
              <a:rPr lang="en-US" dirty="0"/>
              <a:t>SH </a:t>
            </a:r>
            <a:r>
              <a:rPr lang="en-US" dirty="0" err="1"/>
              <a:t>est</a:t>
            </a:r>
            <a:r>
              <a:rPr lang="en-US" dirty="0"/>
              <a:t> </a:t>
            </a:r>
            <a:r>
              <a:rPr lang="en-US" dirty="0" err="1"/>
              <a:t>commun</a:t>
            </a:r>
            <a:r>
              <a:rPr lang="en-US" dirty="0"/>
              <a:t>, </a:t>
            </a:r>
            <a:r>
              <a:rPr lang="en-US" dirty="0" err="1"/>
              <a:t>sécurisé</a:t>
            </a:r>
            <a:r>
              <a:rPr lang="en-US" dirty="0"/>
              <a:t> et performant. </a:t>
            </a:r>
          </a:p>
          <a:p>
            <a:pPr marL="457200" indent="-457200">
              <a:buFont typeface="Arial" panose="020B0604020202020204" pitchFamily="34" charset="0"/>
              <a:buChar char="•"/>
            </a:pPr>
            <a:r>
              <a:rPr lang="fr-CA" dirty="0"/>
              <a:t>C</a:t>
            </a:r>
            <a:r>
              <a:rPr lang="en-US" dirty="0" err="1"/>
              <a:t>onnu</a:t>
            </a:r>
            <a:r>
              <a:rPr lang="en-US" dirty="0"/>
              <a:t> des admins</a:t>
            </a:r>
          </a:p>
          <a:p>
            <a:r>
              <a:rPr lang="fr-CA" dirty="0"/>
              <a:t>Inconvénients</a:t>
            </a:r>
          </a:p>
          <a:p>
            <a:pPr marL="457200" indent="-457200">
              <a:buFont typeface="Arial" panose="020B0604020202020204" pitchFamily="34" charset="0"/>
              <a:buChar char="•"/>
            </a:pPr>
            <a:r>
              <a:rPr lang="fr-CA" dirty="0"/>
              <a:t>Pas d’accès anonyme</a:t>
            </a:r>
          </a:p>
          <a:p>
            <a:endParaRPr lang="fr-CA" dirty="0"/>
          </a:p>
        </p:txBody>
      </p:sp>
    </p:spTree>
    <p:extLst>
      <p:ext uri="{BB962C8B-B14F-4D97-AF65-F5344CB8AC3E}">
        <p14:creationId xmlns:p14="http://schemas.microsoft.com/office/powerpoint/2010/main" val="71237981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F6F50-11C2-434D-A700-46801DCEFC34}"/>
              </a:ext>
            </a:extLst>
          </p:cNvPr>
          <p:cNvSpPr>
            <a:spLocks noGrp="1"/>
          </p:cNvSpPr>
          <p:nvPr>
            <p:ph type="title"/>
          </p:nvPr>
        </p:nvSpPr>
        <p:spPr/>
        <p:txBody>
          <a:bodyPr/>
          <a:lstStyle/>
          <a:p>
            <a:r>
              <a:rPr lang="fr-CA" dirty="0"/>
              <a:t>Protocole Git</a:t>
            </a:r>
            <a:endParaRPr lang="en-US" dirty="0"/>
          </a:p>
        </p:txBody>
      </p:sp>
      <p:sp>
        <p:nvSpPr>
          <p:cNvPr id="3" name="Content Placeholder 2">
            <a:extLst>
              <a:ext uri="{FF2B5EF4-FFF2-40B4-BE49-F238E27FC236}">
                <a16:creationId xmlns:a16="http://schemas.microsoft.com/office/drawing/2014/main" id="{4F333E1A-809A-462C-AD2B-A709CB89AB90}"/>
              </a:ext>
            </a:extLst>
          </p:cNvPr>
          <p:cNvSpPr>
            <a:spLocks noGrp="1"/>
          </p:cNvSpPr>
          <p:nvPr>
            <p:ph idx="1"/>
          </p:nvPr>
        </p:nvSpPr>
        <p:spPr/>
        <p:txBody>
          <a:bodyPr/>
          <a:lstStyle/>
          <a:p>
            <a:r>
              <a:rPr lang="fr-CA" dirty="0"/>
              <a:t>Utilise un Daemon (Service) qui écoute sur le port 9418, similaire à </a:t>
            </a:r>
            <a:r>
              <a:rPr lang="fr-CA" dirty="0" err="1"/>
              <a:t>ssh</a:t>
            </a:r>
            <a:r>
              <a:rPr lang="fr-CA" dirty="0"/>
              <a:t>, mais sans identification. </a:t>
            </a:r>
          </a:p>
          <a:p>
            <a:r>
              <a:rPr lang="fr-CA" dirty="0"/>
              <a:t>Il faut ajouter un fichier </a:t>
            </a:r>
            <a:r>
              <a:rPr lang="en-US" dirty="0">
                <a:latin typeface="Courier New" panose="02070309020205020404" pitchFamily="49" charset="0"/>
                <a:cs typeface="Courier New" panose="02070309020205020404" pitchFamily="49" charset="0"/>
              </a:rPr>
              <a:t>git-daemon-export-ok</a:t>
            </a:r>
            <a:r>
              <a:rPr lang="en-US" dirty="0">
                <a:cs typeface="Courier New" panose="02070309020205020404" pitchFamily="49" charset="0"/>
              </a:rPr>
              <a:t> </a:t>
            </a:r>
            <a:r>
              <a:rPr lang="en-US" dirty="0"/>
              <a:t>pour que le </a:t>
            </a:r>
            <a:r>
              <a:rPr lang="en-US" dirty="0" err="1"/>
              <a:t>dépot</a:t>
            </a:r>
            <a:r>
              <a:rPr lang="en-US" dirty="0"/>
              <a:t> </a:t>
            </a:r>
            <a:r>
              <a:rPr lang="en-US" dirty="0" err="1"/>
              <a:t>soit</a:t>
            </a:r>
            <a:r>
              <a:rPr lang="en-US" dirty="0"/>
              <a:t> </a:t>
            </a:r>
            <a:r>
              <a:rPr lang="en-US" dirty="0" err="1"/>
              <a:t>partagé</a:t>
            </a:r>
            <a:r>
              <a:rPr lang="en-US" dirty="0"/>
              <a:t> par le Daemon</a:t>
            </a:r>
          </a:p>
          <a:p>
            <a:r>
              <a:rPr lang="fr-CA" dirty="0"/>
              <a:t>Aucune </a:t>
            </a:r>
            <a:r>
              <a:rPr lang="en-US" dirty="0" err="1"/>
              <a:t>sécurité</a:t>
            </a:r>
            <a:r>
              <a:rPr lang="en-US" dirty="0"/>
              <a:t>.  </a:t>
            </a:r>
            <a:r>
              <a:rPr lang="en-US" dirty="0" err="1"/>
              <a:t>Donc</a:t>
            </a:r>
            <a:r>
              <a:rPr lang="en-US" dirty="0"/>
              <a:t> </a:t>
            </a:r>
            <a:r>
              <a:rPr lang="en-US" dirty="0" err="1"/>
              <a:t>souvent</a:t>
            </a:r>
            <a:r>
              <a:rPr lang="en-US" dirty="0"/>
              <a:t> </a:t>
            </a:r>
            <a:r>
              <a:rPr lang="en-US" dirty="0" err="1"/>
              <a:t>configuré</a:t>
            </a:r>
            <a:r>
              <a:rPr lang="en-US" dirty="0"/>
              <a:t> pour ne pas </a:t>
            </a:r>
            <a:r>
              <a:rPr lang="en-US" dirty="0" err="1"/>
              <a:t>permettre</a:t>
            </a:r>
            <a:r>
              <a:rPr lang="en-US" dirty="0"/>
              <a:t> le push (</a:t>
            </a:r>
            <a:r>
              <a:rPr lang="en-US" dirty="0" err="1"/>
              <a:t>sinon</a:t>
            </a:r>
            <a:r>
              <a:rPr lang="en-US" dirty="0"/>
              <a:t>, </a:t>
            </a:r>
            <a:r>
              <a:rPr lang="en-US" dirty="0" err="1"/>
              <a:t>n’importe</a:t>
            </a:r>
            <a:r>
              <a:rPr lang="en-US" dirty="0"/>
              <a:t> qui </a:t>
            </a:r>
            <a:r>
              <a:rPr lang="en-US" dirty="0" err="1"/>
              <a:t>pourrait</a:t>
            </a:r>
            <a:r>
              <a:rPr lang="en-US" dirty="0"/>
              <a:t> faire un push.)</a:t>
            </a:r>
          </a:p>
          <a:p>
            <a:endParaRPr lang="en-US" dirty="0"/>
          </a:p>
        </p:txBody>
      </p:sp>
    </p:spTree>
    <p:extLst>
      <p:ext uri="{BB962C8B-B14F-4D97-AF65-F5344CB8AC3E}">
        <p14:creationId xmlns:p14="http://schemas.microsoft.com/office/powerpoint/2010/main" val="176572969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9C88F-BDD6-430C-9D32-F81B2870D15E}"/>
              </a:ext>
            </a:extLst>
          </p:cNvPr>
          <p:cNvSpPr>
            <a:spLocks noGrp="1"/>
          </p:cNvSpPr>
          <p:nvPr>
            <p:ph type="title"/>
          </p:nvPr>
        </p:nvSpPr>
        <p:spPr/>
        <p:txBody>
          <a:bodyPr/>
          <a:lstStyle/>
          <a:p>
            <a:r>
              <a:rPr lang="fr-CA" dirty="0"/>
              <a:t>Protocole Git</a:t>
            </a:r>
            <a:endParaRPr lang="en-US" dirty="0"/>
          </a:p>
        </p:txBody>
      </p:sp>
      <p:sp>
        <p:nvSpPr>
          <p:cNvPr id="3" name="Content Placeholder 2">
            <a:extLst>
              <a:ext uri="{FF2B5EF4-FFF2-40B4-BE49-F238E27FC236}">
                <a16:creationId xmlns:a16="http://schemas.microsoft.com/office/drawing/2014/main" id="{D3B8D9CE-DCCF-4E74-B715-AF8A8BCBDCC7}"/>
              </a:ext>
            </a:extLst>
          </p:cNvPr>
          <p:cNvSpPr>
            <a:spLocks noGrp="1"/>
          </p:cNvSpPr>
          <p:nvPr>
            <p:ph idx="1"/>
          </p:nvPr>
        </p:nvSpPr>
        <p:spPr/>
        <p:txBody>
          <a:bodyPr/>
          <a:lstStyle/>
          <a:p>
            <a:r>
              <a:rPr lang="fr-CA" dirty="0"/>
              <a:t>Avantages</a:t>
            </a:r>
          </a:p>
          <a:p>
            <a:pPr marL="457200" indent="-457200">
              <a:buFont typeface="Arial" panose="020B0604020202020204" pitchFamily="34" charset="0"/>
              <a:buChar char="•"/>
            </a:pPr>
            <a:r>
              <a:rPr lang="fr-CA" dirty="0"/>
              <a:t>Le plus rapide</a:t>
            </a:r>
          </a:p>
          <a:p>
            <a:r>
              <a:rPr lang="fr-CA" dirty="0"/>
              <a:t>Inconvénients</a:t>
            </a:r>
          </a:p>
          <a:p>
            <a:pPr marL="457200" indent="-457200">
              <a:buFont typeface="Arial" panose="020B0604020202020204" pitchFamily="34" charset="0"/>
              <a:buChar char="•"/>
            </a:pPr>
            <a:r>
              <a:rPr lang="fr-CA" dirty="0"/>
              <a:t>Pas d’identité</a:t>
            </a:r>
          </a:p>
          <a:p>
            <a:pPr marL="457200" indent="-457200">
              <a:buFont typeface="Arial" panose="020B0604020202020204" pitchFamily="34" charset="0"/>
              <a:buChar char="•"/>
            </a:pPr>
            <a:r>
              <a:rPr lang="fr-CA" dirty="0"/>
              <a:t>On le combine avec d’autres protocoles pour l’écriture (push)</a:t>
            </a:r>
          </a:p>
          <a:p>
            <a:pPr marL="457200" indent="-457200">
              <a:buFont typeface="Arial" panose="020B0604020202020204" pitchFamily="34" charset="0"/>
              <a:buChar char="•"/>
            </a:pPr>
            <a:r>
              <a:rPr lang="fr-CA" dirty="0"/>
              <a:t>Difficile à configurer (installer un Daemon ou service, ouvrir le port 9418)</a:t>
            </a:r>
            <a:endParaRPr lang="en-US" dirty="0"/>
          </a:p>
        </p:txBody>
      </p:sp>
    </p:spTree>
    <p:extLst>
      <p:ext uri="{BB962C8B-B14F-4D97-AF65-F5344CB8AC3E}">
        <p14:creationId xmlns:p14="http://schemas.microsoft.com/office/powerpoint/2010/main" val="371397382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3940E-7512-4523-91C3-1EE16ED163AD}"/>
              </a:ext>
            </a:extLst>
          </p:cNvPr>
          <p:cNvSpPr>
            <a:spLocks noGrp="1"/>
          </p:cNvSpPr>
          <p:nvPr>
            <p:ph type="title"/>
          </p:nvPr>
        </p:nvSpPr>
        <p:spPr/>
        <p:txBody>
          <a:bodyPr/>
          <a:lstStyle/>
          <a:p>
            <a:r>
              <a:rPr lang="fr-CA" dirty="0"/>
              <a:t>Créer un dépôt nu</a:t>
            </a:r>
            <a:endParaRPr lang="en-US" dirty="0"/>
          </a:p>
        </p:txBody>
      </p:sp>
      <p:sp>
        <p:nvSpPr>
          <p:cNvPr id="3" name="Content Placeholder 2">
            <a:extLst>
              <a:ext uri="{FF2B5EF4-FFF2-40B4-BE49-F238E27FC236}">
                <a16:creationId xmlns:a16="http://schemas.microsoft.com/office/drawing/2014/main" id="{977F3F83-8EAC-4039-875E-7E11CC358250}"/>
              </a:ext>
            </a:extLst>
          </p:cNvPr>
          <p:cNvSpPr>
            <a:spLocks noGrp="1"/>
          </p:cNvSpPr>
          <p:nvPr>
            <p:ph idx="1"/>
          </p:nvPr>
        </p:nvSpPr>
        <p:spPr/>
        <p:txBody>
          <a:bodyPr/>
          <a:lstStyle/>
          <a:p>
            <a:r>
              <a:rPr lang="fr-CA" dirty="0"/>
              <a:t>Pour créer un serveur git, il faut exporter un dépôt vers un dépôt nu (</a:t>
            </a:r>
            <a:r>
              <a:rPr lang="fr-CA" dirty="0" err="1"/>
              <a:t>bare</a:t>
            </a:r>
            <a:r>
              <a:rPr lang="fr-CA" dirty="0"/>
              <a:t> repository).</a:t>
            </a:r>
          </a:p>
          <a:p>
            <a:r>
              <a:rPr lang="fr-CA" dirty="0"/>
              <a:t>	La convention est d’ajouter le suffixe .git au nom du dossier.</a:t>
            </a:r>
          </a:p>
          <a:p>
            <a:r>
              <a:rPr lang="en-US" dirty="0">
                <a:latin typeface="Courier New" panose="02070309020205020404" pitchFamily="49" charset="0"/>
                <a:cs typeface="Courier New" panose="02070309020205020404" pitchFamily="49" charset="0"/>
              </a:rPr>
              <a:t>git clone --bare </a:t>
            </a:r>
            <a:r>
              <a:rPr lang="en-US" dirty="0" err="1">
                <a:latin typeface="Courier New" panose="02070309020205020404" pitchFamily="49" charset="0"/>
                <a:cs typeface="Courier New" panose="02070309020205020404" pitchFamily="49" charset="0"/>
              </a:rPr>
              <a:t>my_project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my_project.git</a:t>
            </a:r>
            <a:endParaRPr lang="en-US" dirty="0">
              <a:latin typeface="Courier New" panose="02070309020205020404" pitchFamily="49" charset="0"/>
              <a:cs typeface="Courier New" panose="02070309020205020404" pitchFamily="49" charset="0"/>
            </a:endParaRPr>
          </a:p>
          <a:p>
            <a:r>
              <a:rPr lang="fr-CA" dirty="0"/>
              <a:t>Ceci est similaire à copier le dossier .git de notre projet</a:t>
            </a:r>
          </a:p>
          <a:p>
            <a:r>
              <a:rPr lang="en-US" dirty="0" err="1">
                <a:latin typeface="Courier New" panose="02070309020205020404" pitchFamily="49" charset="0"/>
                <a:cs typeface="Courier New" panose="02070309020205020404" pitchFamily="49" charset="0"/>
              </a:rPr>
              <a:t>cp</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Rf</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my_project</a:t>
            </a:r>
            <a:r>
              <a:rPr lang="en-US" dirty="0">
                <a:latin typeface="Courier New" panose="02070309020205020404" pitchFamily="49" charset="0"/>
                <a:cs typeface="Courier New" panose="02070309020205020404" pitchFamily="49" charset="0"/>
              </a:rPr>
              <a:t>/.git </a:t>
            </a:r>
            <a:r>
              <a:rPr lang="en-US" dirty="0" err="1">
                <a:latin typeface="Courier New" panose="02070309020205020404" pitchFamily="49" charset="0"/>
                <a:cs typeface="Courier New" panose="02070309020205020404" pitchFamily="49" charset="0"/>
              </a:rPr>
              <a:t>my_project.git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3264408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DB5A7-0DDE-45FD-B3C5-B4F3B5A5F445}"/>
              </a:ext>
            </a:extLst>
          </p:cNvPr>
          <p:cNvSpPr>
            <a:spLocks noGrp="1"/>
          </p:cNvSpPr>
          <p:nvPr>
            <p:ph type="title"/>
          </p:nvPr>
        </p:nvSpPr>
        <p:spPr/>
        <p:txBody>
          <a:bodyPr>
            <a:normAutofit/>
          </a:bodyPr>
          <a:lstStyle/>
          <a:p>
            <a:r>
              <a:rPr lang="fr-CA" dirty="0"/>
              <a:t>Pousser le dépôt nu vers serveur</a:t>
            </a:r>
            <a:endParaRPr lang="en-US" dirty="0"/>
          </a:p>
        </p:txBody>
      </p:sp>
      <p:sp>
        <p:nvSpPr>
          <p:cNvPr id="3" name="Content Placeholder 2">
            <a:extLst>
              <a:ext uri="{FF2B5EF4-FFF2-40B4-BE49-F238E27FC236}">
                <a16:creationId xmlns:a16="http://schemas.microsoft.com/office/drawing/2014/main" id="{04E671D7-B56C-4706-8C37-9B63A796FF32}"/>
              </a:ext>
            </a:extLst>
          </p:cNvPr>
          <p:cNvSpPr>
            <a:spLocks noGrp="1"/>
          </p:cNvSpPr>
          <p:nvPr>
            <p:ph idx="1"/>
          </p:nvPr>
        </p:nvSpPr>
        <p:spPr/>
        <p:txBody>
          <a:bodyPr/>
          <a:lstStyle/>
          <a:p>
            <a:r>
              <a:rPr lang="fr-CA" dirty="0"/>
              <a:t>Une fois qu’on a un dépôt nu (</a:t>
            </a:r>
            <a:r>
              <a:rPr lang="fr-CA" dirty="0" err="1"/>
              <a:t>bare</a:t>
            </a:r>
            <a:r>
              <a:rPr lang="fr-CA" dirty="0"/>
              <a:t> repository), il suffit de l’envoyer vers un serveur. </a:t>
            </a:r>
          </a:p>
          <a:p>
            <a:r>
              <a:rPr lang="fr-CA" dirty="0"/>
              <a:t>Exemple:  serveur git.exemple.com avec </a:t>
            </a:r>
            <a:r>
              <a:rPr lang="fr-CA" dirty="0" err="1"/>
              <a:t>ssh</a:t>
            </a:r>
            <a:r>
              <a:rPr lang="fr-CA" dirty="0"/>
              <a:t>. vers le dossier /</a:t>
            </a:r>
            <a:r>
              <a:rPr lang="fr-CA" dirty="0" err="1"/>
              <a:t>svr</a:t>
            </a:r>
            <a:r>
              <a:rPr lang="fr-CA" dirty="0"/>
              <a:t>/git</a:t>
            </a:r>
          </a:p>
          <a:p>
            <a:r>
              <a:rPr lang="en-US" dirty="0" err="1">
                <a:latin typeface="Courier New" panose="02070309020205020404" pitchFamily="49" charset="0"/>
                <a:cs typeface="Courier New" panose="02070309020205020404" pitchFamily="49" charset="0"/>
              </a:rPr>
              <a:t>scp</a:t>
            </a:r>
            <a:r>
              <a:rPr lang="en-US" dirty="0">
                <a:latin typeface="Courier New" panose="02070309020205020404" pitchFamily="49" charset="0"/>
                <a:cs typeface="Courier New" panose="02070309020205020404" pitchFamily="49" charset="0"/>
              </a:rPr>
              <a:t> -r </a:t>
            </a:r>
            <a:r>
              <a:rPr lang="en-US" dirty="0" err="1">
                <a:latin typeface="Courier New" panose="02070309020205020404" pitchFamily="49" charset="0"/>
                <a:cs typeface="Courier New" panose="02070309020205020404" pitchFamily="49" charset="0"/>
              </a:rPr>
              <a:t>my_project.git</a:t>
            </a:r>
            <a:r>
              <a:rPr lang="en-US" dirty="0">
                <a:latin typeface="Courier New" panose="02070309020205020404" pitchFamily="49" charset="0"/>
                <a:cs typeface="Courier New" panose="02070309020205020404" pitchFamily="49" charset="0"/>
              </a:rPr>
              <a:t> user@git.example.com:/</a:t>
            </a:r>
            <a:r>
              <a:rPr lang="en-US" dirty="0" err="1">
                <a:latin typeface="Courier New" panose="02070309020205020404" pitchFamily="49" charset="0"/>
                <a:cs typeface="Courier New" panose="02070309020205020404" pitchFamily="49" charset="0"/>
              </a:rPr>
              <a:t>srv</a:t>
            </a:r>
            <a:r>
              <a:rPr lang="en-US" dirty="0">
                <a:latin typeface="Courier New" panose="02070309020205020404" pitchFamily="49" charset="0"/>
                <a:cs typeface="Courier New" panose="02070309020205020404" pitchFamily="49" charset="0"/>
              </a:rPr>
              <a:t>/git</a:t>
            </a:r>
          </a:p>
          <a:p>
            <a:r>
              <a:rPr lang="fr-CA" dirty="0"/>
              <a:t>Ensuite, n’importe qui avec les permissions </a:t>
            </a:r>
            <a:r>
              <a:rPr lang="fr-CA" dirty="0" err="1"/>
              <a:t>ssh</a:t>
            </a:r>
            <a:r>
              <a:rPr lang="fr-CA" dirty="0"/>
              <a:t> pourrait obtenir un clone</a:t>
            </a:r>
          </a:p>
          <a:p>
            <a:r>
              <a:rPr lang="en-US" dirty="0">
                <a:latin typeface="Courier New" panose="02070309020205020404" pitchFamily="49" charset="0"/>
                <a:cs typeface="Courier New" panose="02070309020205020404" pitchFamily="49" charset="0"/>
              </a:rPr>
              <a:t>git clone user@git.example.com:/</a:t>
            </a:r>
            <a:r>
              <a:rPr lang="en-US" dirty="0" err="1">
                <a:latin typeface="Courier New" panose="02070309020205020404" pitchFamily="49" charset="0"/>
                <a:cs typeface="Courier New" panose="02070309020205020404" pitchFamily="49" charset="0"/>
              </a:rPr>
              <a:t>srv</a:t>
            </a:r>
            <a:r>
              <a:rPr lang="en-US" dirty="0">
                <a:latin typeface="Courier New" panose="02070309020205020404" pitchFamily="49" charset="0"/>
                <a:cs typeface="Courier New" panose="02070309020205020404" pitchFamily="49" charset="0"/>
              </a:rPr>
              <a:t>/git/</a:t>
            </a:r>
            <a:r>
              <a:rPr lang="en-US" dirty="0" err="1">
                <a:latin typeface="Courier New" panose="02070309020205020404" pitchFamily="49" charset="0"/>
                <a:cs typeface="Courier New" panose="02070309020205020404" pitchFamily="49" charset="0"/>
              </a:rPr>
              <a:t>my_project.git</a:t>
            </a:r>
            <a:endParaRPr lang="fr-CA" dirty="0">
              <a:latin typeface="Courier New" panose="02070309020205020404" pitchFamily="49" charset="0"/>
              <a:cs typeface="Courier New" panose="02070309020205020404" pitchFamily="49" charset="0"/>
            </a:endParaRPr>
          </a:p>
          <a:p>
            <a:endParaRPr lang="fr-CA" dirty="0"/>
          </a:p>
          <a:p>
            <a:endParaRPr lang="en-US" dirty="0"/>
          </a:p>
        </p:txBody>
      </p:sp>
    </p:spTree>
    <p:extLst>
      <p:ext uri="{BB962C8B-B14F-4D97-AF65-F5344CB8AC3E}">
        <p14:creationId xmlns:p14="http://schemas.microsoft.com/office/powerpoint/2010/main" val="26668019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F2031-B9D0-46D1-9CD5-7DA59C36952A}"/>
              </a:ext>
            </a:extLst>
          </p:cNvPr>
          <p:cNvSpPr>
            <a:spLocks noGrp="1"/>
          </p:cNvSpPr>
          <p:nvPr>
            <p:ph type="title"/>
          </p:nvPr>
        </p:nvSpPr>
        <p:spPr/>
        <p:txBody>
          <a:bodyPr/>
          <a:lstStyle/>
          <a:p>
            <a:r>
              <a:rPr lang="fr-CA" dirty="0"/>
              <a:t>Accès </a:t>
            </a:r>
            <a:r>
              <a:rPr lang="fr-CA" dirty="0" err="1"/>
              <a:t>ssh</a:t>
            </a:r>
            <a:endParaRPr lang="en-US" dirty="0"/>
          </a:p>
        </p:txBody>
      </p:sp>
      <p:sp>
        <p:nvSpPr>
          <p:cNvPr id="3" name="Content Placeholder 2">
            <a:extLst>
              <a:ext uri="{FF2B5EF4-FFF2-40B4-BE49-F238E27FC236}">
                <a16:creationId xmlns:a16="http://schemas.microsoft.com/office/drawing/2014/main" id="{7D9A07EB-C3B0-4991-95D2-54BC51EC9F57}"/>
              </a:ext>
            </a:extLst>
          </p:cNvPr>
          <p:cNvSpPr>
            <a:spLocks noGrp="1"/>
          </p:cNvSpPr>
          <p:nvPr>
            <p:ph idx="1"/>
          </p:nvPr>
        </p:nvSpPr>
        <p:spPr/>
        <p:txBody>
          <a:bodyPr>
            <a:normAutofit/>
          </a:bodyPr>
          <a:lstStyle/>
          <a:p>
            <a:r>
              <a:rPr lang="fr-CA" dirty="0"/>
              <a:t>Pour gérer les permissions d’écriture sur linux, on peut utiliser </a:t>
            </a:r>
            <a:r>
              <a:rPr lang="fr-CA" dirty="0">
                <a:latin typeface="Courier New" panose="02070309020205020404" pitchFamily="49" charset="0"/>
                <a:cs typeface="Courier New" panose="02070309020205020404" pitchFamily="49" charset="0"/>
              </a:rPr>
              <a:t>--</a:t>
            </a:r>
            <a:r>
              <a:rPr lang="fr-CA" dirty="0" err="1">
                <a:latin typeface="Courier New" panose="02070309020205020404" pitchFamily="49" charset="0"/>
                <a:cs typeface="Courier New" panose="02070309020205020404" pitchFamily="49" charset="0"/>
              </a:rPr>
              <a:t>shared</a:t>
            </a:r>
            <a:r>
              <a:rPr lang="fr-CA" dirty="0"/>
              <a:t> avec </a:t>
            </a:r>
            <a:r>
              <a:rPr lang="fr-CA" dirty="0">
                <a:latin typeface="Courier New" panose="02070309020205020404" pitchFamily="49" charset="0"/>
                <a:cs typeface="Courier New" panose="02070309020205020404" pitchFamily="49" charset="0"/>
              </a:rPr>
              <a:t>init</a:t>
            </a:r>
          </a:p>
          <a:p>
            <a:r>
              <a:rPr lang="en-US" dirty="0" err="1">
                <a:latin typeface="Courier New" panose="02070309020205020404" pitchFamily="49" charset="0"/>
                <a:cs typeface="Courier New" panose="02070309020205020404" pitchFamily="49" charset="0"/>
              </a:rPr>
              <a:t>ssh</a:t>
            </a:r>
            <a:r>
              <a:rPr lang="en-US" dirty="0">
                <a:latin typeface="Courier New" panose="02070309020205020404" pitchFamily="49" charset="0"/>
                <a:cs typeface="Courier New" panose="02070309020205020404" pitchFamily="49" charset="0"/>
              </a:rPr>
              <a:t> user@git.example.com</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cd /</a:t>
            </a:r>
            <a:r>
              <a:rPr lang="en-US" dirty="0" err="1">
                <a:latin typeface="Courier New" panose="02070309020205020404" pitchFamily="49" charset="0"/>
                <a:cs typeface="Courier New" panose="02070309020205020404" pitchFamily="49" charset="0"/>
              </a:rPr>
              <a:t>srv</a:t>
            </a:r>
            <a:r>
              <a:rPr lang="en-US" dirty="0">
                <a:latin typeface="Courier New" panose="02070309020205020404" pitchFamily="49" charset="0"/>
                <a:cs typeface="Courier New" panose="02070309020205020404" pitchFamily="49" charset="0"/>
              </a:rPr>
              <a:t>/git/</a:t>
            </a:r>
            <a:r>
              <a:rPr lang="en-US" dirty="0" err="1">
                <a:latin typeface="Courier New" panose="02070309020205020404" pitchFamily="49" charset="0"/>
                <a:cs typeface="Courier New" panose="02070309020205020404" pitchFamily="49" charset="0"/>
              </a:rPr>
              <a:t>my_project.git</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a:t>
            </a:r>
            <a:r>
              <a:rPr lang="en-US" dirty="0" err="1">
                <a:latin typeface="Courier New" panose="02070309020205020404" pitchFamily="49" charset="0"/>
                <a:cs typeface="Courier New" panose="02070309020205020404" pitchFamily="49" charset="0"/>
              </a:rPr>
              <a:t>init</a:t>
            </a:r>
            <a:r>
              <a:rPr lang="en-US" dirty="0">
                <a:latin typeface="Courier New" panose="02070309020205020404" pitchFamily="49" charset="0"/>
                <a:cs typeface="Courier New" panose="02070309020205020404" pitchFamily="49" charset="0"/>
              </a:rPr>
              <a:t> --bare --shared</a:t>
            </a:r>
          </a:p>
          <a:p>
            <a:r>
              <a:rPr lang="fr-CA" dirty="0">
                <a:cs typeface="Courier New" panose="02070309020205020404" pitchFamily="49" charset="0"/>
              </a:rPr>
              <a:t>Si on a accès à du Linux via </a:t>
            </a:r>
            <a:r>
              <a:rPr lang="fr-CA" dirty="0" err="1">
                <a:cs typeface="Courier New" panose="02070309020205020404" pitchFamily="49" charset="0"/>
              </a:rPr>
              <a:t>ssh</a:t>
            </a:r>
            <a:r>
              <a:rPr lang="fr-CA" dirty="0">
                <a:cs typeface="Courier New" panose="02070309020205020404" pitchFamily="49" charset="0"/>
              </a:rPr>
              <a:t>, c’est tout ce qu’il faut pour créer un dépôt central. </a:t>
            </a:r>
          </a:p>
          <a:p>
            <a:r>
              <a:rPr lang="fr-CA" dirty="0">
                <a:cs typeface="Courier New" panose="02070309020205020404" pitchFamily="49" charset="0"/>
              </a:rPr>
              <a:t>Pour gérer l’accès du </a:t>
            </a:r>
            <a:r>
              <a:rPr lang="fr-CA" dirty="0" err="1">
                <a:cs typeface="Courier New" panose="02070309020205020404" pitchFamily="49" charset="0"/>
              </a:rPr>
              <a:t>ssh</a:t>
            </a:r>
            <a:r>
              <a:rPr lang="fr-CA" dirty="0">
                <a:cs typeface="Courier New" panose="02070309020205020404" pitchFamily="49" charset="0"/>
              </a:rPr>
              <a:t> pour une équipe: créer un usager pour chacun. (</a:t>
            </a:r>
            <a:r>
              <a:rPr lang="fr-CA" dirty="0" err="1">
                <a:cs typeface="Courier New" panose="02070309020205020404" pitchFamily="49" charset="0"/>
              </a:rPr>
              <a:t>adduser</a:t>
            </a:r>
            <a:r>
              <a:rPr lang="fr-CA" dirty="0">
                <a:cs typeface="Courier New" panose="02070309020205020404" pitchFamily="49" charset="0"/>
              </a:rPr>
              <a:t>) avec un </a:t>
            </a:r>
            <a:r>
              <a:rPr lang="fr-CA" dirty="0" err="1">
                <a:cs typeface="Courier New" panose="02070309020205020404" pitchFamily="49" charset="0"/>
              </a:rPr>
              <a:t>password</a:t>
            </a:r>
            <a:r>
              <a:rPr lang="fr-CA" dirty="0">
                <a:cs typeface="Courier New" panose="02070309020205020404" pitchFamily="49" charset="0"/>
              </a:rPr>
              <a:t> temporaire.  Ou créer un compte unique et l’associer avec un clé </a:t>
            </a:r>
            <a:r>
              <a:rPr lang="fr-CA" dirty="0" err="1">
                <a:cs typeface="Courier New" panose="02070309020205020404" pitchFamily="49" charset="0"/>
              </a:rPr>
              <a:t>ssh</a:t>
            </a:r>
            <a:r>
              <a:rPr lang="fr-CA" dirty="0">
                <a:cs typeface="Courier New" panose="02070309020205020404" pitchFamily="49" charset="0"/>
              </a:rPr>
              <a:t>. Ou utiliser LDAP. Voir la documentation. </a:t>
            </a:r>
            <a:endParaRPr lang="en-US" dirty="0">
              <a:cs typeface="Courier New" panose="02070309020205020404" pitchFamily="49" charset="0"/>
            </a:endParaRPr>
          </a:p>
        </p:txBody>
      </p:sp>
    </p:spTree>
    <p:extLst>
      <p:ext uri="{BB962C8B-B14F-4D97-AF65-F5344CB8AC3E}">
        <p14:creationId xmlns:p14="http://schemas.microsoft.com/office/powerpoint/2010/main" val="143591431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04ADA-B463-409B-BF45-599D0B9C3BD5}"/>
              </a:ext>
            </a:extLst>
          </p:cNvPr>
          <p:cNvSpPr>
            <a:spLocks noGrp="1"/>
          </p:cNvSpPr>
          <p:nvPr>
            <p:ph type="title"/>
          </p:nvPr>
        </p:nvSpPr>
        <p:spPr/>
        <p:txBody>
          <a:bodyPr/>
          <a:lstStyle/>
          <a:p>
            <a:r>
              <a:rPr lang="fr-CA" dirty="0"/>
              <a:t>Générer une clé publique SSH</a:t>
            </a:r>
            <a:endParaRPr lang="en-US" dirty="0"/>
          </a:p>
        </p:txBody>
      </p:sp>
      <p:sp>
        <p:nvSpPr>
          <p:cNvPr id="3" name="Content Placeholder 2">
            <a:extLst>
              <a:ext uri="{FF2B5EF4-FFF2-40B4-BE49-F238E27FC236}">
                <a16:creationId xmlns:a16="http://schemas.microsoft.com/office/drawing/2014/main" id="{F79A0CDF-688A-4266-AE8A-77E0C9D1538C}"/>
              </a:ext>
            </a:extLst>
          </p:cNvPr>
          <p:cNvSpPr>
            <a:spLocks noGrp="1"/>
          </p:cNvSpPr>
          <p:nvPr>
            <p:ph idx="1"/>
          </p:nvPr>
        </p:nvSpPr>
        <p:spPr/>
        <p:txBody>
          <a:bodyPr/>
          <a:lstStyle/>
          <a:p>
            <a:r>
              <a:rPr lang="fr-CA" dirty="0"/>
              <a:t>Voir la section 4.3 du manuel pour voir comment générer un clé publique </a:t>
            </a:r>
            <a:r>
              <a:rPr lang="fr-CA" dirty="0" err="1"/>
              <a:t>ssh</a:t>
            </a:r>
            <a:endParaRPr lang="fr-CA" dirty="0"/>
          </a:p>
          <a:p>
            <a:endParaRPr lang="en-US" dirty="0"/>
          </a:p>
        </p:txBody>
      </p:sp>
    </p:spTree>
    <p:extLst>
      <p:ext uri="{BB962C8B-B14F-4D97-AF65-F5344CB8AC3E}">
        <p14:creationId xmlns:p14="http://schemas.microsoft.com/office/powerpoint/2010/main" val="368799834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9FF05-F57F-421C-A9E4-2A22A85E8220}"/>
              </a:ext>
            </a:extLst>
          </p:cNvPr>
          <p:cNvSpPr>
            <a:spLocks noGrp="1"/>
          </p:cNvSpPr>
          <p:nvPr>
            <p:ph type="title"/>
          </p:nvPr>
        </p:nvSpPr>
        <p:spPr/>
        <p:txBody>
          <a:bodyPr/>
          <a:lstStyle/>
          <a:p>
            <a:r>
              <a:rPr lang="fr-CA" dirty="0"/>
              <a:t>Lier clé aux usagers</a:t>
            </a:r>
            <a:endParaRPr lang="en-US" dirty="0"/>
          </a:p>
        </p:txBody>
      </p:sp>
      <p:sp>
        <p:nvSpPr>
          <p:cNvPr id="3" name="Content Placeholder 2">
            <a:extLst>
              <a:ext uri="{FF2B5EF4-FFF2-40B4-BE49-F238E27FC236}">
                <a16:creationId xmlns:a16="http://schemas.microsoft.com/office/drawing/2014/main" id="{851FEDD2-A906-4589-A3F6-13B5849C2DD9}"/>
              </a:ext>
            </a:extLst>
          </p:cNvPr>
          <p:cNvSpPr>
            <a:spLocks noGrp="1"/>
          </p:cNvSpPr>
          <p:nvPr>
            <p:ph idx="1"/>
          </p:nvPr>
        </p:nvSpPr>
        <p:spPr/>
        <p:txBody>
          <a:bodyPr/>
          <a:lstStyle/>
          <a:p>
            <a:r>
              <a:rPr lang="fr-CA" dirty="0"/>
              <a:t>Voir la section 4.4 du manuel pour voir comment lier la clé publique </a:t>
            </a:r>
            <a:r>
              <a:rPr lang="fr-CA" dirty="0" err="1"/>
              <a:t>ssh</a:t>
            </a:r>
            <a:endParaRPr lang="fr-CA" dirty="0"/>
          </a:p>
        </p:txBody>
      </p:sp>
    </p:spTree>
    <p:extLst>
      <p:ext uri="{BB962C8B-B14F-4D97-AF65-F5344CB8AC3E}">
        <p14:creationId xmlns:p14="http://schemas.microsoft.com/office/powerpoint/2010/main" val="330805875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12158-82E8-4666-93EF-6620F91090BF}"/>
              </a:ext>
            </a:extLst>
          </p:cNvPr>
          <p:cNvSpPr>
            <a:spLocks noGrp="1"/>
          </p:cNvSpPr>
          <p:nvPr>
            <p:ph type="title"/>
          </p:nvPr>
        </p:nvSpPr>
        <p:spPr/>
        <p:txBody>
          <a:bodyPr/>
          <a:lstStyle/>
          <a:p>
            <a:r>
              <a:rPr lang="fr-CA" dirty="0"/>
              <a:t>Présentation des participants</a:t>
            </a:r>
            <a:endParaRPr lang="en-US" dirty="0"/>
          </a:p>
        </p:txBody>
      </p:sp>
      <p:sp>
        <p:nvSpPr>
          <p:cNvPr id="3" name="Content Placeholder 2">
            <a:extLst>
              <a:ext uri="{FF2B5EF4-FFF2-40B4-BE49-F238E27FC236}">
                <a16:creationId xmlns:a16="http://schemas.microsoft.com/office/drawing/2014/main" id="{2FCF461D-EE50-47DD-97D2-4AFFEB49A4B5}"/>
              </a:ext>
            </a:extLst>
          </p:cNvPr>
          <p:cNvSpPr>
            <a:spLocks noGrp="1"/>
          </p:cNvSpPr>
          <p:nvPr>
            <p:ph idx="1"/>
          </p:nvPr>
        </p:nvSpPr>
        <p:spPr/>
        <p:txBody>
          <a:bodyPr/>
          <a:lstStyle/>
          <a:p>
            <a:r>
              <a:rPr lang="fr-CA" dirty="0"/>
              <a:t>Nom</a:t>
            </a:r>
          </a:p>
          <a:p>
            <a:r>
              <a:rPr lang="fr-CA" dirty="0"/>
              <a:t>Poste</a:t>
            </a:r>
          </a:p>
          <a:p>
            <a:r>
              <a:rPr lang="fr-CA" dirty="0"/>
              <a:t>Type de travail</a:t>
            </a:r>
          </a:p>
          <a:p>
            <a:r>
              <a:rPr lang="fr-CA" dirty="0"/>
              <a:t>Expérience avec un gestionnaire de source (Subversion, SVN, TFS, SourceSafe, autre)</a:t>
            </a:r>
          </a:p>
          <a:p>
            <a:r>
              <a:rPr lang="fr-CA" dirty="0"/>
              <a:t>Expérience Git</a:t>
            </a:r>
          </a:p>
          <a:p>
            <a:r>
              <a:rPr lang="fr-CA" dirty="0"/>
              <a:t>Attentes pour le cours d’aujourd’hui</a:t>
            </a:r>
          </a:p>
          <a:p>
            <a:endParaRPr lang="fr-CA" dirty="0"/>
          </a:p>
          <a:p>
            <a:endParaRPr lang="en-US" dirty="0"/>
          </a:p>
        </p:txBody>
      </p:sp>
    </p:spTree>
    <p:extLst>
      <p:ext uri="{BB962C8B-B14F-4D97-AF65-F5344CB8AC3E}">
        <p14:creationId xmlns:p14="http://schemas.microsoft.com/office/powerpoint/2010/main" val="71492326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3CD8C-5E8B-4470-9393-1F42627D1DB1}"/>
              </a:ext>
            </a:extLst>
          </p:cNvPr>
          <p:cNvSpPr>
            <a:spLocks noGrp="1"/>
          </p:cNvSpPr>
          <p:nvPr>
            <p:ph type="title"/>
          </p:nvPr>
        </p:nvSpPr>
        <p:spPr/>
        <p:txBody>
          <a:bodyPr/>
          <a:lstStyle/>
          <a:p>
            <a:r>
              <a:rPr lang="fr-CA" dirty="0"/>
              <a:t>Git Daemon</a:t>
            </a:r>
            <a:endParaRPr lang="en-US" dirty="0"/>
          </a:p>
        </p:txBody>
      </p:sp>
      <p:sp>
        <p:nvSpPr>
          <p:cNvPr id="3" name="Content Placeholder 2">
            <a:extLst>
              <a:ext uri="{FF2B5EF4-FFF2-40B4-BE49-F238E27FC236}">
                <a16:creationId xmlns:a16="http://schemas.microsoft.com/office/drawing/2014/main" id="{28DB4256-5E8D-43CE-98C7-0F026B2C65B8}"/>
              </a:ext>
            </a:extLst>
          </p:cNvPr>
          <p:cNvSpPr>
            <a:spLocks noGrp="1"/>
          </p:cNvSpPr>
          <p:nvPr>
            <p:ph idx="1"/>
          </p:nvPr>
        </p:nvSpPr>
        <p:spPr/>
        <p:txBody>
          <a:bodyPr/>
          <a:lstStyle/>
          <a:p>
            <a:r>
              <a:rPr lang="fr-CA" dirty="0"/>
              <a:t>Voir la section 4.5 du manuel pour voir comment configurer le service Git Daemon</a:t>
            </a:r>
          </a:p>
          <a:p>
            <a:endParaRPr lang="en-US" dirty="0"/>
          </a:p>
        </p:txBody>
      </p:sp>
    </p:spTree>
    <p:extLst>
      <p:ext uri="{BB962C8B-B14F-4D97-AF65-F5344CB8AC3E}">
        <p14:creationId xmlns:p14="http://schemas.microsoft.com/office/powerpoint/2010/main" val="67346065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36478-1176-4A8E-8DC4-0A83D7CF801A}"/>
              </a:ext>
            </a:extLst>
          </p:cNvPr>
          <p:cNvSpPr>
            <a:spLocks noGrp="1"/>
          </p:cNvSpPr>
          <p:nvPr>
            <p:ph type="title"/>
          </p:nvPr>
        </p:nvSpPr>
        <p:spPr/>
        <p:txBody>
          <a:bodyPr/>
          <a:lstStyle/>
          <a:p>
            <a:r>
              <a:rPr lang="fr-CA" dirty="0"/>
              <a:t>Smart HTTP</a:t>
            </a:r>
            <a:endParaRPr lang="en-US" dirty="0"/>
          </a:p>
        </p:txBody>
      </p:sp>
      <p:sp>
        <p:nvSpPr>
          <p:cNvPr id="3" name="Content Placeholder 2">
            <a:extLst>
              <a:ext uri="{FF2B5EF4-FFF2-40B4-BE49-F238E27FC236}">
                <a16:creationId xmlns:a16="http://schemas.microsoft.com/office/drawing/2014/main" id="{700DEE47-D6A6-4D3A-A561-292B904E67C6}"/>
              </a:ext>
            </a:extLst>
          </p:cNvPr>
          <p:cNvSpPr>
            <a:spLocks noGrp="1"/>
          </p:cNvSpPr>
          <p:nvPr>
            <p:ph idx="1"/>
          </p:nvPr>
        </p:nvSpPr>
        <p:spPr/>
        <p:txBody>
          <a:bodyPr/>
          <a:lstStyle/>
          <a:p>
            <a:r>
              <a:rPr lang="fr-CA" dirty="0"/>
              <a:t>Un script CGI nommé g</a:t>
            </a:r>
            <a:r>
              <a:rPr lang="en-US" dirty="0"/>
              <a:t>it-http-backend</a:t>
            </a:r>
            <a:r>
              <a:rPr lang="fr-CA" dirty="0"/>
              <a:t> est fourni avec git. Il faut configurer le serveur web Apache avec le CGI pour avoir accès au smart HTTP.</a:t>
            </a:r>
            <a:endParaRPr lang="en-US" dirty="0"/>
          </a:p>
        </p:txBody>
      </p:sp>
    </p:spTree>
    <p:extLst>
      <p:ext uri="{BB962C8B-B14F-4D97-AF65-F5344CB8AC3E}">
        <p14:creationId xmlns:p14="http://schemas.microsoft.com/office/powerpoint/2010/main" val="197096615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BCD67-8455-43CC-A0EA-1ECB58778F22}"/>
              </a:ext>
            </a:extLst>
          </p:cNvPr>
          <p:cNvSpPr>
            <a:spLocks noGrp="1"/>
          </p:cNvSpPr>
          <p:nvPr>
            <p:ph type="title"/>
          </p:nvPr>
        </p:nvSpPr>
        <p:spPr/>
        <p:txBody>
          <a:bodyPr/>
          <a:lstStyle/>
          <a:p>
            <a:r>
              <a:rPr lang="fr-CA" dirty="0" err="1"/>
              <a:t>GitWeb</a:t>
            </a:r>
            <a:endParaRPr lang="en-US" dirty="0"/>
          </a:p>
        </p:txBody>
      </p:sp>
      <p:sp>
        <p:nvSpPr>
          <p:cNvPr id="3" name="Content Placeholder 2">
            <a:extLst>
              <a:ext uri="{FF2B5EF4-FFF2-40B4-BE49-F238E27FC236}">
                <a16:creationId xmlns:a16="http://schemas.microsoft.com/office/drawing/2014/main" id="{CB9CE90A-C535-4CDC-9284-3605FCD8B202}"/>
              </a:ext>
            </a:extLst>
          </p:cNvPr>
          <p:cNvSpPr>
            <a:spLocks noGrp="1"/>
          </p:cNvSpPr>
          <p:nvPr>
            <p:ph idx="1"/>
          </p:nvPr>
        </p:nvSpPr>
        <p:spPr/>
        <p:txBody>
          <a:bodyPr/>
          <a:lstStyle/>
          <a:p>
            <a:r>
              <a:rPr lang="fr-CA" dirty="0"/>
              <a:t>Une autre extension CGI permettant de visualiser les projets git sur un navigateur (browser)</a:t>
            </a:r>
          </a:p>
          <a:p>
            <a:r>
              <a:rPr lang="fr-CA" dirty="0"/>
              <a:t> </a:t>
            </a:r>
            <a:endParaRPr lang="en-US" dirty="0"/>
          </a:p>
        </p:txBody>
      </p:sp>
    </p:spTree>
    <p:extLst>
      <p:ext uri="{BB962C8B-B14F-4D97-AF65-F5344CB8AC3E}">
        <p14:creationId xmlns:p14="http://schemas.microsoft.com/office/powerpoint/2010/main" val="176283482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25F63-5744-4D5F-9C20-D8163B2DDA27}"/>
              </a:ext>
            </a:extLst>
          </p:cNvPr>
          <p:cNvSpPr>
            <a:spLocks noGrp="1"/>
          </p:cNvSpPr>
          <p:nvPr>
            <p:ph type="title"/>
          </p:nvPr>
        </p:nvSpPr>
        <p:spPr/>
        <p:txBody>
          <a:bodyPr/>
          <a:lstStyle/>
          <a:p>
            <a:r>
              <a:rPr lang="fr-CA" dirty="0" err="1"/>
              <a:t>GitLab</a:t>
            </a:r>
            <a:endParaRPr lang="en-US" dirty="0"/>
          </a:p>
        </p:txBody>
      </p:sp>
      <p:sp>
        <p:nvSpPr>
          <p:cNvPr id="3" name="Content Placeholder 2">
            <a:extLst>
              <a:ext uri="{FF2B5EF4-FFF2-40B4-BE49-F238E27FC236}">
                <a16:creationId xmlns:a16="http://schemas.microsoft.com/office/drawing/2014/main" id="{A29DA640-355B-4FF2-92CC-1A61575F6E35}"/>
              </a:ext>
            </a:extLst>
          </p:cNvPr>
          <p:cNvSpPr>
            <a:spLocks noGrp="1"/>
          </p:cNvSpPr>
          <p:nvPr>
            <p:ph idx="1"/>
          </p:nvPr>
        </p:nvSpPr>
        <p:spPr/>
        <p:txBody>
          <a:bodyPr/>
          <a:lstStyle/>
          <a:p>
            <a:r>
              <a:rPr lang="fr-CA" dirty="0"/>
              <a:t>Un outil plus complexe, similaire à </a:t>
            </a:r>
            <a:r>
              <a:rPr lang="fr-CA" dirty="0" err="1"/>
              <a:t>Github</a:t>
            </a:r>
            <a:r>
              <a:rPr lang="fr-CA" dirty="0"/>
              <a:t> mais installé sur notre serveur. </a:t>
            </a:r>
            <a:endParaRPr lang="en-US" dirty="0"/>
          </a:p>
        </p:txBody>
      </p:sp>
    </p:spTree>
    <p:extLst>
      <p:ext uri="{BB962C8B-B14F-4D97-AF65-F5344CB8AC3E}">
        <p14:creationId xmlns:p14="http://schemas.microsoft.com/office/powerpoint/2010/main" val="151618429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8D3A0-CFAB-4DD6-A8B9-68E65E4053C2}"/>
              </a:ext>
            </a:extLst>
          </p:cNvPr>
          <p:cNvSpPr>
            <a:spLocks noGrp="1"/>
          </p:cNvSpPr>
          <p:nvPr>
            <p:ph type="title"/>
          </p:nvPr>
        </p:nvSpPr>
        <p:spPr/>
        <p:txBody>
          <a:bodyPr/>
          <a:lstStyle/>
          <a:p>
            <a:r>
              <a:rPr lang="fr-CA" dirty="0" err="1"/>
              <a:t>Dépots</a:t>
            </a:r>
            <a:r>
              <a:rPr lang="fr-CA" dirty="0"/>
              <a:t> Hébergés sur le cloud</a:t>
            </a:r>
            <a:endParaRPr lang="en-US" dirty="0"/>
          </a:p>
        </p:txBody>
      </p:sp>
      <p:sp>
        <p:nvSpPr>
          <p:cNvPr id="3" name="Content Placeholder 2">
            <a:extLst>
              <a:ext uri="{FF2B5EF4-FFF2-40B4-BE49-F238E27FC236}">
                <a16:creationId xmlns:a16="http://schemas.microsoft.com/office/drawing/2014/main" id="{9118E897-5E3C-4338-B832-E8B181C406FC}"/>
              </a:ext>
            </a:extLst>
          </p:cNvPr>
          <p:cNvSpPr>
            <a:spLocks noGrp="1"/>
          </p:cNvSpPr>
          <p:nvPr>
            <p:ph idx="1"/>
          </p:nvPr>
        </p:nvSpPr>
        <p:spPr/>
        <p:txBody>
          <a:bodyPr/>
          <a:lstStyle/>
          <a:p>
            <a:r>
              <a:rPr lang="fr-CA" dirty="0"/>
              <a:t>Voici une liste de sites pour héberger du git:</a:t>
            </a:r>
          </a:p>
          <a:p>
            <a:r>
              <a:rPr lang="en-US" dirty="0">
                <a:hlinkClick r:id="rId2"/>
              </a:rPr>
              <a:t>https://git.wiki.kernel.org/index.php/GitHosting</a:t>
            </a:r>
            <a:endParaRPr lang="fr-CA" dirty="0"/>
          </a:p>
          <a:p>
            <a:endParaRPr lang="en-US" dirty="0"/>
          </a:p>
        </p:txBody>
      </p:sp>
    </p:spTree>
    <p:extLst>
      <p:ext uri="{BB962C8B-B14F-4D97-AF65-F5344CB8AC3E}">
        <p14:creationId xmlns:p14="http://schemas.microsoft.com/office/powerpoint/2010/main" val="398562897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167C8-8A9F-4EB2-8D44-FA66A5D0F95F}"/>
              </a:ext>
            </a:extLst>
          </p:cNvPr>
          <p:cNvSpPr>
            <a:spLocks noGrp="1"/>
          </p:cNvSpPr>
          <p:nvPr>
            <p:ph type="title"/>
          </p:nvPr>
        </p:nvSpPr>
        <p:spPr/>
        <p:txBody>
          <a:bodyPr/>
          <a:lstStyle/>
          <a:p>
            <a:r>
              <a:rPr lang="fr-CA" dirty="0"/>
              <a:t>Workflow distribués</a:t>
            </a:r>
            <a:endParaRPr lang="en-US" dirty="0"/>
          </a:p>
        </p:txBody>
      </p:sp>
      <p:sp>
        <p:nvSpPr>
          <p:cNvPr id="3" name="Content Placeholder 2">
            <a:extLst>
              <a:ext uri="{FF2B5EF4-FFF2-40B4-BE49-F238E27FC236}">
                <a16:creationId xmlns:a16="http://schemas.microsoft.com/office/drawing/2014/main" id="{9D05CEBF-F61F-46E9-86A6-DD24555A8748}"/>
              </a:ext>
            </a:extLst>
          </p:cNvPr>
          <p:cNvSpPr>
            <a:spLocks noGrp="1"/>
          </p:cNvSpPr>
          <p:nvPr>
            <p:ph idx="1"/>
          </p:nvPr>
        </p:nvSpPr>
        <p:spPr/>
        <p:txBody>
          <a:bodyPr>
            <a:normAutofit/>
          </a:bodyPr>
          <a:lstStyle/>
          <a:p>
            <a:r>
              <a:rPr lang="fr-CA" dirty="0"/>
              <a:t>Dans un système centralisé, il y a un système central et des nœuds clients qui se connectent. </a:t>
            </a:r>
          </a:p>
          <a:p>
            <a:r>
              <a:rPr lang="fr-CA" dirty="0"/>
              <a:t>Dans un système distribué (tel que git), tout le monde est à la fois un système central et un nœud client. </a:t>
            </a:r>
          </a:p>
          <a:p>
            <a:r>
              <a:rPr lang="fr-CA" dirty="0"/>
              <a:t>Il y a donc beaucoup de flexibilité à partager de différentes façons.  </a:t>
            </a:r>
          </a:p>
          <a:p>
            <a:r>
              <a:rPr lang="fr-CA" dirty="0"/>
              <a:t>Trois façons exposées dans le livre:</a:t>
            </a:r>
          </a:p>
          <a:p>
            <a:r>
              <a:rPr lang="en-US" dirty="0"/>
              <a:t>1. Gestion </a:t>
            </a:r>
            <a:r>
              <a:rPr lang="en-US" dirty="0" err="1"/>
              <a:t>Centralisée</a:t>
            </a:r>
            <a:r>
              <a:rPr lang="en-US" dirty="0"/>
              <a:t> (Centralized Workflow)</a:t>
            </a:r>
            <a:br>
              <a:rPr lang="en-US" dirty="0"/>
            </a:br>
            <a:r>
              <a:rPr lang="en-US" dirty="0"/>
              <a:t>2. Mode du </a:t>
            </a:r>
            <a:r>
              <a:rPr lang="en-US" dirty="0" err="1"/>
              <a:t>gestionnaire</a:t>
            </a:r>
            <a:r>
              <a:rPr lang="en-US" dirty="0"/>
              <a:t> </a:t>
            </a:r>
            <a:r>
              <a:rPr lang="en-US" dirty="0" err="1"/>
              <a:t>d’integration</a:t>
            </a:r>
            <a:r>
              <a:rPr lang="en-US" dirty="0"/>
              <a:t> (Integration-Manager Workflow)</a:t>
            </a:r>
            <a:br>
              <a:rPr lang="en-US" dirty="0"/>
            </a:br>
            <a:r>
              <a:rPr lang="en-US" dirty="0"/>
              <a:t>3. </a:t>
            </a:r>
            <a:r>
              <a:rPr lang="fr-FR" dirty="0"/>
              <a:t>Mode dictateur et ses lieutenants  (</a:t>
            </a:r>
            <a:r>
              <a:rPr lang="en-US" dirty="0"/>
              <a:t>Dictator and Lieutenants Workflow)</a:t>
            </a:r>
            <a:br>
              <a:rPr lang="en-US" dirty="0"/>
            </a:br>
            <a:endParaRPr lang="en-US" dirty="0"/>
          </a:p>
        </p:txBody>
      </p:sp>
    </p:spTree>
    <p:extLst>
      <p:ext uri="{BB962C8B-B14F-4D97-AF65-F5344CB8AC3E}">
        <p14:creationId xmlns:p14="http://schemas.microsoft.com/office/powerpoint/2010/main" val="223916117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9DF8CAF-8E99-4729-8E7E-352F54C77990}"/>
              </a:ext>
            </a:extLst>
          </p:cNvPr>
          <p:cNvPicPr>
            <a:picLocks noChangeAspect="1"/>
          </p:cNvPicPr>
          <p:nvPr/>
        </p:nvPicPr>
        <p:blipFill>
          <a:blip r:embed="rId2"/>
          <a:stretch>
            <a:fillRect/>
          </a:stretch>
        </p:blipFill>
        <p:spPr>
          <a:xfrm>
            <a:off x="8820387" y="626582"/>
            <a:ext cx="2965213" cy="1227926"/>
          </a:xfrm>
          <a:prstGeom prst="rect">
            <a:avLst/>
          </a:prstGeom>
        </p:spPr>
      </p:pic>
      <p:sp>
        <p:nvSpPr>
          <p:cNvPr id="2" name="Title 1">
            <a:extLst>
              <a:ext uri="{FF2B5EF4-FFF2-40B4-BE49-F238E27FC236}">
                <a16:creationId xmlns:a16="http://schemas.microsoft.com/office/drawing/2014/main" id="{48A6D131-19CD-4B29-B278-380D44C2CF3C}"/>
              </a:ext>
            </a:extLst>
          </p:cNvPr>
          <p:cNvSpPr>
            <a:spLocks noGrp="1"/>
          </p:cNvSpPr>
          <p:nvPr>
            <p:ph type="title"/>
          </p:nvPr>
        </p:nvSpPr>
        <p:spPr/>
        <p:txBody>
          <a:bodyPr>
            <a:normAutofit/>
          </a:bodyPr>
          <a:lstStyle/>
          <a:p>
            <a:r>
              <a:rPr lang="fr-CA" dirty="0"/>
              <a:t>Gestion Centrale (</a:t>
            </a:r>
            <a:r>
              <a:rPr lang="fr-CA" dirty="0" err="1"/>
              <a:t>centralized</a:t>
            </a:r>
            <a:r>
              <a:rPr lang="fr-CA" dirty="0"/>
              <a:t> Workflow)</a:t>
            </a:r>
            <a:endParaRPr lang="en-US" dirty="0"/>
          </a:p>
        </p:txBody>
      </p:sp>
      <p:sp>
        <p:nvSpPr>
          <p:cNvPr id="3" name="Content Placeholder 2">
            <a:extLst>
              <a:ext uri="{FF2B5EF4-FFF2-40B4-BE49-F238E27FC236}">
                <a16:creationId xmlns:a16="http://schemas.microsoft.com/office/drawing/2014/main" id="{5FD7CCBE-5B8B-4BCB-881A-B952F5BE8053}"/>
              </a:ext>
            </a:extLst>
          </p:cNvPr>
          <p:cNvSpPr>
            <a:spLocks noGrp="1"/>
          </p:cNvSpPr>
          <p:nvPr>
            <p:ph idx="1"/>
          </p:nvPr>
        </p:nvSpPr>
        <p:spPr/>
        <p:txBody>
          <a:bodyPr/>
          <a:lstStyle/>
          <a:p>
            <a:r>
              <a:rPr lang="fr-FR" dirty="0"/>
              <a:t>Dans la gestion centralisée, le concentrateur (hub) ou dépôt central accepte le code. Les développeurs sont des nœuds, des consommateurs du hub.</a:t>
            </a:r>
          </a:p>
          <a:p>
            <a:r>
              <a:rPr lang="fr-FR" dirty="0"/>
              <a:t>Si deux développeurs introduisent des modifications, le premier à pousser le fera sans encombre. Le second devra fusionner les </a:t>
            </a:r>
            <a:r>
              <a:rPr lang="fr-FR" dirty="0" err="1"/>
              <a:t>modifs</a:t>
            </a:r>
            <a:r>
              <a:rPr lang="fr-FR" dirty="0"/>
              <a:t> du premier dans son dépôt local avant de pousser. (Même technique que SVN ou autre.)</a:t>
            </a:r>
          </a:p>
          <a:p>
            <a:r>
              <a:rPr lang="fr-FR" dirty="0"/>
              <a:t>Git empêche les utilisateurs d’écraser le travail des autres. (message d’erreur)</a:t>
            </a:r>
          </a:p>
          <a:p>
            <a:endParaRPr lang="fr-FR" dirty="0"/>
          </a:p>
          <a:p>
            <a:endParaRPr lang="en-US" dirty="0"/>
          </a:p>
        </p:txBody>
      </p:sp>
    </p:spTree>
    <p:extLst>
      <p:ext uri="{BB962C8B-B14F-4D97-AF65-F5344CB8AC3E}">
        <p14:creationId xmlns:p14="http://schemas.microsoft.com/office/powerpoint/2010/main" val="32680814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F44F7-D960-41A8-8446-9D9EDD117500}"/>
              </a:ext>
            </a:extLst>
          </p:cNvPr>
          <p:cNvSpPr>
            <a:spLocks noGrp="1"/>
          </p:cNvSpPr>
          <p:nvPr>
            <p:ph type="title"/>
          </p:nvPr>
        </p:nvSpPr>
        <p:spPr/>
        <p:txBody>
          <a:bodyPr>
            <a:normAutofit fontScale="90000"/>
          </a:bodyPr>
          <a:lstStyle/>
          <a:p>
            <a:r>
              <a:rPr lang="en-US" sz="4400" dirty="0"/>
              <a:t>Mode du </a:t>
            </a:r>
            <a:r>
              <a:rPr lang="en-US" sz="4400" dirty="0" err="1"/>
              <a:t>gestionnaire</a:t>
            </a:r>
            <a:r>
              <a:rPr lang="en-US" sz="4400" dirty="0"/>
              <a:t> </a:t>
            </a:r>
            <a:r>
              <a:rPr lang="en-US" sz="4400" dirty="0" err="1"/>
              <a:t>d’intégration</a:t>
            </a:r>
            <a:r>
              <a:rPr lang="en-US" sz="4400" dirty="0"/>
              <a:t> (Integration-Manager Workflow)</a:t>
            </a:r>
            <a:endParaRPr lang="en-US" dirty="0"/>
          </a:p>
        </p:txBody>
      </p:sp>
      <p:sp>
        <p:nvSpPr>
          <p:cNvPr id="3" name="Content Placeholder 2">
            <a:extLst>
              <a:ext uri="{FF2B5EF4-FFF2-40B4-BE49-F238E27FC236}">
                <a16:creationId xmlns:a16="http://schemas.microsoft.com/office/drawing/2014/main" id="{7EBFA9B0-6675-4ED9-802A-22F2017890BD}"/>
              </a:ext>
            </a:extLst>
          </p:cNvPr>
          <p:cNvSpPr>
            <a:spLocks noGrp="1"/>
          </p:cNvSpPr>
          <p:nvPr>
            <p:ph idx="1"/>
          </p:nvPr>
        </p:nvSpPr>
        <p:spPr/>
        <p:txBody>
          <a:bodyPr>
            <a:normAutofit/>
          </a:bodyPr>
          <a:lstStyle/>
          <a:p>
            <a:r>
              <a:rPr lang="fr-CA" dirty="0"/>
              <a:t>Chaque dev a accès à un repo public, créé à</a:t>
            </a:r>
            <a:br>
              <a:rPr lang="fr-CA" dirty="0"/>
            </a:br>
            <a:r>
              <a:rPr lang="fr-CA" dirty="0"/>
              <a:t>partir d’un dépôt « officiel ».  Chaque dev </a:t>
            </a:r>
            <a:br>
              <a:rPr lang="fr-CA" dirty="0"/>
            </a:br>
            <a:r>
              <a:rPr lang="fr-CA" dirty="0"/>
              <a:t>travaille sur son dépôt public, en faisant des push.</a:t>
            </a:r>
            <a:br>
              <a:rPr lang="fr-CA" dirty="0"/>
            </a:br>
            <a:endParaRPr lang="fr-CA" dirty="0"/>
          </a:p>
          <a:p>
            <a:r>
              <a:rPr lang="fr-FR" dirty="0"/>
              <a:t>Après un ensemble de </a:t>
            </a:r>
            <a:r>
              <a:rPr lang="fr-FR" dirty="0" err="1"/>
              <a:t>modifs</a:t>
            </a:r>
            <a:r>
              <a:rPr lang="fr-FR" dirty="0"/>
              <a:t>, le dev fait une demande (</a:t>
            </a:r>
            <a:r>
              <a:rPr lang="fr-FR" dirty="0" err="1"/>
              <a:t>request</a:t>
            </a:r>
            <a:r>
              <a:rPr lang="fr-FR" dirty="0"/>
              <a:t>) au mainteneur de projet pour qu’il tire (pull) ces </a:t>
            </a:r>
            <a:r>
              <a:rPr lang="fr-FR" dirty="0" err="1"/>
              <a:t>modifs</a:t>
            </a:r>
            <a:r>
              <a:rPr lang="fr-FR" dirty="0"/>
              <a:t> dans le dépôt canonique.</a:t>
            </a:r>
          </a:p>
          <a:p>
            <a:r>
              <a:rPr lang="fr-FR" dirty="0"/>
              <a:t>Celui-ci ajoute votre dépôt comme dépôt distant, teste vos </a:t>
            </a:r>
            <a:r>
              <a:rPr lang="fr-FR" dirty="0" err="1"/>
              <a:t>modifs</a:t>
            </a:r>
            <a:r>
              <a:rPr lang="fr-FR" dirty="0"/>
              <a:t> localement, les fusionne (merge) dans sa branche et les pousse (push) vers le dépôt public.</a:t>
            </a:r>
            <a:endParaRPr lang="fr-CA" dirty="0"/>
          </a:p>
          <a:p>
            <a:endParaRPr lang="fr-CA" dirty="0"/>
          </a:p>
        </p:txBody>
      </p:sp>
      <p:pic>
        <p:nvPicPr>
          <p:cNvPr id="5" name="Picture 4">
            <a:extLst>
              <a:ext uri="{FF2B5EF4-FFF2-40B4-BE49-F238E27FC236}">
                <a16:creationId xmlns:a16="http://schemas.microsoft.com/office/drawing/2014/main" id="{4B1A2363-DA2A-4348-85F2-72BBEDDD1ED7}"/>
              </a:ext>
            </a:extLst>
          </p:cNvPr>
          <p:cNvPicPr>
            <a:picLocks noChangeAspect="1"/>
          </p:cNvPicPr>
          <p:nvPr/>
        </p:nvPicPr>
        <p:blipFill>
          <a:blip r:embed="rId2"/>
          <a:stretch>
            <a:fillRect/>
          </a:stretch>
        </p:blipFill>
        <p:spPr>
          <a:xfrm>
            <a:off x="7995717" y="1478270"/>
            <a:ext cx="3914873" cy="1258352"/>
          </a:xfrm>
          <a:prstGeom prst="rect">
            <a:avLst/>
          </a:prstGeom>
        </p:spPr>
      </p:pic>
    </p:spTree>
    <p:extLst>
      <p:ext uri="{BB962C8B-B14F-4D97-AF65-F5344CB8AC3E}">
        <p14:creationId xmlns:p14="http://schemas.microsoft.com/office/powerpoint/2010/main" val="263664624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CBEBC-144A-4529-AA82-FE28CEC147FE}"/>
              </a:ext>
            </a:extLst>
          </p:cNvPr>
          <p:cNvSpPr>
            <a:spLocks noGrp="1"/>
          </p:cNvSpPr>
          <p:nvPr>
            <p:ph type="title"/>
          </p:nvPr>
        </p:nvSpPr>
        <p:spPr/>
        <p:txBody>
          <a:bodyPr>
            <a:normAutofit/>
          </a:bodyPr>
          <a:lstStyle/>
          <a:p>
            <a:r>
              <a:rPr lang="fr-CA" dirty="0"/>
              <a:t>Détails du mode </a:t>
            </a:r>
            <a:r>
              <a:rPr lang="en-US" dirty="0"/>
              <a:t>du </a:t>
            </a:r>
            <a:r>
              <a:rPr lang="en-US" dirty="0" err="1"/>
              <a:t>gestionnaire</a:t>
            </a:r>
            <a:r>
              <a:rPr lang="en-US" dirty="0"/>
              <a:t> </a:t>
            </a:r>
            <a:r>
              <a:rPr lang="en-US" dirty="0" err="1"/>
              <a:t>d’intégration</a:t>
            </a:r>
            <a:endParaRPr lang="en-US" dirty="0"/>
          </a:p>
        </p:txBody>
      </p:sp>
      <p:sp>
        <p:nvSpPr>
          <p:cNvPr id="3" name="Content Placeholder 2">
            <a:extLst>
              <a:ext uri="{FF2B5EF4-FFF2-40B4-BE49-F238E27FC236}">
                <a16:creationId xmlns:a16="http://schemas.microsoft.com/office/drawing/2014/main" id="{08688392-9F5F-4B5C-AC32-6CCD3BC5869E}"/>
              </a:ext>
            </a:extLst>
          </p:cNvPr>
          <p:cNvSpPr>
            <a:spLocks noGrp="1"/>
          </p:cNvSpPr>
          <p:nvPr>
            <p:ph idx="1"/>
          </p:nvPr>
        </p:nvSpPr>
        <p:spPr/>
        <p:txBody>
          <a:bodyPr>
            <a:normAutofit/>
          </a:bodyPr>
          <a:lstStyle/>
          <a:p>
            <a:pPr marL="514350" indent="-514350">
              <a:buFont typeface="+mj-lt"/>
              <a:buAutoNum type="arabicPeriod"/>
            </a:pPr>
            <a:r>
              <a:rPr lang="fr-FR" dirty="0"/>
              <a:t>Le mainteneur du projet pousse vers son dépôt public.</a:t>
            </a:r>
          </a:p>
          <a:p>
            <a:pPr marL="514350" indent="-514350">
              <a:buFont typeface="+mj-lt"/>
              <a:buAutoNum type="arabicPeriod"/>
            </a:pPr>
            <a:r>
              <a:rPr lang="fr-FR" dirty="0"/>
              <a:t>Un contributeur clone ce dépôt et introduit des modifications.</a:t>
            </a:r>
          </a:p>
          <a:p>
            <a:pPr marL="514350" indent="-514350">
              <a:buFont typeface="+mj-lt"/>
              <a:buAutoNum type="arabicPeriod"/>
            </a:pPr>
            <a:r>
              <a:rPr lang="fr-FR" dirty="0"/>
              <a:t>Le contributeur pousse son travail sur son dépôt public.</a:t>
            </a:r>
          </a:p>
          <a:p>
            <a:pPr marL="514350" indent="-514350">
              <a:buFont typeface="+mj-lt"/>
              <a:buAutoNum type="arabicPeriod"/>
            </a:pPr>
            <a:r>
              <a:rPr lang="fr-FR" dirty="0"/>
              <a:t>Le contributeur envoie au mainteneur un e-mail de demande pour tirer ses modifications depuis son dépôt.</a:t>
            </a:r>
          </a:p>
          <a:p>
            <a:pPr marL="514350" indent="-514350">
              <a:buFont typeface="+mj-lt"/>
              <a:buAutoNum type="arabicPeriod"/>
            </a:pPr>
            <a:r>
              <a:rPr lang="fr-FR" dirty="0"/>
              <a:t>Le mainteneur ajoute le dépôt du contributeur comme dépôt distant et fusionne les modifications localement.</a:t>
            </a:r>
          </a:p>
          <a:p>
            <a:pPr marL="514350" indent="-514350">
              <a:buFont typeface="+mj-lt"/>
              <a:buAutoNum type="arabicPeriod"/>
            </a:pPr>
            <a:r>
              <a:rPr lang="fr-FR" dirty="0"/>
              <a:t>Après vérifications, le mainteneur pousse les modifications fusionnées sur le dépôt principal.</a:t>
            </a:r>
          </a:p>
          <a:p>
            <a:r>
              <a:rPr lang="fr-FR" dirty="0"/>
              <a:t>Approche utilisée par </a:t>
            </a:r>
            <a:r>
              <a:rPr lang="fr-FR" dirty="0" err="1"/>
              <a:t>GitLab</a:t>
            </a:r>
            <a:r>
              <a:rPr lang="fr-FR" dirty="0"/>
              <a:t> et GitHub.</a:t>
            </a:r>
          </a:p>
          <a:p>
            <a:endParaRPr lang="en-US" dirty="0"/>
          </a:p>
        </p:txBody>
      </p:sp>
    </p:spTree>
    <p:extLst>
      <p:ext uri="{BB962C8B-B14F-4D97-AF65-F5344CB8AC3E}">
        <p14:creationId xmlns:p14="http://schemas.microsoft.com/office/powerpoint/2010/main" val="64509789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620B7-6ADB-4646-8364-3412E87283DE}"/>
              </a:ext>
            </a:extLst>
          </p:cNvPr>
          <p:cNvSpPr>
            <a:spLocks noGrp="1"/>
          </p:cNvSpPr>
          <p:nvPr>
            <p:ph type="title"/>
          </p:nvPr>
        </p:nvSpPr>
        <p:spPr/>
        <p:txBody>
          <a:bodyPr>
            <a:normAutofit fontScale="90000"/>
          </a:bodyPr>
          <a:lstStyle/>
          <a:p>
            <a:r>
              <a:rPr lang="fr-FR" sz="4000" b="1" dirty="0"/>
              <a:t>Mode dictateur et ses lieutenants (</a:t>
            </a:r>
            <a:r>
              <a:rPr lang="en-US" sz="4000" b="1" dirty="0"/>
              <a:t>Dictator and Lieutenants Workflow)</a:t>
            </a:r>
            <a:endParaRPr lang="en-US" sz="4000" dirty="0"/>
          </a:p>
        </p:txBody>
      </p:sp>
      <p:sp>
        <p:nvSpPr>
          <p:cNvPr id="3" name="Content Placeholder 2">
            <a:extLst>
              <a:ext uri="{FF2B5EF4-FFF2-40B4-BE49-F238E27FC236}">
                <a16:creationId xmlns:a16="http://schemas.microsoft.com/office/drawing/2014/main" id="{AC1DFF78-776B-4941-B2A7-07055F835AD5}"/>
              </a:ext>
            </a:extLst>
          </p:cNvPr>
          <p:cNvSpPr>
            <a:spLocks noGrp="1"/>
          </p:cNvSpPr>
          <p:nvPr>
            <p:ph idx="1"/>
          </p:nvPr>
        </p:nvSpPr>
        <p:spPr/>
        <p:txBody>
          <a:bodyPr/>
          <a:lstStyle/>
          <a:p>
            <a:r>
              <a:rPr lang="fr-FR" dirty="0"/>
              <a:t>Utilisé sur des projets immenses avec des centaines de personnes (noyau Linux). Des gestionnaires d’intégration (lieutenants) gèrent certaines parties du projet. Tous les lieutenants ont un unique gestionnaire d’intégration, le dictateur bienveillant. Le dépôt du dictateur sert de dépôt de référence à partir duquel tous les collaborateurs doivent tirer. </a:t>
            </a:r>
            <a:endParaRPr lang="en-US" dirty="0"/>
          </a:p>
        </p:txBody>
      </p:sp>
      <p:pic>
        <p:nvPicPr>
          <p:cNvPr id="4" name="Picture 3">
            <a:extLst>
              <a:ext uri="{FF2B5EF4-FFF2-40B4-BE49-F238E27FC236}">
                <a16:creationId xmlns:a16="http://schemas.microsoft.com/office/drawing/2014/main" id="{84828A24-E053-4A7F-B5AD-3C187A75D593}"/>
              </a:ext>
            </a:extLst>
          </p:cNvPr>
          <p:cNvPicPr>
            <a:picLocks noChangeAspect="1"/>
          </p:cNvPicPr>
          <p:nvPr/>
        </p:nvPicPr>
        <p:blipFill>
          <a:blip r:embed="rId2"/>
          <a:stretch>
            <a:fillRect/>
          </a:stretch>
        </p:blipFill>
        <p:spPr>
          <a:xfrm>
            <a:off x="2065766" y="3966836"/>
            <a:ext cx="5045503" cy="2571267"/>
          </a:xfrm>
          <a:prstGeom prst="rect">
            <a:avLst/>
          </a:prstGeom>
        </p:spPr>
      </p:pic>
    </p:spTree>
    <p:extLst>
      <p:ext uri="{BB962C8B-B14F-4D97-AF65-F5344CB8AC3E}">
        <p14:creationId xmlns:p14="http://schemas.microsoft.com/office/powerpoint/2010/main" val="162765488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9C6C7-B02C-4861-BA20-F851E38D9230}"/>
              </a:ext>
            </a:extLst>
          </p:cNvPr>
          <p:cNvSpPr>
            <a:spLocks noGrp="1"/>
          </p:cNvSpPr>
          <p:nvPr>
            <p:ph type="title"/>
          </p:nvPr>
        </p:nvSpPr>
        <p:spPr/>
        <p:txBody>
          <a:bodyPr/>
          <a:lstStyle/>
          <a:p>
            <a:r>
              <a:rPr lang="fr-CA" dirty="0"/>
              <a:t>Eric Côté</a:t>
            </a:r>
            <a:endParaRPr lang="en-US" dirty="0"/>
          </a:p>
        </p:txBody>
      </p:sp>
      <p:sp>
        <p:nvSpPr>
          <p:cNvPr id="3" name="Content Placeholder 2">
            <a:extLst>
              <a:ext uri="{FF2B5EF4-FFF2-40B4-BE49-F238E27FC236}">
                <a16:creationId xmlns:a16="http://schemas.microsoft.com/office/drawing/2014/main" id="{2AEB25C7-0F18-45FA-A21D-A61A8F735583}"/>
              </a:ext>
            </a:extLst>
          </p:cNvPr>
          <p:cNvSpPr>
            <a:spLocks noGrp="1"/>
          </p:cNvSpPr>
          <p:nvPr>
            <p:ph idx="1"/>
          </p:nvPr>
        </p:nvSpPr>
        <p:spPr/>
        <p:txBody>
          <a:bodyPr>
            <a:normAutofit/>
          </a:bodyPr>
          <a:lstStyle/>
          <a:p>
            <a:r>
              <a:rPr lang="fr-CA" dirty="0"/>
              <a:t>Premier ordinateur: un Commodore 64</a:t>
            </a:r>
          </a:p>
          <a:p>
            <a:r>
              <a:rPr lang="fr-CA" dirty="0"/>
              <a:t>Étudie en informatique à l’Université de Montréal juste avant la révolution Internet</a:t>
            </a:r>
          </a:p>
          <a:p>
            <a:r>
              <a:rPr lang="fr-CA" dirty="0"/>
              <a:t>Devient certifié Microsoft à la fin des années 90.</a:t>
            </a:r>
          </a:p>
          <a:p>
            <a:r>
              <a:rPr lang="fr-CA" dirty="0"/>
              <a:t>Donne de la formation technique depuis 2001. </a:t>
            </a:r>
            <a:br>
              <a:rPr lang="fr-CA" dirty="0"/>
            </a:br>
            <a:r>
              <a:rPr lang="fr-CA" dirty="0"/>
              <a:t>(vb6, web, .net, C#, ASP.NET, MVC, JavaScript, </a:t>
            </a:r>
            <a:r>
              <a:rPr lang="fr-CA" dirty="0" err="1"/>
              <a:t>NodeJs</a:t>
            </a:r>
            <a:r>
              <a:rPr lang="fr-CA" dirty="0"/>
              <a:t>, Git, Web API, </a:t>
            </a:r>
            <a:r>
              <a:rPr lang="fr-CA" dirty="0" err="1"/>
              <a:t>React</a:t>
            </a:r>
            <a:r>
              <a:rPr lang="fr-CA" dirty="0"/>
              <a:t>)</a:t>
            </a:r>
            <a:br>
              <a:rPr lang="fr-CA" dirty="0"/>
            </a:br>
            <a:br>
              <a:rPr lang="fr-CA" dirty="0"/>
            </a:br>
            <a:r>
              <a:rPr lang="fr-CA" dirty="0"/>
              <a:t> </a:t>
            </a:r>
          </a:p>
          <a:p>
            <a:br>
              <a:rPr lang="fr-CA" dirty="0"/>
            </a:br>
            <a:br>
              <a:rPr lang="fr-CA" dirty="0"/>
            </a:br>
            <a:r>
              <a:rPr lang="fr-CA" dirty="0"/>
              <a:t>  </a:t>
            </a:r>
            <a:endParaRPr lang="en-US" dirty="0"/>
          </a:p>
        </p:txBody>
      </p:sp>
    </p:spTree>
    <p:extLst>
      <p:ext uri="{BB962C8B-B14F-4D97-AF65-F5344CB8AC3E}">
        <p14:creationId xmlns:p14="http://schemas.microsoft.com/office/powerpoint/2010/main" val="127944546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F2974-E60D-4297-8547-8A064B7F29C8}"/>
              </a:ext>
            </a:extLst>
          </p:cNvPr>
          <p:cNvSpPr>
            <a:spLocks noGrp="1"/>
          </p:cNvSpPr>
          <p:nvPr>
            <p:ph type="title"/>
          </p:nvPr>
        </p:nvSpPr>
        <p:spPr/>
        <p:txBody>
          <a:bodyPr/>
          <a:lstStyle/>
          <a:p>
            <a:r>
              <a:rPr lang="fr-FR" b="1" dirty="0"/>
              <a:t>Détails du mode dictateur</a:t>
            </a:r>
            <a:endParaRPr lang="en-US" dirty="0"/>
          </a:p>
        </p:txBody>
      </p:sp>
      <p:sp>
        <p:nvSpPr>
          <p:cNvPr id="3" name="Content Placeholder 2">
            <a:extLst>
              <a:ext uri="{FF2B5EF4-FFF2-40B4-BE49-F238E27FC236}">
                <a16:creationId xmlns:a16="http://schemas.microsoft.com/office/drawing/2014/main" id="{DEAADA9A-380D-4FC1-8BA5-0EBFA1674912}"/>
              </a:ext>
            </a:extLst>
          </p:cNvPr>
          <p:cNvSpPr>
            <a:spLocks noGrp="1"/>
          </p:cNvSpPr>
          <p:nvPr>
            <p:ph idx="1"/>
          </p:nvPr>
        </p:nvSpPr>
        <p:spPr/>
        <p:txBody>
          <a:bodyPr>
            <a:normAutofit/>
          </a:bodyPr>
          <a:lstStyle/>
          <a:p>
            <a:r>
              <a:rPr lang="fr-FR" dirty="0"/>
              <a:t>1. Les devs travaillent sur leur branche et rebasent leur travail sur master. La branche master est celle du dictateur.</a:t>
            </a:r>
          </a:p>
          <a:p>
            <a:r>
              <a:rPr lang="fr-FR" dirty="0"/>
              <a:t>2. Les lieutenants fusionnent les branches des devs dans leur propre branche master.</a:t>
            </a:r>
          </a:p>
          <a:p>
            <a:r>
              <a:rPr lang="fr-FR" dirty="0"/>
              <a:t>3. Le dictateur fusionne les branches master de ses lieutenants dans sa propre branche master.</a:t>
            </a:r>
          </a:p>
          <a:p>
            <a:r>
              <a:rPr lang="fr-FR" dirty="0"/>
              <a:t>4. Le dictateur pousse sa branche master sur le dépôt de référence pour que les développeurs se rebasent dessus.</a:t>
            </a:r>
            <a:br>
              <a:rPr lang="fr-FR" dirty="0"/>
            </a:br>
            <a:br>
              <a:rPr lang="fr-FR" dirty="0"/>
            </a:br>
            <a:r>
              <a:rPr lang="fr-FR" dirty="0"/>
              <a:t>Utilisé sur des grands projets, tel que le noyau Linux.</a:t>
            </a:r>
            <a:endParaRPr lang="en-US" dirty="0"/>
          </a:p>
        </p:txBody>
      </p:sp>
    </p:spTree>
    <p:extLst>
      <p:ext uri="{BB962C8B-B14F-4D97-AF65-F5344CB8AC3E}">
        <p14:creationId xmlns:p14="http://schemas.microsoft.com/office/powerpoint/2010/main" val="118244241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D7886-9B02-4471-AA46-7567F9F34CD9}"/>
              </a:ext>
            </a:extLst>
          </p:cNvPr>
          <p:cNvSpPr>
            <a:spLocks noGrp="1"/>
          </p:cNvSpPr>
          <p:nvPr>
            <p:ph type="title"/>
          </p:nvPr>
        </p:nvSpPr>
        <p:spPr/>
        <p:txBody>
          <a:bodyPr/>
          <a:lstStyle/>
          <a:p>
            <a:r>
              <a:rPr lang="fr-CA" dirty="0"/>
              <a:t>Contribuer à un projet</a:t>
            </a:r>
            <a:endParaRPr lang="en-US" dirty="0"/>
          </a:p>
        </p:txBody>
      </p:sp>
      <p:sp>
        <p:nvSpPr>
          <p:cNvPr id="3" name="Content Placeholder 2">
            <a:extLst>
              <a:ext uri="{FF2B5EF4-FFF2-40B4-BE49-F238E27FC236}">
                <a16:creationId xmlns:a16="http://schemas.microsoft.com/office/drawing/2014/main" id="{39C1A0B6-21B9-4C47-9065-4CD4F2327767}"/>
              </a:ext>
            </a:extLst>
          </p:cNvPr>
          <p:cNvSpPr>
            <a:spLocks noGrp="1"/>
          </p:cNvSpPr>
          <p:nvPr>
            <p:ph idx="1"/>
          </p:nvPr>
        </p:nvSpPr>
        <p:spPr/>
        <p:txBody>
          <a:bodyPr>
            <a:normAutofit/>
          </a:bodyPr>
          <a:lstStyle/>
          <a:p>
            <a:r>
              <a:rPr lang="fr-CA" dirty="0"/>
              <a:t>Chaque projet a ses propres procédures sur comment contribuer. Ce qui influence les techniques sont le nombre de collaborateurs, le workflow choisi, l’accès du commit et la méthode de contribution externe. </a:t>
            </a:r>
          </a:p>
          <a:p>
            <a:r>
              <a:rPr lang="fr-CA" dirty="0"/>
              <a:t>S’il y a 3 collaborateurs avec 2-3 </a:t>
            </a:r>
            <a:r>
              <a:rPr lang="fr-CA" dirty="0" err="1"/>
              <a:t>commits</a:t>
            </a:r>
            <a:r>
              <a:rPr lang="fr-CA" dirty="0"/>
              <a:t> par jour, c’est plus simple que s’il y a des milliers de collaborateurs avec des centaines de </a:t>
            </a:r>
            <a:r>
              <a:rPr lang="fr-CA" dirty="0" err="1"/>
              <a:t>commits</a:t>
            </a:r>
            <a:r>
              <a:rPr lang="fr-CA" dirty="0"/>
              <a:t> quotidiens. </a:t>
            </a:r>
          </a:p>
          <a:p>
            <a:r>
              <a:rPr lang="fr-CA" dirty="0"/>
              <a:t>Le workflow central, ou avec un gestionnaire d’intégration que valide la qualité? Comment approuver la qualité si c’est un travail de plusieurs pairs?</a:t>
            </a:r>
          </a:p>
          <a:p>
            <a:r>
              <a:rPr lang="fr-CA" dirty="0"/>
              <a:t>Pour les </a:t>
            </a:r>
            <a:r>
              <a:rPr lang="fr-CA" dirty="0" err="1"/>
              <a:t>commits</a:t>
            </a:r>
            <a:r>
              <a:rPr lang="fr-CA" dirty="0"/>
              <a:t>, quelle est la taille des </a:t>
            </a:r>
            <a:r>
              <a:rPr lang="fr-CA" dirty="0" err="1"/>
              <a:t>commits</a:t>
            </a:r>
            <a:r>
              <a:rPr lang="fr-CA" dirty="0"/>
              <a:t>? Quelle est leur fréquence? Y a-t-il une politique pour les </a:t>
            </a:r>
            <a:r>
              <a:rPr lang="fr-CA" dirty="0" err="1"/>
              <a:t>commits</a:t>
            </a:r>
            <a:r>
              <a:rPr lang="fr-CA" dirty="0"/>
              <a:t>? </a:t>
            </a:r>
            <a:endParaRPr lang="en-US" dirty="0"/>
          </a:p>
        </p:txBody>
      </p:sp>
    </p:spTree>
    <p:extLst>
      <p:ext uri="{BB962C8B-B14F-4D97-AF65-F5344CB8AC3E}">
        <p14:creationId xmlns:p14="http://schemas.microsoft.com/office/powerpoint/2010/main" val="404789123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90892-EC67-4B3D-BCE2-03B46461ED59}"/>
              </a:ext>
            </a:extLst>
          </p:cNvPr>
          <p:cNvSpPr>
            <a:spLocks noGrp="1"/>
          </p:cNvSpPr>
          <p:nvPr>
            <p:ph type="title"/>
          </p:nvPr>
        </p:nvSpPr>
        <p:spPr/>
        <p:txBody>
          <a:bodyPr/>
          <a:lstStyle/>
          <a:p>
            <a:r>
              <a:rPr lang="fr-CA" dirty="0"/>
              <a:t>Guide pour les </a:t>
            </a:r>
            <a:r>
              <a:rPr lang="fr-CA" dirty="0" err="1"/>
              <a:t>commits</a:t>
            </a:r>
            <a:endParaRPr lang="en-US" dirty="0"/>
          </a:p>
        </p:txBody>
      </p:sp>
      <p:sp>
        <p:nvSpPr>
          <p:cNvPr id="3" name="Content Placeholder 2">
            <a:extLst>
              <a:ext uri="{FF2B5EF4-FFF2-40B4-BE49-F238E27FC236}">
                <a16:creationId xmlns:a16="http://schemas.microsoft.com/office/drawing/2014/main" id="{81281BBB-DBB3-498D-9F37-813ABB60BAEB}"/>
              </a:ext>
            </a:extLst>
          </p:cNvPr>
          <p:cNvSpPr>
            <a:spLocks noGrp="1"/>
          </p:cNvSpPr>
          <p:nvPr>
            <p:ph idx="1"/>
          </p:nvPr>
        </p:nvSpPr>
        <p:spPr/>
        <p:txBody>
          <a:bodyPr>
            <a:normAutofit/>
          </a:bodyPr>
          <a:lstStyle/>
          <a:p>
            <a:r>
              <a:rPr lang="fr-CA" dirty="0"/>
              <a:t>Ne pas insérer de « </a:t>
            </a:r>
            <a:r>
              <a:rPr lang="fr-CA" dirty="0" err="1"/>
              <a:t>whitespace</a:t>
            </a:r>
            <a:r>
              <a:rPr lang="fr-CA" dirty="0"/>
              <a:t> </a:t>
            </a:r>
            <a:r>
              <a:rPr lang="fr-CA" dirty="0" err="1"/>
              <a:t>errors</a:t>
            </a:r>
            <a:r>
              <a:rPr lang="fr-CA" dirty="0"/>
              <a:t> » </a:t>
            </a:r>
            <a:br>
              <a:rPr lang="fr-CA" dirty="0"/>
            </a:br>
            <a:r>
              <a:rPr lang="fr-CA" dirty="0"/>
              <a:t>(valider avec: </a:t>
            </a:r>
            <a:r>
              <a:rPr lang="en-US" dirty="0">
                <a:latin typeface="Courier New" panose="02070309020205020404" pitchFamily="49" charset="0"/>
                <a:cs typeface="Courier New" panose="02070309020205020404" pitchFamily="49" charset="0"/>
              </a:rPr>
              <a:t>git diff --check</a:t>
            </a:r>
            <a:r>
              <a:rPr lang="en-US" dirty="0"/>
              <a:t>)</a:t>
            </a:r>
          </a:p>
          <a:p>
            <a:r>
              <a:rPr lang="fr-CA" dirty="0"/>
              <a:t>C</a:t>
            </a:r>
            <a:r>
              <a:rPr lang="en-US" dirty="0" err="1"/>
              <a:t>haque</a:t>
            </a:r>
            <a:r>
              <a:rPr lang="en-US" dirty="0"/>
              <a:t> commit </a:t>
            </a:r>
            <a:r>
              <a:rPr lang="en-US" dirty="0" err="1"/>
              <a:t>doit</a:t>
            </a:r>
            <a:r>
              <a:rPr lang="en-US" dirty="0"/>
              <a:t> </a:t>
            </a:r>
            <a:r>
              <a:rPr lang="en-US" dirty="0" err="1"/>
              <a:t>être</a:t>
            </a:r>
            <a:r>
              <a:rPr lang="en-US" dirty="0"/>
              <a:t> un ensemble </a:t>
            </a:r>
            <a:r>
              <a:rPr lang="en-US" dirty="0" err="1"/>
              <a:t>cohérent</a:t>
            </a:r>
            <a:r>
              <a:rPr lang="en-US" dirty="0"/>
              <a:t> de </a:t>
            </a:r>
            <a:r>
              <a:rPr lang="en-US" dirty="0" err="1"/>
              <a:t>changements</a:t>
            </a:r>
            <a:r>
              <a:rPr lang="en-US" dirty="0"/>
              <a:t>. Si le commit </a:t>
            </a:r>
            <a:r>
              <a:rPr lang="en-US" dirty="0" err="1"/>
              <a:t>est</a:t>
            </a:r>
            <a:r>
              <a:rPr lang="en-US" dirty="0"/>
              <a:t> trop </a:t>
            </a:r>
            <a:r>
              <a:rPr lang="en-US" dirty="0" err="1"/>
              <a:t>gros</a:t>
            </a:r>
            <a:r>
              <a:rPr lang="en-US" dirty="0"/>
              <a:t>, </a:t>
            </a:r>
            <a:r>
              <a:rPr lang="en-US" dirty="0" err="1"/>
              <a:t>séparer</a:t>
            </a:r>
            <a:r>
              <a:rPr lang="en-US" dirty="0"/>
              <a:t> </a:t>
            </a:r>
            <a:r>
              <a:rPr lang="en-US" dirty="0" err="1"/>
              <a:t>en</a:t>
            </a:r>
            <a:r>
              <a:rPr lang="en-US" dirty="0"/>
              <a:t> </a:t>
            </a:r>
            <a:r>
              <a:rPr lang="en-US" dirty="0" err="1"/>
              <a:t>plusieurs</a:t>
            </a:r>
            <a:r>
              <a:rPr lang="en-US" dirty="0"/>
              <a:t> commits. Plus facile à reviser et </a:t>
            </a:r>
            <a:r>
              <a:rPr lang="en-US" dirty="0" err="1"/>
              <a:t>approuver</a:t>
            </a:r>
            <a:r>
              <a:rPr lang="en-US" dirty="0"/>
              <a:t>. Plus facile de faire un “revert” (</a:t>
            </a:r>
            <a:r>
              <a:rPr lang="en-US" dirty="0" err="1"/>
              <a:t>revenir</a:t>
            </a:r>
            <a:r>
              <a:rPr lang="en-US" dirty="0"/>
              <a:t> </a:t>
            </a:r>
            <a:r>
              <a:rPr lang="en-US" dirty="0" err="1"/>
              <a:t>en</a:t>
            </a:r>
            <a:r>
              <a:rPr lang="en-US" dirty="0"/>
              <a:t> </a:t>
            </a:r>
            <a:r>
              <a:rPr lang="en-US" dirty="0" err="1"/>
              <a:t>arrière</a:t>
            </a:r>
            <a:r>
              <a:rPr lang="en-US" dirty="0"/>
              <a:t>).</a:t>
            </a:r>
          </a:p>
          <a:p>
            <a:r>
              <a:rPr lang="en-US" dirty="0" err="1"/>
              <a:t>Soignez</a:t>
            </a:r>
            <a:r>
              <a:rPr lang="en-US" dirty="0"/>
              <a:t> le message de commit: </a:t>
            </a:r>
            <a:r>
              <a:rPr lang="en-US" dirty="0" err="1"/>
              <a:t>une</a:t>
            </a:r>
            <a:r>
              <a:rPr lang="en-US" dirty="0"/>
              <a:t> </a:t>
            </a:r>
            <a:r>
              <a:rPr lang="en-US" dirty="0" err="1"/>
              <a:t>ligne</a:t>
            </a:r>
            <a:r>
              <a:rPr lang="en-US" dirty="0"/>
              <a:t> de 50 </a:t>
            </a:r>
            <a:r>
              <a:rPr lang="en-US" dirty="0" err="1"/>
              <a:t>caractères</a:t>
            </a:r>
            <a:r>
              <a:rPr lang="en-US" dirty="0"/>
              <a:t> max, </a:t>
            </a:r>
            <a:r>
              <a:rPr lang="en-US" dirty="0" err="1"/>
              <a:t>suivi</a:t>
            </a:r>
            <a:r>
              <a:rPr lang="en-US" dirty="0"/>
              <a:t> </a:t>
            </a:r>
            <a:r>
              <a:rPr lang="en-US" dirty="0" err="1"/>
              <a:t>d’une</a:t>
            </a:r>
            <a:r>
              <a:rPr lang="en-US" dirty="0"/>
              <a:t> </a:t>
            </a:r>
            <a:r>
              <a:rPr lang="en-US" dirty="0" err="1"/>
              <a:t>ligne</a:t>
            </a:r>
            <a:r>
              <a:rPr lang="en-US" dirty="0"/>
              <a:t> </a:t>
            </a:r>
            <a:r>
              <a:rPr lang="en-US" dirty="0" err="1"/>
              <a:t>blache</a:t>
            </a:r>
            <a:r>
              <a:rPr lang="en-US" dirty="0"/>
              <a:t> et se </a:t>
            </a:r>
            <a:r>
              <a:rPr lang="en-US" dirty="0" err="1"/>
              <a:t>termine</a:t>
            </a:r>
            <a:r>
              <a:rPr lang="en-US" dirty="0"/>
              <a:t> avec des </a:t>
            </a:r>
            <a:r>
              <a:rPr lang="en-US" dirty="0" err="1"/>
              <a:t>paragraphes</a:t>
            </a:r>
            <a:r>
              <a:rPr lang="en-US" dirty="0"/>
              <a:t> </a:t>
            </a:r>
            <a:r>
              <a:rPr lang="en-US" dirty="0" err="1"/>
              <a:t>explicatifs</a:t>
            </a:r>
            <a:r>
              <a:rPr lang="en-US" dirty="0"/>
              <a:t>.</a:t>
            </a:r>
          </a:p>
          <a:p>
            <a:r>
              <a:rPr lang="en-US" dirty="0">
                <a:latin typeface="Courier New" panose="02070309020205020404" pitchFamily="49" charset="0"/>
                <a:cs typeface="Courier New" panose="02070309020205020404" pitchFamily="49" charset="0"/>
              </a:rPr>
              <a:t>git log --no-merges </a:t>
            </a:r>
            <a:r>
              <a:rPr lang="en-US" dirty="0"/>
              <a:t>sur un </a:t>
            </a:r>
            <a:r>
              <a:rPr lang="en-US" dirty="0" err="1"/>
              <a:t>projet</a:t>
            </a:r>
            <a:r>
              <a:rPr lang="en-US" dirty="0"/>
              <a:t> </a:t>
            </a:r>
            <a:r>
              <a:rPr lang="en-US" dirty="0" err="1"/>
              <a:t>existant</a:t>
            </a:r>
            <a:r>
              <a:rPr lang="en-US" dirty="0"/>
              <a:t> pour </a:t>
            </a:r>
            <a:r>
              <a:rPr lang="en-US" dirty="0" err="1"/>
              <a:t>voir</a:t>
            </a:r>
            <a:r>
              <a:rPr lang="en-US" dirty="0"/>
              <a:t> des </a:t>
            </a:r>
            <a:r>
              <a:rPr lang="en-US" dirty="0" err="1"/>
              <a:t>exemples</a:t>
            </a:r>
            <a:r>
              <a:rPr lang="en-US" dirty="0"/>
              <a:t> de </a:t>
            </a:r>
            <a:r>
              <a:rPr lang="en-US" dirty="0" err="1"/>
              <a:t>bons</a:t>
            </a:r>
            <a:r>
              <a:rPr lang="en-US" dirty="0"/>
              <a:t> messages.</a:t>
            </a:r>
          </a:p>
        </p:txBody>
      </p:sp>
    </p:spTree>
    <p:extLst>
      <p:ext uri="{BB962C8B-B14F-4D97-AF65-F5344CB8AC3E}">
        <p14:creationId xmlns:p14="http://schemas.microsoft.com/office/powerpoint/2010/main" val="153836550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CFA41-0960-4BFF-8737-A7A3FEF1CDA4}"/>
              </a:ext>
            </a:extLst>
          </p:cNvPr>
          <p:cNvSpPr>
            <a:spLocks noGrp="1"/>
          </p:cNvSpPr>
          <p:nvPr>
            <p:ph type="title"/>
          </p:nvPr>
        </p:nvSpPr>
        <p:spPr/>
        <p:txBody>
          <a:bodyPr/>
          <a:lstStyle/>
          <a:p>
            <a:r>
              <a:rPr lang="fr-CA" dirty="0"/>
              <a:t>Exemple d’une petite équipe</a:t>
            </a:r>
            <a:endParaRPr lang="en-US" dirty="0"/>
          </a:p>
        </p:txBody>
      </p:sp>
      <p:sp>
        <p:nvSpPr>
          <p:cNvPr id="3" name="Content Placeholder 2">
            <a:extLst>
              <a:ext uri="{FF2B5EF4-FFF2-40B4-BE49-F238E27FC236}">
                <a16:creationId xmlns:a16="http://schemas.microsoft.com/office/drawing/2014/main" id="{54D5A02F-BF9A-46E6-87B9-428F5F0FDA68}"/>
              </a:ext>
            </a:extLst>
          </p:cNvPr>
          <p:cNvSpPr>
            <a:spLocks noGrp="1"/>
          </p:cNvSpPr>
          <p:nvPr>
            <p:ph idx="1"/>
          </p:nvPr>
        </p:nvSpPr>
        <p:spPr/>
        <p:txBody>
          <a:bodyPr>
            <a:normAutofit/>
          </a:bodyPr>
          <a:lstStyle/>
          <a:p>
            <a:r>
              <a:rPr lang="fr-CA" dirty="0"/>
              <a:t>Petite équipe isolée, développement centralisé à la SVN.</a:t>
            </a:r>
          </a:p>
          <a:p>
            <a:r>
              <a:rPr lang="fr-CA" dirty="0"/>
              <a:t>Sur ordi de John:</a:t>
            </a:r>
          </a:p>
          <a:p>
            <a:r>
              <a:rPr lang="fr-CA" dirty="0">
                <a:latin typeface="Courier New" panose="02070309020205020404" pitchFamily="49" charset="0"/>
                <a:cs typeface="Courier New" panose="02070309020205020404" pitchFamily="49" charset="0"/>
              </a:rPr>
              <a:t>git clone </a:t>
            </a:r>
            <a:r>
              <a:rPr lang="fr-CA" dirty="0" err="1">
                <a:latin typeface="Courier New" panose="02070309020205020404" pitchFamily="49" charset="0"/>
                <a:cs typeface="Courier New" panose="02070309020205020404" pitchFamily="49" charset="0"/>
                <a:hlinkClick r:id="rId2"/>
              </a:rPr>
              <a:t>john@githost:simplegit.git</a:t>
            </a:r>
            <a:br>
              <a:rPr lang="fr-CA" dirty="0">
                <a:latin typeface="Courier New" panose="02070309020205020404" pitchFamily="49" charset="0"/>
                <a:cs typeface="Courier New" panose="02070309020205020404" pitchFamily="49" charset="0"/>
              </a:rPr>
            </a:br>
            <a:r>
              <a:rPr lang="fr-CA" dirty="0">
                <a:latin typeface="Courier New" panose="02070309020205020404" pitchFamily="49" charset="0"/>
                <a:cs typeface="Courier New" panose="02070309020205020404" pitchFamily="49" charset="0"/>
              </a:rPr>
              <a:t>cd </a:t>
            </a:r>
            <a:r>
              <a:rPr lang="fr-CA" dirty="0" err="1">
                <a:latin typeface="Courier New" panose="02070309020205020404" pitchFamily="49" charset="0"/>
                <a:cs typeface="Courier New" panose="02070309020205020404" pitchFamily="49" charset="0"/>
              </a:rPr>
              <a:t>simplegit</a:t>
            </a:r>
            <a:r>
              <a:rPr lang="fr-CA" dirty="0">
                <a:latin typeface="Courier New" panose="02070309020205020404" pitchFamily="49" charset="0"/>
                <a:cs typeface="Courier New" panose="02070309020205020404" pitchFamily="49" charset="0"/>
              </a:rPr>
              <a:t>/</a:t>
            </a:r>
            <a:br>
              <a:rPr lang="fr-CA" dirty="0">
                <a:latin typeface="Courier New" panose="02070309020205020404" pitchFamily="49" charset="0"/>
                <a:cs typeface="Courier New" panose="02070309020205020404" pitchFamily="49" charset="0"/>
              </a:rPr>
            </a:br>
            <a:r>
              <a:rPr lang="fr-CA" dirty="0" err="1">
                <a:latin typeface="Courier New" panose="02070309020205020404" pitchFamily="49" charset="0"/>
                <a:cs typeface="Courier New" panose="02070309020205020404" pitchFamily="49" charset="0"/>
              </a:rPr>
              <a:t>notepad</a:t>
            </a:r>
            <a:r>
              <a:rPr lang="fr-CA" dirty="0">
                <a:latin typeface="Courier New" panose="02070309020205020404" pitchFamily="49" charset="0"/>
                <a:cs typeface="Courier New" panose="02070309020205020404" pitchFamily="49" charset="0"/>
              </a:rPr>
              <a:t> lib/</a:t>
            </a:r>
            <a:r>
              <a:rPr lang="fr-CA" dirty="0" err="1">
                <a:latin typeface="Courier New" panose="02070309020205020404" pitchFamily="49" charset="0"/>
                <a:cs typeface="Courier New" panose="02070309020205020404" pitchFamily="49" charset="0"/>
              </a:rPr>
              <a:t>simplegit.rb</a:t>
            </a:r>
            <a:br>
              <a:rPr lang="fr-CA" dirty="0">
                <a:latin typeface="Courier New" panose="02070309020205020404" pitchFamily="49" charset="0"/>
                <a:cs typeface="Courier New" panose="02070309020205020404" pitchFamily="49" charset="0"/>
              </a:rPr>
            </a:br>
            <a:r>
              <a:rPr lang="fr-CA" dirty="0">
                <a:latin typeface="Courier New" panose="02070309020205020404" pitchFamily="49" charset="0"/>
                <a:cs typeface="Courier New" panose="02070309020205020404" pitchFamily="49" charset="0"/>
              </a:rPr>
              <a:t>git commit -</a:t>
            </a:r>
            <a:r>
              <a:rPr lang="fr-CA" dirty="0" err="1">
                <a:latin typeface="Courier New" panose="02070309020205020404" pitchFamily="49" charset="0"/>
                <a:cs typeface="Courier New" panose="02070309020205020404" pitchFamily="49" charset="0"/>
              </a:rPr>
              <a:t>am</a:t>
            </a:r>
            <a:r>
              <a:rPr lang="fr-CA" dirty="0">
                <a:latin typeface="Courier New" panose="02070309020205020404" pitchFamily="49" charset="0"/>
                <a:cs typeface="Courier New" panose="02070309020205020404" pitchFamily="49" charset="0"/>
              </a:rPr>
              <a:t> '</a:t>
            </a:r>
            <a:r>
              <a:rPr lang="fr-CA" dirty="0" err="1">
                <a:latin typeface="Courier New" panose="02070309020205020404" pitchFamily="49" charset="0"/>
                <a:cs typeface="Courier New" panose="02070309020205020404" pitchFamily="49" charset="0"/>
              </a:rPr>
              <a:t>Eliminer</a:t>
            </a:r>
            <a:r>
              <a:rPr lang="fr-CA" dirty="0">
                <a:latin typeface="Courier New" panose="02070309020205020404" pitchFamily="49" charset="0"/>
                <a:cs typeface="Courier New" panose="02070309020205020404" pitchFamily="49" charset="0"/>
              </a:rPr>
              <a:t> une valeur par défaut invalide’</a:t>
            </a:r>
          </a:p>
          <a:p>
            <a:r>
              <a:rPr lang="fr-CA" dirty="0"/>
              <a:t>Sur ordi de Jessica:</a:t>
            </a:r>
          </a:p>
          <a:p>
            <a:r>
              <a:rPr lang="fr-CA" dirty="0">
                <a:latin typeface="Courier New" panose="02070309020205020404" pitchFamily="49" charset="0"/>
                <a:cs typeface="Courier New" panose="02070309020205020404" pitchFamily="49" charset="0"/>
              </a:rPr>
              <a:t>git clone </a:t>
            </a:r>
            <a:r>
              <a:rPr lang="fr-CA" dirty="0" err="1">
                <a:latin typeface="Courier New" panose="02070309020205020404" pitchFamily="49" charset="0"/>
                <a:cs typeface="Courier New" panose="02070309020205020404" pitchFamily="49" charset="0"/>
                <a:hlinkClick r:id="rId3"/>
              </a:rPr>
              <a:t>jessica@githost:simplegit.git</a:t>
            </a:r>
            <a:br>
              <a:rPr lang="fr-CA" dirty="0">
                <a:latin typeface="Courier New" panose="02070309020205020404" pitchFamily="49" charset="0"/>
                <a:cs typeface="Courier New" panose="02070309020205020404" pitchFamily="49" charset="0"/>
              </a:rPr>
            </a:br>
            <a:r>
              <a:rPr lang="fr-CA" dirty="0">
                <a:latin typeface="Courier New" panose="02070309020205020404" pitchFamily="49" charset="0"/>
                <a:cs typeface="Courier New" panose="02070309020205020404" pitchFamily="49" charset="0"/>
              </a:rPr>
              <a:t>cd </a:t>
            </a:r>
            <a:r>
              <a:rPr lang="fr-CA" dirty="0" err="1">
                <a:latin typeface="Courier New" panose="02070309020205020404" pitchFamily="49" charset="0"/>
                <a:cs typeface="Courier New" panose="02070309020205020404" pitchFamily="49" charset="0"/>
              </a:rPr>
              <a:t>simplegit</a:t>
            </a:r>
            <a:r>
              <a:rPr lang="fr-CA" dirty="0">
                <a:latin typeface="Courier New" panose="02070309020205020404" pitchFamily="49" charset="0"/>
                <a:cs typeface="Courier New" panose="02070309020205020404" pitchFamily="49" charset="0"/>
              </a:rPr>
              <a:t>/</a:t>
            </a:r>
            <a:br>
              <a:rPr lang="fr-CA" dirty="0">
                <a:latin typeface="Courier New" panose="02070309020205020404" pitchFamily="49" charset="0"/>
                <a:cs typeface="Courier New" panose="02070309020205020404" pitchFamily="49" charset="0"/>
              </a:rPr>
            </a:br>
            <a:r>
              <a:rPr lang="fr-CA" dirty="0" err="1">
                <a:latin typeface="Courier New" panose="02070309020205020404" pitchFamily="49" charset="0"/>
                <a:cs typeface="Courier New" panose="02070309020205020404" pitchFamily="49" charset="0"/>
              </a:rPr>
              <a:t>notepad</a:t>
            </a:r>
            <a:r>
              <a:rPr lang="fr-CA" dirty="0">
                <a:latin typeface="Courier New" panose="02070309020205020404" pitchFamily="49" charset="0"/>
                <a:cs typeface="Courier New" panose="02070309020205020404" pitchFamily="49" charset="0"/>
              </a:rPr>
              <a:t> TODO</a:t>
            </a:r>
            <a:br>
              <a:rPr lang="fr-CA" dirty="0">
                <a:latin typeface="Courier New" panose="02070309020205020404" pitchFamily="49" charset="0"/>
                <a:cs typeface="Courier New" panose="02070309020205020404" pitchFamily="49" charset="0"/>
              </a:rPr>
            </a:br>
            <a:r>
              <a:rPr lang="fr-CA" dirty="0">
                <a:latin typeface="Courier New" panose="02070309020205020404" pitchFamily="49" charset="0"/>
                <a:cs typeface="Courier New" panose="02070309020205020404" pitchFamily="49" charset="0"/>
              </a:rPr>
              <a:t>git commit -</a:t>
            </a:r>
            <a:r>
              <a:rPr lang="fr-CA" dirty="0" err="1">
                <a:latin typeface="Courier New" panose="02070309020205020404" pitchFamily="49" charset="0"/>
                <a:cs typeface="Courier New" panose="02070309020205020404" pitchFamily="49" charset="0"/>
              </a:rPr>
              <a:t>am</a:t>
            </a:r>
            <a:r>
              <a:rPr lang="fr-CA" dirty="0">
                <a:latin typeface="Courier New" panose="02070309020205020404" pitchFamily="49" charset="0"/>
                <a:cs typeface="Courier New" panose="02070309020205020404" pitchFamily="49" charset="0"/>
              </a:rPr>
              <a:t> 'Ajouter une tache reset'</a:t>
            </a:r>
          </a:p>
          <a:p>
            <a:endParaRPr lang="en-US" dirty="0"/>
          </a:p>
        </p:txBody>
      </p:sp>
    </p:spTree>
    <p:extLst>
      <p:ext uri="{BB962C8B-B14F-4D97-AF65-F5344CB8AC3E}">
        <p14:creationId xmlns:p14="http://schemas.microsoft.com/office/powerpoint/2010/main" val="155718219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557B2-C3D0-42C6-A983-50EC1CE591C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70F63FF-E025-4BCF-BB29-87138CCC6A97}"/>
              </a:ext>
            </a:extLst>
          </p:cNvPr>
          <p:cNvSpPr>
            <a:spLocks noGrp="1"/>
          </p:cNvSpPr>
          <p:nvPr>
            <p:ph idx="1"/>
          </p:nvPr>
        </p:nvSpPr>
        <p:spPr/>
        <p:txBody>
          <a:bodyPr>
            <a:normAutofit/>
          </a:bodyPr>
          <a:lstStyle/>
          <a:p>
            <a:r>
              <a:rPr lang="fr-CA" dirty="0"/>
              <a:t>Sur ordinateur de Jessica</a:t>
            </a:r>
          </a:p>
          <a:p>
            <a:r>
              <a:rPr lang="en-US" dirty="0">
                <a:latin typeface="Courier New" panose="02070309020205020404" pitchFamily="49" charset="0"/>
                <a:cs typeface="Courier New" panose="02070309020205020404" pitchFamily="49" charset="0"/>
              </a:rPr>
              <a:t>git push origin master</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To </a:t>
            </a:r>
            <a:r>
              <a:rPr lang="en-US" dirty="0" err="1">
                <a:latin typeface="Courier New" panose="02070309020205020404" pitchFamily="49" charset="0"/>
                <a:cs typeface="Courier New" panose="02070309020205020404" pitchFamily="49" charset="0"/>
              </a:rPr>
              <a:t>jessica@githost:simplegit.git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1edee6b..fbff5bc  master -&gt; master</a:t>
            </a:r>
          </a:p>
          <a:p>
            <a:r>
              <a:rPr lang="en-US" dirty="0"/>
              <a:t>&lt;</a:t>
            </a:r>
            <a:r>
              <a:rPr lang="en-US" dirty="0" err="1"/>
              <a:t>oldref</a:t>
            </a:r>
            <a:r>
              <a:rPr lang="en-US" dirty="0"/>
              <a:t>&gt;..&lt;</a:t>
            </a:r>
            <a:r>
              <a:rPr lang="en-US" dirty="0" err="1"/>
              <a:t>newref</a:t>
            </a:r>
            <a:r>
              <a:rPr lang="en-US" dirty="0"/>
              <a:t>&gt; </a:t>
            </a:r>
            <a:r>
              <a:rPr lang="en-US" dirty="0" err="1"/>
              <a:t>fromref</a:t>
            </a:r>
            <a:r>
              <a:rPr lang="en-US" dirty="0"/>
              <a:t> -&gt; </a:t>
            </a:r>
            <a:r>
              <a:rPr lang="en-US" dirty="0" err="1"/>
              <a:t>toref</a:t>
            </a:r>
            <a:endParaRPr lang="en-US" dirty="0"/>
          </a:p>
          <a:p>
            <a:r>
              <a:rPr lang="en-US" dirty="0"/>
              <a:t>Sur </a:t>
            </a:r>
            <a:r>
              <a:rPr lang="en-US" dirty="0" err="1"/>
              <a:t>ordinateur</a:t>
            </a:r>
            <a:r>
              <a:rPr lang="en-US" dirty="0"/>
              <a:t> de John </a:t>
            </a:r>
          </a:p>
          <a:p>
            <a:r>
              <a:rPr lang="en-US" dirty="0">
                <a:latin typeface="Courier New" panose="02070309020205020404" pitchFamily="49" charset="0"/>
                <a:cs typeface="Courier New" panose="02070309020205020404" pitchFamily="49" charset="0"/>
              </a:rPr>
              <a:t>git push origin master</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To </a:t>
            </a:r>
            <a:r>
              <a:rPr lang="en-US" dirty="0" err="1">
                <a:latin typeface="Courier New" panose="02070309020205020404" pitchFamily="49" charset="0"/>
                <a:cs typeface="Courier New" panose="02070309020205020404" pitchFamily="49" charset="0"/>
              </a:rPr>
              <a:t>john@githost:simplegit.git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[rejected]        master -&gt; master (non-fast forward)</a:t>
            </a:r>
            <a:br>
              <a:rPr lang="en-US" dirty="0">
                <a:latin typeface="Courier New" panose="02070309020205020404" pitchFamily="49" charset="0"/>
                <a:cs typeface="Courier New" panose="02070309020205020404" pitchFamily="49" charset="0"/>
              </a:rPr>
            </a:br>
            <a:r>
              <a:rPr lang="en-US" b="1" dirty="0">
                <a:solidFill>
                  <a:srgbClr val="FF0000"/>
                </a:solidFill>
                <a:latin typeface="Courier New" panose="02070309020205020404" pitchFamily="49" charset="0"/>
                <a:cs typeface="Courier New" panose="02070309020205020404" pitchFamily="49" charset="0"/>
              </a:rPr>
              <a:t>error:</a:t>
            </a:r>
            <a:r>
              <a:rPr lang="en-US" b="1"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failed to push some refs to '</a:t>
            </a:r>
            <a:r>
              <a:rPr lang="en-US" dirty="0" err="1">
                <a:latin typeface="Courier New" panose="02070309020205020404" pitchFamily="49" charset="0"/>
                <a:cs typeface="Courier New" panose="02070309020205020404" pitchFamily="49" charset="0"/>
              </a:rPr>
              <a:t>john@githost:simplegit.git</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5407841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6BAE0-C1D3-417F-9A00-03E44A9CD5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B6BF8F-C875-4D34-A210-7744E43966FC}"/>
              </a:ext>
            </a:extLst>
          </p:cNvPr>
          <p:cNvSpPr>
            <a:spLocks noGrp="1"/>
          </p:cNvSpPr>
          <p:nvPr>
            <p:ph idx="1"/>
          </p:nvPr>
        </p:nvSpPr>
        <p:spPr/>
        <p:txBody>
          <a:bodyPr/>
          <a:lstStyle/>
          <a:p>
            <a:r>
              <a:rPr lang="fr-CA" dirty="0"/>
              <a:t>Sur Subversion, on n’aurait eu aucune erreur car les fichiers </a:t>
            </a:r>
            <a:r>
              <a:rPr lang="fr-CA" dirty="0" err="1"/>
              <a:t>modifés</a:t>
            </a:r>
            <a:r>
              <a:rPr lang="fr-CA" dirty="0"/>
              <a:t> ne sont pas les mêmes, la fusion aurait été transparente.</a:t>
            </a:r>
          </a:p>
          <a:p>
            <a:r>
              <a:rPr lang="fr-CA" dirty="0"/>
              <a:t> Mais sur git, il faut d’abord fusionner (merge) les modifications localement. </a:t>
            </a:r>
          </a:p>
          <a:p>
            <a:r>
              <a:rPr lang="fr-CA" dirty="0"/>
              <a:t>Sur l’ordi de John:</a:t>
            </a:r>
          </a:p>
          <a:p>
            <a:r>
              <a:rPr lang="en-US" dirty="0">
                <a:latin typeface="Courier New" panose="02070309020205020404" pitchFamily="49" charset="0"/>
                <a:cs typeface="Courier New" panose="02070309020205020404" pitchFamily="49" charset="0"/>
              </a:rPr>
              <a:t>git fetch origin </a:t>
            </a:r>
            <a:endParaRPr lang="fr-CA" dirty="0">
              <a:latin typeface="Courier New" panose="02070309020205020404" pitchFamily="49" charset="0"/>
              <a:cs typeface="Courier New" panose="02070309020205020404" pitchFamily="49" charset="0"/>
            </a:endParaRPr>
          </a:p>
          <a:p>
            <a:endParaRPr lang="en-US" dirty="0"/>
          </a:p>
        </p:txBody>
      </p:sp>
      <p:pic>
        <p:nvPicPr>
          <p:cNvPr id="4" name="Picture 3">
            <a:extLst>
              <a:ext uri="{FF2B5EF4-FFF2-40B4-BE49-F238E27FC236}">
                <a16:creationId xmlns:a16="http://schemas.microsoft.com/office/drawing/2014/main" id="{3B4F42FE-1061-4A4E-9CF1-C5668C81C4B3}"/>
              </a:ext>
            </a:extLst>
          </p:cNvPr>
          <p:cNvPicPr>
            <a:picLocks noChangeAspect="1"/>
          </p:cNvPicPr>
          <p:nvPr/>
        </p:nvPicPr>
        <p:blipFill>
          <a:blip r:embed="rId2"/>
          <a:stretch>
            <a:fillRect/>
          </a:stretch>
        </p:blipFill>
        <p:spPr>
          <a:xfrm>
            <a:off x="4712069" y="3883344"/>
            <a:ext cx="4668754" cy="2785498"/>
          </a:xfrm>
          <a:prstGeom prst="rect">
            <a:avLst/>
          </a:prstGeom>
        </p:spPr>
      </p:pic>
    </p:spTree>
    <p:extLst>
      <p:ext uri="{BB962C8B-B14F-4D97-AF65-F5344CB8AC3E}">
        <p14:creationId xmlns:p14="http://schemas.microsoft.com/office/powerpoint/2010/main" val="247887650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693F54-BBA5-4A6C-BF72-C388085EA909}"/>
              </a:ext>
            </a:extLst>
          </p:cNvPr>
          <p:cNvPicPr>
            <a:picLocks noChangeAspect="1"/>
          </p:cNvPicPr>
          <p:nvPr/>
        </p:nvPicPr>
        <p:blipFill>
          <a:blip r:embed="rId2"/>
          <a:stretch>
            <a:fillRect/>
          </a:stretch>
        </p:blipFill>
        <p:spPr>
          <a:xfrm>
            <a:off x="4578578" y="4296407"/>
            <a:ext cx="6413958" cy="2149734"/>
          </a:xfrm>
          <a:prstGeom prst="rect">
            <a:avLst/>
          </a:prstGeom>
        </p:spPr>
      </p:pic>
      <p:pic>
        <p:nvPicPr>
          <p:cNvPr id="4" name="Picture 3">
            <a:extLst>
              <a:ext uri="{FF2B5EF4-FFF2-40B4-BE49-F238E27FC236}">
                <a16:creationId xmlns:a16="http://schemas.microsoft.com/office/drawing/2014/main" id="{FA1B13C6-A998-4A82-9313-E1928194AD28}"/>
              </a:ext>
            </a:extLst>
          </p:cNvPr>
          <p:cNvPicPr>
            <a:picLocks noChangeAspect="1"/>
          </p:cNvPicPr>
          <p:nvPr/>
        </p:nvPicPr>
        <p:blipFill>
          <a:blip r:embed="rId3"/>
          <a:stretch>
            <a:fillRect/>
          </a:stretch>
        </p:blipFill>
        <p:spPr>
          <a:xfrm>
            <a:off x="5499699" y="679209"/>
            <a:ext cx="5769130" cy="2543806"/>
          </a:xfrm>
          <a:prstGeom prst="rect">
            <a:avLst/>
          </a:prstGeom>
        </p:spPr>
      </p:pic>
      <p:sp>
        <p:nvSpPr>
          <p:cNvPr id="2" name="Title 1">
            <a:extLst>
              <a:ext uri="{FF2B5EF4-FFF2-40B4-BE49-F238E27FC236}">
                <a16:creationId xmlns:a16="http://schemas.microsoft.com/office/drawing/2014/main" id="{7E5C709E-0543-43A2-9975-4F126346E4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32D6268-A7FD-4E23-B7F7-425F15FD0707}"/>
              </a:ext>
            </a:extLst>
          </p:cNvPr>
          <p:cNvSpPr>
            <a:spLocks noGrp="1"/>
          </p:cNvSpPr>
          <p:nvPr>
            <p:ph idx="1"/>
          </p:nvPr>
        </p:nvSpPr>
        <p:spPr/>
        <p:txBody>
          <a:bodyPr/>
          <a:lstStyle/>
          <a:p>
            <a:r>
              <a:rPr lang="fr-CA" dirty="0"/>
              <a:t>Sur l’ordi de John:</a:t>
            </a:r>
          </a:p>
          <a:p>
            <a:r>
              <a:rPr lang="en-US" dirty="0">
                <a:latin typeface="Courier New" panose="02070309020205020404" pitchFamily="49" charset="0"/>
                <a:cs typeface="Courier New" panose="02070309020205020404" pitchFamily="49" charset="0"/>
              </a:rPr>
              <a:t>git merge origin/master</a:t>
            </a:r>
            <a:endParaRPr lang="fr-CA" dirty="0">
              <a:latin typeface="Courier New" panose="02070309020205020404" pitchFamily="49" charset="0"/>
              <a:cs typeface="Courier New" panose="02070309020205020404" pitchFamily="49" charset="0"/>
            </a:endParaRPr>
          </a:p>
          <a:p>
            <a:r>
              <a:rPr lang="fr-CA" dirty="0">
                <a:cs typeface="Courier New" panose="02070309020205020404" pitchFamily="49" charset="0"/>
              </a:rPr>
              <a:t>Par la suite, John fait des tests pour s’assurer que rien ne brise. Une fois qu’il est certain que tout est parfait, il synchronise vers le serveur:  </a:t>
            </a:r>
          </a:p>
          <a:p>
            <a:r>
              <a:rPr lang="en-US" dirty="0">
                <a:latin typeface="Courier New" panose="02070309020205020404" pitchFamily="49" charset="0"/>
                <a:cs typeface="Courier New" panose="02070309020205020404" pitchFamily="49" charset="0"/>
              </a:rPr>
              <a:t>git push origin master</a:t>
            </a:r>
          </a:p>
        </p:txBody>
      </p:sp>
    </p:spTree>
    <p:extLst>
      <p:ext uri="{BB962C8B-B14F-4D97-AF65-F5344CB8AC3E}">
        <p14:creationId xmlns:p14="http://schemas.microsoft.com/office/powerpoint/2010/main" val="191473412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40B66-C8AA-4D95-A400-886DF62DDA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4B4C90C-558F-4CBB-A386-E6270F511CA9}"/>
              </a:ext>
            </a:extLst>
          </p:cNvPr>
          <p:cNvSpPr>
            <a:spLocks noGrp="1"/>
          </p:cNvSpPr>
          <p:nvPr>
            <p:ph idx="1"/>
          </p:nvPr>
        </p:nvSpPr>
        <p:spPr/>
        <p:txBody>
          <a:bodyPr>
            <a:normAutofit/>
          </a:bodyPr>
          <a:lstStyle/>
          <a:p>
            <a:r>
              <a:rPr lang="fr-CA" dirty="0"/>
              <a:t>Pendant ce temps, </a:t>
            </a:r>
            <a:r>
              <a:rPr lang="en-US" dirty="0"/>
              <a:t>Jessica a </a:t>
            </a:r>
            <a:r>
              <a:rPr lang="en-US" dirty="0" err="1"/>
              <a:t>créé</a:t>
            </a:r>
            <a:r>
              <a:rPr lang="en-US" dirty="0"/>
              <a:t> </a:t>
            </a:r>
            <a:r>
              <a:rPr lang="en-US" dirty="0" err="1"/>
              <a:t>une</a:t>
            </a:r>
            <a:r>
              <a:rPr lang="en-US" dirty="0"/>
              <a:t> nouvelle </a:t>
            </a:r>
            <a:r>
              <a:rPr lang="en-US" dirty="0" err="1"/>
              <a:t>branche</a:t>
            </a:r>
            <a:r>
              <a:rPr lang="en-US" dirty="0"/>
              <a:t> </a:t>
            </a:r>
            <a:r>
              <a:rPr lang="en-US" dirty="0" err="1"/>
              <a:t>nommée</a:t>
            </a:r>
            <a:r>
              <a:rPr lang="en-US" dirty="0"/>
              <a:t> issue54, et fait trois commits à </a:t>
            </a:r>
            <a:r>
              <a:rPr lang="en-US" dirty="0" err="1"/>
              <a:t>cette</a:t>
            </a:r>
            <a:r>
              <a:rPr lang="en-US" dirty="0"/>
              <a:t> </a:t>
            </a:r>
            <a:r>
              <a:rPr lang="en-US" dirty="0" err="1"/>
              <a:t>branche</a:t>
            </a:r>
            <a:r>
              <a:rPr lang="en-US" dirty="0"/>
              <a:t>. </a:t>
            </a:r>
            <a:r>
              <a:rPr lang="fr-FR" dirty="0"/>
              <a:t>Elle n’a pas encore récupéré les </a:t>
            </a:r>
            <a:r>
              <a:rPr lang="fr-FR" dirty="0" err="1"/>
              <a:t>modifs</a:t>
            </a:r>
            <a:r>
              <a:rPr lang="fr-FR" dirty="0"/>
              <a:t> de John. </a:t>
            </a:r>
          </a:p>
          <a:p>
            <a:endParaRPr lang="fr-FR" dirty="0"/>
          </a:p>
          <a:p>
            <a:endParaRPr lang="fr-CA" dirty="0"/>
          </a:p>
          <a:p>
            <a:endParaRPr lang="fr-CA" dirty="0"/>
          </a:p>
        </p:txBody>
      </p:sp>
      <p:pic>
        <p:nvPicPr>
          <p:cNvPr id="5" name="Picture 4">
            <a:extLst>
              <a:ext uri="{FF2B5EF4-FFF2-40B4-BE49-F238E27FC236}">
                <a16:creationId xmlns:a16="http://schemas.microsoft.com/office/drawing/2014/main" id="{F90D166B-6D10-48E3-B306-21899C5093B0}"/>
              </a:ext>
            </a:extLst>
          </p:cNvPr>
          <p:cNvPicPr>
            <a:picLocks noChangeAspect="1"/>
          </p:cNvPicPr>
          <p:nvPr/>
        </p:nvPicPr>
        <p:blipFill>
          <a:blip r:embed="rId2"/>
          <a:stretch>
            <a:fillRect/>
          </a:stretch>
        </p:blipFill>
        <p:spPr>
          <a:xfrm>
            <a:off x="1050388" y="3343278"/>
            <a:ext cx="9075223" cy="2060557"/>
          </a:xfrm>
          <a:prstGeom prst="rect">
            <a:avLst/>
          </a:prstGeom>
        </p:spPr>
      </p:pic>
    </p:spTree>
    <p:extLst>
      <p:ext uri="{BB962C8B-B14F-4D97-AF65-F5344CB8AC3E}">
        <p14:creationId xmlns:p14="http://schemas.microsoft.com/office/powerpoint/2010/main" val="16297028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AE261-23CE-435B-BFFB-052456CF583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77CE47F-AB55-4DD0-81A0-FEA97F154251}"/>
              </a:ext>
            </a:extLst>
          </p:cNvPr>
          <p:cNvSpPr>
            <a:spLocks noGrp="1"/>
          </p:cNvSpPr>
          <p:nvPr>
            <p:ph idx="1"/>
          </p:nvPr>
        </p:nvSpPr>
        <p:spPr/>
        <p:txBody>
          <a:bodyPr/>
          <a:lstStyle/>
          <a:p>
            <a:r>
              <a:rPr lang="fr-CA" dirty="0"/>
              <a:t>Sur la machine à Jessica</a:t>
            </a:r>
          </a:p>
          <a:p>
            <a:r>
              <a:rPr lang="fr-CA" dirty="0">
                <a:latin typeface="Courier New" panose="02070309020205020404" pitchFamily="49" charset="0"/>
                <a:cs typeface="Courier New" panose="02070309020205020404" pitchFamily="49" charset="0"/>
              </a:rPr>
              <a:t>g</a:t>
            </a:r>
            <a:r>
              <a:rPr lang="en-US" dirty="0">
                <a:latin typeface="Courier New" panose="02070309020205020404" pitchFamily="49" charset="0"/>
                <a:cs typeface="Courier New" panose="02070309020205020404" pitchFamily="49" charset="0"/>
              </a:rPr>
              <a:t>it fetch origin </a:t>
            </a:r>
          </a:p>
        </p:txBody>
      </p:sp>
      <p:pic>
        <p:nvPicPr>
          <p:cNvPr id="5" name="Picture 4">
            <a:extLst>
              <a:ext uri="{FF2B5EF4-FFF2-40B4-BE49-F238E27FC236}">
                <a16:creationId xmlns:a16="http://schemas.microsoft.com/office/drawing/2014/main" id="{6A4D032F-75A2-4FFA-A0C2-1F33F569EC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1764" y="3358521"/>
            <a:ext cx="7620000" cy="2390775"/>
          </a:xfrm>
          <a:prstGeom prst="rect">
            <a:avLst/>
          </a:prstGeom>
        </p:spPr>
      </p:pic>
    </p:spTree>
    <p:extLst>
      <p:ext uri="{BB962C8B-B14F-4D97-AF65-F5344CB8AC3E}">
        <p14:creationId xmlns:p14="http://schemas.microsoft.com/office/powerpoint/2010/main" val="51298987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CB93E-4822-46CD-955D-C06739E430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7908B72-DA41-4C1A-8D85-2EE2CCE17FFD}"/>
              </a:ext>
            </a:extLst>
          </p:cNvPr>
          <p:cNvSpPr>
            <a:spLocks noGrp="1"/>
          </p:cNvSpPr>
          <p:nvPr>
            <p:ph idx="1"/>
          </p:nvPr>
        </p:nvSpPr>
        <p:spPr/>
        <p:txBody>
          <a:bodyPr>
            <a:normAutofit/>
          </a:bodyPr>
          <a:lstStyle/>
          <a:p>
            <a:r>
              <a:rPr lang="en-US" dirty="0"/>
              <a:t>Jessica </a:t>
            </a:r>
            <a:r>
              <a:rPr lang="en-US" dirty="0" err="1"/>
              <a:t>croit</a:t>
            </a:r>
            <a:r>
              <a:rPr lang="en-US" dirty="0"/>
              <a:t> que </a:t>
            </a:r>
            <a:r>
              <a:rPr lang="en-US" dirty="0" err="1"/>
              <a:t>sa</a:t>
            </a:r>
            <a:r>
              <a:rPr lang="en-US" dirty="0"/>
              <a:t> </a:t>
            </a:r>
            <a:r>
              <a:rPr lang="en-US" dirty="0" err="1"/>
              <a:t>branche</a:t>
            </a:r>
            <a:r>
              <a:rPr lang="en-US" dirty="0"/>
              <a:t> </a:t>
            </a:r>
            <a:r>
              <a:rPr lang="en-US" dirty="0" err="1"/>
              <a:t>est</a:t>
            </a:r>
            <a:r>
              <a:rPr lang="en-US" dirty="0"/>
              <a:t> </a:t>
            </a:r>
            <a:r>
              <a:rPr lang="en-US" dirty="0" err="1"/>
              <a:t>prête</a:t>
            </a:r>
            <a:r>
              <a:rPr lang="en-US" dirty="0"/>
              <a:t>. </a:t>
            </a:r>
            <a:r>
              <a:rPr lang="en-US" dirty="0" err="1"/>
              <a:t>Mais</a:t>
            </a:r>
            <a:r>
              <a:rPr lang="en-US" dirty="0"/>
              <a:t> </a:t>
            </a:r>
            <a:r>
              <a:rPr lang="en-US" dirty="0" err="1"/>
              <a:t>est-ce</a:t>
            </a:r>
            <a:r>
              <a:rPr lang="en-US" dirty="0"/>
              <a:t> que les </a:t>
            </a:r>
            <a:r>
              <a:rPr lang="en-US" dirty="0" err="1"/>
              <a:t>modifs</a:t>
            </a:r>
            <a:r>
              <a:rPr lang="en-US" dirty="0"/>
              <a:t> de John </a:t>
            </a:r>
            <a:r>
              <a:rPr lang="en-US" dirty="0" err="1"/>
              <a:t>sont</a:t>
            </a:r>
            <a:r>
              <a:rPr lang="en-US" dirty="0"/>
              <a:t> compatibles? Elle </a:t>
            </a:r>
            <a:r>
              <a:rPr lang="en-US" dirty="0" err="1"/>
              <a:t>exécute</a:t>
            </a:r>
            <a:r>
              <a:rPr lang="en-US" dirty="0"/>
              <a:t> </a:t>
            </a:r>
            <a:r>
              <a:rPr lang="en-US" dirty="0">
                <a:latin typeface="Courier New" panose="02070309020205020404" pitchFamily="49" charset="0"/>
                <a:cs typeface="Courier New" panose="02070309020205020404" pitchFamily="49" charset="0"/>
              </a:rPr>
              <a:t>git log</a:t>
            </a:r>
            <a:r>
              <a:rPr lang="en-US" dirty="0"/>
              <a:t> pour le savoir</a:t>
            </a:r>
          </a:p>
          <a:p>
            <a:r>
              <a:rPr lang="en-US" dirty="0">
                <a:latin typeface="Courier New" panose="02070309020205020404" pitchFamily="49" charset="0"/>
                <a:cs typeface="Courier New" panose="02070309020205020404" pitchFamily="49" charset="0"/>
              </a:rPr>
              <a:t>git log --no-merges issue54..origin/master </a:t>
            </a:r>
          </a:p>
          <a:p>
            <a:r>
              <a:rPr lang="en-US" dirty="0"/>
              <a:t>La </a:t>
            </a:r>
            <a:r>
              <a:rPr lang="en-US" dirty="0" err="1"/>
              <a:t>syntaxe</a:t>
            </a:r>
            <a:r>
              <a:rPr lang="en-US" dirty="0"/>
              <a:t> </a:t>
            </a:r>
            <a:r>
              <a:rPr lang="en-US" dirty="0">
                <a:latin typeface="Courier New" panose="02070309020205020404" pitchFamily="49" charset="0"/>
                <a:cs typeface="Courier New" panose="02070309020205020404" pitchFamily="49" charset="0"/>
              </a:rPr>
              <a:t>issue54..origin/master</a:t>
            </a:r>
            <a:r>
              <a:rPr lang="en-US" dirty="0"/>
              <a:t> </a:t>
            </a:r>
            <a:r>
              <a:rPr lang="en-US" dirty="0" err="1"/>
              <a:t>est</a:t>
            </a:r>
            <a:r>
              <a:rPr lang="en-US" dirty="0"/>
              <a:t> </a:t>
            </a:r>
            <a:r>
              <a:rPr lang="en-US" dirty="0" err="1"/>
              <a:t>une</a:t>
            </a:r>
            <a:r>
              <a:rPr lang="en-US" dirty="0"/>
              <a:t> </a:t>
            </a:r>
            <a:r>
              <a:rPr lang="en-US" dirty="0" err="1"/>
              <a:t>plage</a:t>
            </a:r>
            <a:r>
              <a:rPr lang="en-US" dirty="0"/>
              <a:t> pour </a:t>
            </a:r>
            <a:r>
              <a:rPr lang="en-US" dirty="0" err="1"/>
              <a:t>flitrer</a:t>
            </a:r>
            <a:r>
              <a:rPr lang="en-US" dirty="0"/>
              <a:t>. </a:t>
            </a:r>
            <a:r>
              <a:rPr lang="en-US" dirty="0" err="1"/>
              <a:t>N’affiche</a:t>
            </a:r>
            <a:r>
              <a:rPr lang="en-US" dirty="0"/>
              <a:t> que les commits sur la </a:t>
            </a:r>
            <a:r>
              <a:rPr lang="en-US" dirty="0" err="1"/>
              <a:t>dernière</a:t>
            </a:r>
            <a:r>
              <a:rPr lang="en-US" dirty="0"/>
              <a:t> </a:t>
            </a:r>
            <a:r>
              <a:rPr lang="en-US" dirty="0" err="1"/>
              <a:t>branche</a:t>
            </a:r>
            <a:r>
              <a:rPr lang="en-US" dirty="0"/>
              <a:t> (origin/master) </a:t>
            </a:r>
            <a:r>
              <a:rPr lang="en-US" dirty="0" err="1"/>
              <a:t>excluant</a:t>
            </a:r>
            <a:r>
              <a:rPr lang="en-US" dirty="0"/>
              <a:t> les commits de la première </a:t>
            </a:r>
            <a:r>
              <a:rPr lang="en-US" dirty="0" err="1"/>
              <a:t>branche</a:t>
            </a:r>
            <a:r>
              <a:rPr lang="en-US" dirty="0"/>
              <a:t> (issue54). </a:t>
            </a:r>
          </a:p>
          <a:p>
            <a:r>
              <a:rPr lang="en-US" dirty="0"/>
              <a:t>La </a:t>
            </a:r>
            <a:r>
              <a:rPr lang="en-US" dirty="0" err="1"/>
              <a:t>commande</a:t>
            </a:r>
            <a:r>
              <a:rPr lang="en-US" dirty="0"/>
              <a:t> ne </a:t>
            </a:r>
            <a:r>
              <a:rPr lang="en-US" dirty="0" err="1"/>
              <a:t>retourne</a:t>
            </a:r>
            <a:r>
              <a:rPr lang="en-US" dirty="0"/>
              <a:t> </a:t>
            </a:r>
            <a:r>
              <a:rPr lang="en-US" dirty="0" err="1"/>
              <a:t>qu’un</a:t>
            </a:r>
            <a:r>
              <a:rPr lang="en-US" dirty="0"/>
              <a:t> </a:t>
            </a:r>
            <a:r>
              <a:rPr lang="fr-FR" dirty="0"/>
              <a:t>seul commit créé par John que Jessica n’a pas fusionné (738ee). Si elle fusionne </a:t>
            </a:r>
            <a:r>
              <a:rPr lang="fr-FR" dirty="0" err="1">
                <a:latin typeface="Courier New" panose="02070309020205020404" pitchFamily="49" charset="0"/>
                <a:cs typeface="Courier New" panose="02070309020205020404" pitchFamily="49" charset="0"/>
              </a:rPr>
              <a:t>origin</a:t>
            </a:r>
            <a:r>
              <a:rPr lang="fr-FR" dirty="0">
                <a:latin typeface="Courier New" panose="02070309020205020404" pitchFamily="49" charset="0"/>
                <a:cs typeface="Courier New" panose="02070309020205020404" pitchFamily="49" charset="0"/>
              </a:rPr>
              <a:t>/master</a:t>
            </a:r>
            <a:r>
              <a:rPr lang="fr-FR" dirty="0"/>
              <a:t>, ce sera le seul commit qui modifiera son travail local.</a:t>
            </a:r>
            <a:endParaRPr lang="en-US" dirty="0"/>
          </a:p>
        </p:txBody>
      </p:sp>
    </p:spTree>
    <p:extLst>
      <p:ext uri="{BB962C8B-B14F-4D97-AF65-F5344CB8AC3E}">
        <p14:creationId xmlns:p14="http://schemas.microsoft.com/office/powerpoint/2010/main" val="75912581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6BE0A-B809-48A6-8720-CF4A7AD2F94C}"/>
              </a:ext>
            </a:extLst>
          </p:cNvPr>
          <p:cNvSpPr>
            <a:spLocks noGrp="1"/>
          </p:cNvSpPr>
          <p:nvPr>
            <p:ph type="title"/>
          </p:nvPr>
        </p:nvSpPr>
        <p:spPr/>
        <p:txBody>
          <a:bodyPr/>
          <a:lstStyle/>
          <a:p>
            <a:r>
              <a:rPr lang="fr-CA" dirty="0"/>
              <a:t>Plan de cours</a:t>
            </a:r>
            <a:endParaRPr lang="en-US" dirty="0"/>
          </a:p>
        </p:txBody>
      </p:sp>
      <p:sp>
        <p:nvSpPr>
          <p:cNvPr id="3" name="Content Placeholder 2">
            <a:extLst>
              <a:ext uri="{FF2B5EF4-FFF2-40B4-BE49-F238E27FC236}">
                <a16:creationId xmlns:a16="http://schemas.microsoft.com/office/drawing/2014/main" id="{EBDFF097-6F42-4940-8D46-0D227B657962}"/>
              </a:ext>
            </a:extLst>
          </p:cNvPr>
          <p:cNvSpPr>
            <a:spLocks noGrp="1"/>
          </p:cNvSpPr>
          <p:nvPr>
            <p:ph idx="1"/>
          </p:nvPr>
        </p:nvSpPr>
        <p:spPr/>
        <p:txBody>
          <a:bodyPr>
            <a:normAutofit/>
          </a:bodyPr>
          <a:lstStyle/>
          <a:p>
            <a:pPr marL="514350" indent="-514350">
              <a:buAutoNum type="arabicPeriod"/>
            </a:pPr>
            <a:r>
              <a:rPr lang="fr-FR" dirty="0"/>
              <a:t>Flux de travail distribué (</a:t>
            </a:r>
            <a:r>
              <a:rPr lang="fr-FR" dirty="0" err="1"/>
              <a:t>distributed</a:t>
            </a:r>
            <a:r>
              <a:rPr lang="fr-FR" dirty="0"/>
              <a:t> workflow)</a:t>
            </a:r>
            <a:endParaRPr lang="fr-CA" dirty="0"/>
          </a:p>
          <a:p>
            <a:pPr marL="514350" indent="-514350">
              <a:buAutoNum type="arabicPeriod"/>
            </a:pPr>
            <a:r>
              <a:rPr lang="fr-CA" dirty="0"/>
              <a:t>Outils et utilitaires Git </a:t>
            </a:r>
          </a:p>
          <a:p>
            <a:pPr marL="514350" indent="-514350">
              <a:buAutoNum type="arabicPeriod"/>
            </a:pPr>
            <a:r>
              <a:rPr lang="fr-CA" dirty="0"/>
              <a:t>Modifier l’historique</a:t>
            </a:r>
            <a:endParaRPr lang="en-US" dirty="0"/>
          </a:p>
        </p:txBody>
      </p:sp>
    </p:spTree>
    <p:extLst>
      <p:ext uri="{BB962C8B-B14F-4D97-AF65-F5344CB8AC3E}">
        <p14:creationId xmlns:p14="http://schemas.microsoft.com/office/powerpoint/2010/main" val="15768602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EAD49-3CBD-48B2-808D-B8D901F1543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C6719B0-E55F-4148-BC95-4A5FCC62B7C9}"/>
              </a:ext>
            </a:extLst>
          </p:cNvPr>
          <p:cNvSpPr>
            <a:spLocks noGrp="1"/>
          </p:cNvSpPr>
          <p:nvPr>
            <p:ph idx="1"/>
          </p:nvPr>
        </p:nvSpPr>
        <p:spPr/>
        <p:txBody>
          <a:bodyPr>
            <a:normAutofit/>
          </a:bodyPr>
          <a:lstStyle/>
          <a:p>
            <a:r>
              <a:rPr lang="fr-FR" dirty="0"/>
              <a:t>Jessica veut: fusionner sa branche thématique vers la branche master, fusionner le travail de John (</a:t>
            </a:r>
            <a:r>
              <a:rPr lang="fr-FR" dirty="0" err="1"/>
              <a:t>origin</a:t>
            </a:r>
            <a:r>
              <a:rPr lang="fr-FR" dirty="0"/>
              <a:t>/master) dans la branche master, puis pousser le résultat sur le serveur. </a:t>
            </a:r>
          </a:p>
          <a:p>
            <a:r>
              <a:rPr lang="fr-FR" dirty="0"/>
              <a:t>Premièrement, elle rebascule sur sa branche master pour intégrer son travail </a:t>
            </a:r>
          </a:p>
          <a:p>
            <a:r>
              <a:rPr lang="en-US" dirty="0">
                <a:latin typeface="Courier New" panose="02070309020205020404" pitchFamily="49" charset="0"/>
                <a:cs typeface="Courier New" panose="02070309020205020404" pitchFamily="49" charset="0"/>
              </a:rPr>
              <a:t>git checkout master </a:t>
            </a:r>
          </a:p>
          <a:p>
            <a:r>
              <a:rPr lang="en-US" dirty="0">
                <a:latin typeface="Courier New" panose="02070309020205020404" pitchFamily="49" charset="0"/>
                <a:cs typeface="Courier New" panose="02070309020205020404" pitchFamily="49" charset="0"/>
              </a:rPr>
              <a:t>Switched to branch 'master'</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Your branch is behind 'origin/master' by 2 commits, and can be fast-forwarded.</a:t>
            </a:r>
          </a:p>
        </p:txBody>
      </p:sp>
    </p:spTree>
    <p:extLst>
      <p:ext uri="{BB962C8B-B14F-4D97-AF65-F5344CB8AC3E}">
        <p14:creationId xmlns:p14="http://schemas.microsoft.com/office/powerpoint/2010/main" val="96455874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E51BE-59E2-4E30-A7E2-0F2248DC574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BA10443-98FC-4775-BC8A-4640C02C7487}"/>
              </a:ext>
            </a:extLst>
          </p:cNvPr>
          <p:cNvSpPr>
            <a:spLocks noGrp="1"/>
          </p:cNvSpPr>
          <p:nvPr>
            <p:ph idx="1"/>
          </p:nvPr>
        </p:nvSpPr>
        <p:spPr>
          <a:xfrm>
            <a:off x="609600" y="1752601"/>
            <a:ext cx="10192161" cy="4373563"/>
          </a:xfrm>
        </p:spPr>
        <p:txBody>
          <a:bodyPr/>
          <a:lstStyle/>
          <a:p>
            <a:r>
              <a:rPr lang="fr-CA" dirty="0"/>
              <a:t>Il y a deux branches en avance: </a:t>
            </a:r>
            <a:r>
              <a:rPr lang="fr-CA" dirty="0" err="1"/>
              <a:t>origin</a:t>
            </a:r>
            <a:r>
              <a:rPr lang="fr-CA" dirty="0"/>
              <a:t>/master et issue54. On peut fusionner dans n’importe quel ordre.  L’ordre n’affecte pas le résultat final (l’ordre affecte l’historique).</a:t>
            </a:r>
          </a:p>
          <a:p>
            <a:r>
              <a:rPr lang="en-US" dirty="0">
                <a:latin typeface="Courier New" panose="02070309020205020404" pitchFamily="49" charset="0"/>
                <a:cs typeface="Courier New" panose="02070309020205020404" pitchFamily="49" charset="0"/>
              </a:rPr>
              <a:t>git merge issue54 </a:t>
            </a:r>
          </a:p>
          <a:p>
            <a:r>
              <a:rPr lang="en-US" dirty="0"/>
              <a:t>Pas de </a:t>
            </a:r>
            <a:r>
              <a:rPr lang="en-US" dirty="0" err="1"/>
              <a:t>problème</a:t>
            </a:r>
            <a:r>
              <a:rPr lang="en-US" dirty="0"/>
              <a:t>.  (ne fait que </a:t>
            </a:r>
            <a:r>
              <a:rPr lang="en-US" dirty="0" err="1"/>
              <a:t>bouger</a:t>
            </a:r>
            <a:r>
              <a:rPr lang="en-US" dirty="0"/>
              <a:t> le </a:t>
            </a:r>
            <a:r>
              <a:rPr lang="en-US" dirty="0" err="1"/>
              <a:t>pointeur</a:t>
            </a:r>
            <a:r>
              <a:rPr lang="en-US" dirty="0"/>
              <a:t> master)</a:t>
            </a:r>
          </a:p>
          <a:p>
            <a:r>
              <a:rPr lang="fr-CA" dirty="0">
                <a:latin typeface="Courier New" panose="02070309020205020404" pitchFamily="49" charset="0"/>
                <a:cs typeface="Courier New" panose="02070309020205020404" pitchFamily="49" charset="0"/>
              </a:rPr>
              <a:t>git merge </a:t>
            </a:r>
            <a:r>
              <a:rPr lang="fr-CA" dirty="0" err="1">
                <a:latin typeface="Courier New" panose="02070309020205020404" pitchFamily="49" charset="0"/>
                <a:cs typeface="Courier New" panose="02070309020205020404" pitchFamily="49" charset="0"/>
              </a:rPr>
              <a:t>origin</a:t>
            </a:r>
            <a:r>
              <a:rPr lang="fr-CA" dirty="0">
                <a:latin typeface="Courier New" panose="02070309020205020404" pitchFamily="49" charset="0"/>
                <a:cs typeface="Courier New" panose="02070309020205020404" pitchFamily="49" charset="0"/>
              </a:rPr>
              <a:t>/master</a:t>
            </a:r>
          </a:p>
          <a:p>
            <a:r>
              <a:rPr lang="fr-CA" dirty="0"/>
              <a:t>Ça fonctionne. </a:t>
            </a:r>
            <a:endParaRPr lang="en-US" dirty="0"/>
          </a:p>
        </p:txBody>
      </p:sp>
      <p:pic>
        <p:nvPicPr>
          <p:cNvPr id="5" name="Picture 4">
            <a:extLst>
              <a:ext uri="{FF2B5EF4-FFF2-40B4-BE49-F238E27FC236}">
                <a16:creationId xmlns:a16="http://schemas.microsoft.com/office/drawing/2014/main" id="{87774DC3-E07A-4ACC-B4CD-2CE483B3EF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4310" y="4571886"/>
            <a:ext cx="8324987" cy="2047875"/>
          </a:xfrm>
          <a:prstGeom prst="rect">
            <a:avLst/>
          </a:prstGeom>
        </p:spPr>
      </p:pic>
    </p:spTree>
    <p:extLst>
      <p:ext uri="{BB962C8B-B14F-4D97-AF65-F5344CB8AC3E}">
        <p14:creationId xmlns:p14="http://schemas.microsoft.com/office/powerpoint/2010/main" val="422995463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A3BC3-1905-4AC5-A18B-35808138BB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BC63809-E3F2-4DF7-9516-4762B4586CE5}"/>
              </a:ext>
            </a:extLst>
          </p:cNvPr>
          <p:cNvSpPr>
            <a:spLocks noGrp="1"/>
          </p:cNvSpPr>
          <p:nvPr>
            <p:ph idx="1"/>
          </p:nvPr>
        </p:nvSpPr>
        <p:spPr/>
        <p:txBody>
          <a:bodyPr/>
          <a:lstStyle/>
          <a:p>
            <a:r>
              <a:rPr lang="fr-CA" dirty="0"/>
              <a:t>Si John n’a pas poussé de nouveaux </a:t>
            </a:r>
            <a:r>
              <a:rPr lang="fr-CA" dirty="0" err="1"/>
              <a:t>commits</a:t>
            </a:r>
            <a:r>
              <a:rPr lang="fr-CA" dirty="0"/>
              <a:t> à </a:t>
            </a:r>
            <a:r>
              <a:rPr lang="fr-CA" dirty="0" err="1"/>
              <a:t>origin</a:t>
            </a:r>
            <a:r>
              <a:rPr lang="fr-CA" dirty="0"/>
              <a:t> entretemps, Jessica peut maintenant pousser ses changements.</a:t>
            </a:r>
          </a:p>
          <a:p>
            <a:r>
              <a:rPr lang="en-US" dirty="0">
                <a:latin typeface="Courier New" panose="02070309020205020404" pitchFamily="49" charset="0"/>
                <a:cs typeface="Courier New" panose="02070309020205020404" pitchFamily="49" charset="0"/>
              </a:rPr>
              <a:t>git push origin master </a:t>
            </a:r>
          </a:p>
        </p:txBody>
      </p:sp>
      <p:pic>
        <p:nvPicPr>
          <p:cNvPr id="5" name="Picture 4">
            <a:extLst>
              <a:ext uri="{FF2B5EF4-FFF2-40B4-BE49-F238E27FC236}">
                <a16:creationId xmlns:a16="http://schemas.microsoft.com/office/drawing/2014/main" id="{10CF8419-5E4A-4914-8066-AABBFD09DF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0909" y="3429000"/>
            <a:ext cx="7620000" cy="2047875"/>
          </a:xfrm>
          <a:prstGeom prst="rect">
            <a:avLst/>
          </a:prstGeom>
        </p:spPr>
      </p:pic>
    </p:spTree>
    <p:extLst>
      <p:ext uri="{BB962C8B-B14F-4D97-AF65-F5344CB8AC3E}">
        <p14:creationId xmlns:p14="http://schemas.microsoft.com/office/powerpoint/2010/main" val="415315704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91195-EA45-4047-AC0D-863950AE9298}"/>
              </a:ext>
            </a:extLst>
          </p:cNvPr>
          <p:cNvSpPr>
            <a:spLocks noGrp="1"/>
          </p:cNvSpPr>
          <p:nvPr>
            <p:ph type="title"/>
          </p:nvPr>
        </p:nvSpPr>
        <p:spPr/>
        <p:txBody>
          <a:bodyPr>
            <a:normAutofit/>
          </a:bodyPr>
          <a:lstStyle/>
          <a:p>
            <a:r>
              <a:rPr lang="fr-CA" dirty="0"/>
              <a:t>Diagramme de séquence pour John et Jessica</a:t>
            </a:r>
            <a:endParaRPr lang="en-US" dirty="0"/>
          </a:p>
        </p:txBody>
      </p:sp>
      <p:sp>
        <p:nvSpPr>
          <p:cNvPr id="3" name="Content Placeholder 2">
            <a:extLst>
              <a:ext uri="{FF2B5EF4-FFF2-40B4-BE49-F238E27FC236}">
                <a16:creationId xmlns:a16="http://schemas.microsoft.com/office/drawing/2014/main" id="{4FD2B61D-D842-4E04-8A09-44220D436397}"/>
              </a:ext>
            </a:extLst>
          </p:cNvPr>
          <p:cNvSpPr>
            <a:spLocks noGrp="1"/>
          </p:cNvSpPr>
          <p:nvPr>
            <p:ph idx="1"/>
          </p:nvPr>
        </p:nvSpPr>
        <p:spPr/>
        <p:txBody>
          <a:bodyPr/>
          <a:lstStyle/>
          <a:p>
            <a:r>
              <a:rPr lang="fr-CA" dirty="0"/>
              <a:t> </a:t>
            </a:r>
            <a:endParaRPr lang="en-US" dirty="0"/>
          </a:p>
        </p:txBody>
      </p:sp>
      <p:pic>
        <p:nvPicPr>
          <p:cNvPr id="5" name="Picture 4">
            <a:extLst>
              <a:ext uri="{FF2B5EF4-FFF2-40B4-BE49-F238E27FC236}">
                <a16:creationId xmlns:a16="http://schemas.microsoft.com/office/drawing/2014/main" id="{984A90B2-7ED8-4CEA-94DB-8C5A83024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253" y="1345286"/>
            <a:ext cx="4320590" cy="5512714"/>
          </a:xfrm>
          <a:prstGeom prst="rect">
            <a:avLst/>
          </a:prstGeom>
        </p:spPr>
      </p:pic>
    </p:spTree>
    <p:extLst>
      <p:ext uri="{BB962C8B-B14F-4D97-AF65-F5344CB8AC3E}">
        <p14:creationId xmlns:p14="http://schemas.microsoft.com/office/powerpoint/2010/main" val="192014874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3FD4F-D7B8-47CD-A0F5-B0467A2E5CC6}"/>
              </a:ext>
            </a:extLst>
          </p:cNvPr>
          <p:cNvSpPr>
            <a:spLocks noGrp="1"/>
          </p:cNvSpPr>
          <p:nvPr>
            <p:ph type="title"/>
          </p:nvPr>
        </p:nvSpPr>
        <p:spPr/>
        <p:txBody>
          <a:bodyPr/>
          <a:lstStyle/>
          <a:p>
            <a:r>
              <a:rPr lang="fr-CA" dirty="0"/>
              <a:t>Équipe privée importante</a:t>
            </a:r>
            <a:endParaRPr lang="en-US" dirty="0"/>
          </a:p>
        </p:txBody>
      </p:sp>
      <p:sp>
        <p:nvSpPr>
          <p:cNvPr id="3" name="Content Placeholder 2">
            <a:extLst>
              <a:ext uri="{FF2B5EF4-FFF2-40B4-BE49-F238E27FC236}">
                <a16:creationId xmlns:a16="http://schemas.microsoft.com/office/drawing/2014/main" id="{D809B04C-1B67-434C-9FB0-BCF945B74493}"/>
              </a:ext>
            </a:extLst>
          </p:cNvPr>
          <p:cNvSpPr>
            <a:spLocks noGrp="1"/>
          </p:cNvSpPr>
          <p:nvPr>
            <p:ph idx="1"/>
          </p:nvPr>
        </p:nvSpPr>
        <p:spPr/>
        <p:txBody>
          <a:bodyPr/>
          <a:lstStyle/>
          <a:p>
            <a:r>
              <a:rPr lang="fr-CA" dirty="0"/>
              <a:t>Équipe plus grande, où chaque petite équipe travaille sur des </a:t>
            </a:r>
            <a:r>
              <a:rPr lang="fr-CA" dirty="0" err="1"/>
              <a:t>features</a:t>
            </a:r>
            <a:r>
              <a:rPr lang="fr-CA" dirty="0"/>
              <a:t> qui seront intégrés par une autre équipe.</a:t>
            </a:r>
          </a:p>
          <a:p>
            <a:r>
              <a:rPr lang="fr-CA" dirty="0"/>
              <a:t>Imaginons le scénario suivant:  </a:t>
            </a:r>
          </a:p>
          <a:p>
            <a:r>
              <a:rPr lang="fr-CA" dirty="0" err="1"/>
              <a:t>featureA</a:t>
            </a:r>
            <a:r>
              <a:rPr lang="fr-CA" dirty="0"/>
              <a:t>: John et Jessica</a:t>
            </a:r>
          </a:p>
          <a:p>
            <a:r>
              <a:rPr lang="fr-CA" dirty="0" err="1"/>
              <a:t>featureB</a:t>
            </a:r>
            <a:r>
              <a:rPr lang="fr-CA" dirty="0"/>
              <a:t>: Jessica et Josie</a:t>
            </a:r>
          </a:p>
          <a:p>
            <a:r>
              <a:rPr lang="fr-CA" dirty="0"/>
              <a:t>Une autre équipe de gestionnaire d’intégration travaille pour intégrer les </a:t>
            </a:r>
            <a:r>
              <a:rPr lang="fr-CA" dirty="0" err="1"/>
              <a:t>features</a:t>
            </a:r>
            <a:r>
              <a:rPr lang="fr-CA" dirty="0"/>
              <a:t> sur master.</a:t>
            </a:r>
          </a:p>
        </p:txBody>
      </p:sp>
    </p:spTree>
    <p:extLst>
      <p:ext uri="{BB962C8B-B14F-4D97-AF65-F5344CB8AC3E}">
        <p14:creationId xmlns:p14="http://schemas.microsoft.com/office/powerpoint/2010/main" val="171229970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AA792-20BD-4A3A-B8D9-5E95123F370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4C30F3-CD88-40FE-AEBA-A8B10E8C04CF}"/>
              </a:ext>
            </a:extLst>
          </p:cNvPr>
          <p:cNvSpPr>
            <a:spLocks noGrp="1"/>
          </p:cNvSpPr>
          <p:nvPr>
            <p:ph idx="1"/>
          </p:nvPr>
        </p:nvSpPr>
        <p:spPr/>
        <p:txBody>
          <a:bodyPr>
            <a:normAutofit/>
          </a:bodyPr>
          <a:lstStyle/>
          <a:p>
            <a:r>
              <a:rPr lang="fr-CA" dirty="0"/>
              <a:t>Sur l’ordi de Jessica</a:t>
            </a:r>
          </a:p>
          <a:p>
            <a:r>
              <a:rPr lang="en-US" dirty="0">
                <a:latin typeface="Courier New" panose="02070309020205020404" pitchFamily="49" charset="0"/>
                <a:cs typeface="Courier New" panose="02070309020205020404" pitchFamily="49" charset="0"/>
              </a:rPr>
              <a:t>git checkout -b </a:t>
            </a:r>
            <a:r>
              <a:rPr lang="en-US" dirty="0" err="1">
                <a:latin typeface="Courier New" panose="02070309020205020404" pitchFamily="49" charset="0"/>
                <a:cs typeface="Courier New" panose="02070309020205020404" pitchFamily="49" charset="0"/>
              </a:rPr>
              <a:t>featureA</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notepad lib/</a:t>
            </a:r>
            <a:r>
              <a:rPr lang="en-US" dirty="0" err="1">
                <a:latin typeface="Courier New" panose="02070309020205020404" pitchFamily="49" charset="0"/>
                <a:cs typeface="Courier New" panose="02070309020205020404" pitchFamily="49" charset="0"/>
              </a:rPr>
              <a:t>simplegit.rb</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commit -am 'add limit to log function'</a:t>
            </a:r>
          </a:p>
          <a:p>
            <a:r>
              <a:rPr lang="fr-CA" dirty="0"/>
              <a:t>Pour collaborer avec John, elle doit renvoyer ses </a:t>
            </a:r>
            <a:r>
              <a:rPr lang="fr-CA" dirty="0" err="1"/>
              <a:t>modifs</a:t>
            </a:r>
            <a:r>
              <a:rPr lang="fr-CA" dirty="0"/>
              <a:t> vers </a:t>
            </a:r>
            <a:r>
              <a:rPr lang="fr-CA" dirty="0" err="1"/>
              <a:t>origin</a:t>
            </a:r>
            <a:r>
              <a:rPr lang="fr-CA" dirty="0"/>
              <a:t>. Mais parce qu’elle n’a pas le pouvoir de modifier master, elle pousse sa branche. </a:t>
            </a:r>
          </a:p>
          <a:p>
            <a:r>
              <a:rPr lang="en-US" dirty="0">
                <a:latin typeface="Courier New" panose="02070309020205020404" pitchFamily="49" charset="0"/>
                <a:cs typeface="Courier New" panose="02070309020205020404" pitchFamily="49" charset="0"/>
              </a:rPr>
              <a:t>git push -u origin </a:t>
            </a:r>
            <a:r>
              <a:rPr lang="en-US" dirty="0" err="1">
                <a:latin typeface="Courier New" panose="02070309020205020404" pitchFamily="49" charset="0"/>
                <a:cs typeface="Courier New" panose="02070309020205020404" pitchFamily="49" charset="0"/>
              </a:rPr>
              <a:t>featureA</a:t>
            </a:r>
            <a:r>
              <a:rPr lang="en-US" dirty="0">
                <a:latin typeface="Courier New" panose="02070309020205020404" pitchFamily="49" charset="0"/>
                <a:cs typeface="Courier New" panose="02070309020205020404" pitchFamily="49" charset="0"/>
              </a:rPr>
              <a:t> </a:t>
            </a:r>
          </a:p>
          <a:p>
            <a:r>
              <a:rPr lang="fr-FR" dirty="0">
                <a:cs typeface="Courier New" panose="02070309020205020404" pitchFamily="49" charset="0"/>
              </a:rPr>
              <a:t>Jessica envoie un courriel à John. Elle explique qu’elle a poussé son travail dans la branche « </a:t>
            </a:r>
            <a:r>
              <a:rPr lang="fr-FR" dirty="0" err="1">
                <a:cs typeface="Courier New" panose="02070309020205020404" pitchFamily="49" charset="0"/>
              </a:rPr>
              <a:t>featureA</a:t>
            </a:r>
            <a:r>
              <a:rPr lang="fr-FR" dirty="0">
                <a:cs typeface="Courier New" panose="02070309020205020404" pitchFamily="49" charset="0"/>
              </a:rPr>
              <a:t> » et qu’il peut l’inspecter. </a:t>
            </a:r>
            <a:endParaRPr lang="en-US" dirty="0">
              <a:cs typeface="Courier New" panose="02070309020205020404" pitchFamily="49" charset="0"/>
            </a:endParaRPr>
          </a:p>
        </p:txBody>
      </p:sp>
    </p:spTree>
    <p:extLst>
      <p:ext uri="{BB962C8B-B14F-4D97-AF65-F5344CB8AC3E}">
        <p14:creationId xmlns:p14="http://schemas.microsoft.com/office/powerpoint/2010/main" val="2603780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D5502-78B5-4C7B-8049-E8D5212FB5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ADD0B0-2C22-4E53-A1D8-DB29EADB07A4}"/>
              </a:ext>
            </a:extLst>
          </p:cNvPr>
          <p:cNvSpPr>
            <a:spLocks noGrp="1"/>
          </p:cNvSpPr>
          <p:nvPr>
            <p:ph idx="1"/>
          </p:nvPr>
        </p:nvSpPr>
        <p:spPr/>
        <p:txBody>
          <a:bodyPr>
            <a:normAutofit/>
          </a:bodyPr>
          <a:lstStyle/>
          <a:p>
            <a:r>
              <a:rPr lang="fr-FR" dirty="0"/>
              <a:t>Pendant qu’elle attend le retour de John, Jessica décide de commencer à travailler sur la </a:t>
            </a:r>
            <a:r>
              <a:rPr lang="fr-FR" dirty="0" err="1"/>
              <a:t>fonctionB</a:t>
            </a:r>
            <a:r>
              <a:rPr lang="fr-FR" dirty="0"/>
              <a:t> avec Josie. Pour commencer, elle crée une nouvelle branche (à partir du master du serveur).</a:t>
            </a:r>
          </a:p>
          <a:p>
            <a:r>
              <a:rPr lang="en-US" dirty="0">
                <a:latin typeface="Courier New" panose="02070309020205020404" pitchFamily="49" charset="0"/>
                <a:cs typeface="Courier New" panose="02070309020205020404" pitchFamily="49" charset="0"/>
              </a:rPr>
              <a:t>git fetch origin</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checkout -b </a:t>
            </a:r>
            <a:r>
              <a:rPr lang="en-US" dirty="0" err="1">
                <a:latin typeface="Courier New" panose="02070309020205020404" pitchFamily="49" charset="0"/>
                <a:cs typeface="Courier New" panose="02070309020205020404" pitchFamily="49" charset="0"/>
              </a:rPr>
              <a:t>featureB</a:t>
            </a:r>
            <a:r>
              <a:rPr lang="en-US" dirty="0">
                <a:latin typeface="Courier New" panose="02070309020205020404" pitchFamily="49" charset="0"/>
                <a:cs typeface="Courier New" panose="02070309020205020404" pitchFamily="49" charset="0"/>
              </a:rPr>
              <a:t> origin/master</a:t>
            </a:r>
          </a:p>
          <a:p>
            <a:r>
              <a:rPr lang="en-US" dirty="0">
                <a:latin typeface="Courier New" panose="02070309020205020404" pitchFamily="49" charset="0"/>
                <a:cs typeface="Courier New" panose="02070309020205020404" pitchFamily="49" charset="0"/>
              </a:rPr>
              <a:t>notepad lib/</a:t>
            </a:r>
            <a:r>
              <a:rPr lang="en-US" dirty="0" err="1">
                <a:latin typeface="Courier New" panose="02070309020205020404" pitchFamily="49" charset="0"/>
                <a:cs typeface="Courier New" panose="02070309020205020404" pitchFamily="49" charset="0"/>
              </a:rPr>
              <a:t>simplegit.rb</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commit -am 'made the ls-tree function recursive’</a:t>
            </a:r>
          </a:p>
          <a:p>
            <a:r>
              <a:rPr lang="en-US" dirty="0">
                <a:latin typeface="Courier New" panose="02070309020205020404" pitchFamily="49" charset="0"/>
                <a:cs typeface="Courier New" panose="02070309020205020404" pitchFamily="49" charset="0"/>
              </a:rPr>
              <a:t>notepad lib/</a:t>
            </a:r>
            <a:r>
              <a:rPr lang="en-US" dirty="0" err="1">
                <a:latin typeface="Courier New" panose="02070309020205020404" pitchFamily="49" charset="0"/>
                <a:cs typeface="Courier New" panose="02070309020205020404" pitchFamily="49" charset="0"/>
              </a:rPr>
              <a:t>simplegit.rb</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commit -am 'add ls-files'</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p>
          <a:p>
            <a:endParaRPr lang="en-US" dirty="0">
              <a:latin typeface="Courier New" panose="02070309020205020404" pitchFamily="49" charset="0"/>
              <a:cs typeface="Courier New" panose="02070309020205020404" pitchFamily="49" charset="0"/>
            </a:endParaRPr>
          </a:p>
        </p:txBody>
      </p:sp>
      <p:pic>
        <p:nvPicPr>
          <p:cNvPr id="6" name="Picture 5">
            <a:extLst>
              <a:ext uri="{FF2B5EF4-FFF2-40B4-BE49-F238E27FC236}">
                <a16:creationId xmlns:a16="http://schemas.microsoft.com/office/drawing/2014/main" id="{0080A861-D93B-4A2A-B11B-A4EA8B78FF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3812" y="4141370"/>
            <a:ext cx="5761598" cy="2563911"/>
          </a:xfrm>
          <a:prstGeom prst="rect">
            <a:avLst/>
          </a:prstGeom>
        </p:spPr>
      </p:pic>
    </p:spTree>
    <p:extLst>
      <p:ext uri="{BB962C8B-B14F-4D97-AF65-F5344CB8AC3E}">
        <p14:creationId xmlns:p14="http://schemas.microsoft.com/office/powerpoint/2010/main" val="198830136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2B83A-E6B3-40F0-A766-0244FCDC0D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181B57C-1856-486D-9C30-B9C601188360}"/>
              </a:ext>
            </a:extLst>
          </p:cNvPr>
          <p:cNvSpPr>
            <a:spLocks noGrp="1"/>
          </p:cNvSpPr>
          <p:nvPr>
            <p:ph idx="1"/>
          </p:nvPr>
        </p:nvSpPr>
        <p:spPr/>
        <p:txBody>
          <a:bodyPr>
            <a:normAutofit/>
          </a:bodyPr>
          <a:lstStyle/>
          <a:p>
            <a:r>
              <a:rPr lang="fr-FR" dirty="0"/>
              <a:t>Jessica est prête à pousser son travail, mais elle reçoit un courriel de Josie indiquant qu’une branche avec un premier travail a déjà été poussé sur le serveur en tant que </a:t>
            </a:r>
            <a:r>
              <a:rPr lang="fr-FR" dirty="0" err="1"/>
              <a:t>featureBee</a:t>
            </a:r>
            <a:r>
              <a:rPr lang="fr-FR" dirty="0"/>
              <a:t>. Jessica doit d’abord fusionner ces </a:t>
            </a:r>
            <a:r>
              <a:rPr lang="fr-FR" dirty="0" err="1"/>
              <a:t>modifis</a:t>
            </a:r>
            <a:r>
              <a:rPr lang="fr-FR" dirty="0"/>
              <a:t> avec les siennes avant de pouvoir pousser sur le serveur. Elle peut récupérer les modifications de Josie avec git </a:t>
            </a:r>
            <a:r>
              <a:rPr lang="fr-FR" dirty="0" err="1"/>
              <a:t>fetch</a:t>
            </a:r>
            <a:r>
              <a:rPr lang="fr-FR" dirty="0"/>
              <a:t> :</a:t>
            </a:r>
          </a:p>
          <a:p>
            <a:r>
              <a:rPr lang="en-US" dirty="0">
                <a:latin typeface="Courier New" panose="02070309020205020404" pitchFamily="49" charset="0"/>
                <a:cs typeface="Courier New" panose="02070309020205020404" pitchFamily="49" charset="0"/>
              </a:rPr>
              <a:t>git fetch origin</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[new branch] </a:t>
            </a:r>
            <a:r>
              <a:rPr lang="en-US" dirty="0" err="1">
                <a:latin typeface="Courier New" panose="02070309020205020404" pitchFamily="49" charset="0"/>
                <a:cs typeface="Courier New" panose="02070309020205020404" pitchFamily="49" charset="0"/>
              </a:rPr>
              <a:t>featureBee</a:t>
            </a:r>
            <a:r>
              <a:rPr lang="en-US" dirty="0">
                <a:latin typeface="Courier New" panose="02070309020205020404" pitchFamily="49" charset="0"/>
                <a:cs typeface="Courier New" panose="02070309020205020404" pitchFamily="49" charset="0"/>
              </a:rPr>
              <a:t> -&gt; origin/</a:t>
            </a:r>
            <a:r>
              <a:rPr lang="en-US" dirty="0" err="1">
                <a:latin typeface="Courier New" panose="02070309020205020404" pitchFamily="49" charset="0"/>
                <a:cs typeface="Courier New" panose="02070309020205020404" pitchFamily="49" charset="0"/>
              </a:rPr>
              <a:t>featureBee</a:t>
            </a:r>
            <a:endParaRPr lang="en-US" dirty="0">
              <a:latin typeface="Courier New" panose="02070309020205020404" pitchFamily="49" charset="0"/>
              <a:cs typeface="Courier New" panose="02070309020205020404" pitchFamily="49" charset="0"/>
            </a:endParaRPr>
          </a:p>
          <a:p>
            <a:r>
              <a:rPr lang="fr-CA" dirty="0">
                <a:cs typeface="Courier New" panose="02070309020205020404" pitchFamily="49" charset="0"/>
              </a:rPr>
              <a:t>S</a:t>
            </a:r>
            <a:r>
              <a:rPr lang="en-US" dirty="0" err="1">
                <a:cs typeface="Courier New" panose="02070309020205020404" pitchFamily="49" charset="0"/>
              </a:rPr>
              <a:t>i</a:t>
            </a:r>
            <a:r>
              <a:rPr lang="en-US" dirty="0">
                <a:cs typeface="Courier New" panose="02070309020205020404" pitchFamily="49" charset="0"/>
              </a:rPr>
              <a:t> </a:t>
            </a:r>
            <a:r>
              <a:rPr lang="en-US" dirty="0" err="1">
                <a:cs typeface="Courier New" panose="02070309020205020404" pitchFamily="49" charset="0"/>
              </a:rPr>
              <a:t>elle</a:t>
            </a:r>
            <a:r>
              <a:rPr lang="en-US" dirty="0">
                <a:cs typeface="Courier New" panose="02070309020205020404" pitchFamily="49" charset="0"/>
              </a:rPr>
              <a:t> </a:t>
            </a:r>
            <a:r>
              <a:rPr lang="en-US" dirty="0" err="1">
                <a:cs typeface="Courier New" panose="02070309020205020404" pitchFamily="49" charset="0"/>
              </a:rPr>
              <a:t>est</a:t>
            </a:r>
            <a:r>
              <a:rPr lang="en-US" dirty="0">
                <a:cs typeface="Courier New" panose="02070309020205020404" pitchFamily="49" charset="0"/>
              </a:rPr>
              <a:t> </a:t>
            </a:r>
            <a:r>
              <a:rPr lang="en-US" dirty="0" err="1">
                <a:cs typeface="Courier New" panose="02070309020205020404" pitchFamily="49" charset="0"/>
              </a:rPr>
              <a:t>toujours</a:t>
            </a:r>
            <a:r>
              <a:rPr lang="en-US" dirty="0">
                <a:cs typeface="Courier New" panose="02070309020205020404" pitchFamily="49" charset="0"/>
              </a:rPr>
              <a:t> sur la </a:t>
            </a:r>
            <a:r>
              <a:rPr lang="en-US" dirty="0" err="1">
                <a:cs typeface="Courier New" panose="02070309020205020404" pitchFamily="49" charset="0"/>
              </a:rPr>
              <a:t>branche</a:t>
            </a:r>
            <a:r>
              <a:rPr lang="en-US" dirty="0">
                <a:cs typeface="Courier New" panose="02070309020205020404" pitchFamily="49" charset="0"/>
              </a:rPr>
              <a:t> </a:t>
            </a:r>
            <a:r>
              <a:rPr lang="en-US" dirty="0" err="1">
                <a:cs typeface="Courier New" panose="02070309020205020404" pitchFamily="49" charset="0"/>
              </a:rPr>
              <a:t>featureB</a:t>
            </a:r>
            <a:r>
              <a:rPr lang="en-US" dirty="0">
                <a:cs typeface="Courier New" panose="02070309020205020404" pitchFamily="49" charset="0"/>
              </a:rPr>
              <a:t>, </a:t>
            </a:r>
            <a:r>
              <a:rPr lang="en-US" dirty="0" err="1">
                <a:cs typeface="Courier New" panose="02070309020205020404" pitchFamily="49" charset="0"/>
              </a:rPr>
              <a:t>elle</a:t>
            </a:r>
            <a:r>
              <a:rPr lang="en-US" dirty="0">
                <a:cs typeface="Courier New" panose="02070309020205020404" pitchFamily="49" charset="0"/>
              </a:rPr>
              <a:t> </a:t>
            </a:r>
            <a:r>
              <a:rPr lang="en-US" dirty="0" err="1">
                <a:cs typeface="Courier New" panose="02070309020205020404" pitchFamily="49" charset="0"/>
              </a:rPr>
              <a:t>peut</a:t>
            </a:r>
            <a:r>
              <a:rPr lang="en-US" dirty="0">
                <a:cs typeface="Courier New" panose="02070309020205020404" pitchFamily="49" charset="0"/>
              </a:rPr>
              <a:t> </a:t>
            </a:r>
            <a:r>
              <a:rPr lang="en-US" dirty="0" err="1">
                <a:cs typeface="Courier New" panose="02070309020205020404" pitchFamily="49" charset="0"/>
              </a:rPr>
              <a:t>fusionner</a:t>
            </a:r>
            <a:r>
              <a:rPr lang="en-US" dirty="0">
                <a:cs typeface="Courier New" panose="02070309020205020404" pitchFamily="49" charset="0"/>
              </a:rPr>
              <a:t>.</a:t>
            </a:r>
          </a:p>
          <a:p>
            <a:r>
              <a:rPr lang="en-US" dirty="0">
                <a:latin typeface="Courier New" panose="02070309020205020404" pitchFamily="49" charset="0"/>
                <a:cs typeface="Courier New" panose="02070309020205020404" pitchFamily="49" charset="0"/>
              </a:rPr>
              <a:t>git merge origin/</a:t>
            </a:r>
            <a:r>
              <a:rPr lang="en-US" dirty="0" err="1">
                <a:latin typeface="Courier New" panose="02070309020205020404" pitchFamily="49" charset="0"/>
                <a:cs typeface="Courier New" panose="02070309020205020404" pitchFamily="49" charset="0"/>
              </a:rPr>
              <a:t>featureBee</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4908899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A05AA-941F-4B74-8082-3A2E70D2AEA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30B02DF-94B8-4F4A-A86A-37862EE0EE34}"/>
              </a:ext>
            </a:extLst>
          </p:cNvPr>
          <p:cNvSpPr>
            <a:spLocks noGrp="1"/>
          </p:cNvSpPr>
          <p:nvPr>
            <p:ph idx="1"/>
          </p:nvPr>
        </p:nvSpPr>
        <p:spPr/>
        <p:txBody>
          <a:bodyPr>
            <a:normAutofit/>
          </a:bodyPr>
          <a:lstStyle/>
          <a:p>
            <a:r>
              <a:rPr lang="fr-CA" dirty="0"/>
              <a:t>Pour pousser vers le serveur, elle ne veut pas seulement pousser la branche </a:t>
            </a:r>
            <a:r>
              <a:rPr lang="fr-CA" dirty="0" err="1"/>
              <a:t>featureB</a:t>
            </a:r>
            <a:r>
              <a:rPr lang="fr-CA" dirty="0"/>
              <a:t>. Elle veut que Josie trouve les changements sur </a:t>
            </a:r>
            <a:r>
              <a:rPr lang="fr-CA" dirty="0" err="1"/>
              <a:t>featureBee</a:t>
            </a:r>
            <a:r>
              <a:rPr lang="fr-CA" dirty="0"/>
              <a:t>. Dans son git push, elle utilise la syntaxe branche </a:t>
            </a:r>
            <a:r>
              <a:rPr lang="fr-CA" dirty="0" err="1"/>
              <a:t>locale:distante</a:t>
            </a:r>
            <a:endParaRPr lang="fr-CA" dirty="0"/>
          </a:p>
          <a:p>
            <a:r>
              <a:rPr lang="en-US" dirty="0">
                <a:latin typeface="Courier New" panose="02070309020205020404" pitchFamily="49" charset="0"/>
                <a:cs typeface="Courier New" panose="02070309020205020404" pitchFamily="49" charset="0"/>
              </a:rPr>
              <a:t>git push -u origin </a:t>
            </a:r>
            <a:r>
              <a:rPr lang="en-US" dirty="0" err="1">
                <a:latin typeface="Courier New" panose="02070309020205020404" pitchFamily="49" charset="0"/>
                <a:cs typeface="Courier New" panose="02070309020205020404" pitchFamily="49" charset="0"/>
              </a:rPr>
              <a:t>featureB:featureBee</a:t>
            </a:r>
            <a:r>
              <a:rPr lang="fr-CA" dirty="0">
                <a:latin typeface="Courier New" panose="02070309020205020404" pitchFamily="49" charset="0"/>
                <a:cs typeface="Courier New" panose="02070309020205020404" pitchFamily="49" charset="0"/>
              </a:rPr>
              <a:t> </a:t>
            </a:r>
          </a:p>
          <a:p>
            <a:r>
              <a:rPr lang="fr-CA" dirty="0"/>
              <a:t>C’est un </a:t>
            </a:r>
            <a:r>
              <a:rPr lang="fr-CA" b="1" dirty="0" err="1"/>
              <a:t>refspec</a:t>
            </a:r>
            <a:r>
              <a:rPr lang="fr-CA" dirty="0"/>
              <a:t>. (liaison entre un nom local et distant).</a:t>
            </a:r>
          </a:p>
          <a:p>
            <a:r>
              <a:rPr lang="fr-CA" dirty="0"/>
              <a:t>Le –u est la version courte de </a:t>
            </a:r>
            <a:r>
              <a:rPr lang="fr-CA" dirty="0">
                <a:latin typeface="Courier New" panose="02070309020205020404" pitchFamily="49" charset="0"/>
                <a:cs typeface="Courier New" panose="02070309020205020404" pitchFamily="49" charset="0"/>
              </a:rPr>
              <a:t>--set-</a:t>
            </a:r>
            <a:r>
              <a:rPr lang="fr-CA" dirty="0" err="1">
                <a:latin typeface="Courier New" panose="02070309020205020404" pitchFamily="49" charset="0"/>
                <a:cs typeface="Courier New" panose="02070309020205020404" pitchFamily="49" charset="0"/>
              </a:rPr>
              <a:t>upstream</a:t>
            </a:r>
            <a:r>
              <a:rPr lang="fr-CA" dirty="0"/>
              <a:t>. Cela permet de simplifier les "pull" du futur pour ne pas avoir à toujours spécifier le nom des branches. </a:t>
            </a:r>
            <a:endParaRPr lang="en-US" dirty="0"/>
          </a:p>
        </p:txBody>
      </p:sp>
    </p:spTree>
    <p:extLst>
      <p:ext uri="{BB962C8B-B14F-4D97-AF65-F5344CB8AC3E}">
        <p14:creationId xmlns:p14="http://schemas.microsoft.com/office/powerpoint/2010/main" val="345533298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4339A-8645-4C2B-93C8-56D296DDF10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6509161-49B0-4579-8104-7B2D1D3422DE}"/>
              </a:ext>
            </a:extLst>
          </p:cNvPr>
          <p:cNvSpPr>
            <a:spLocks noGrp="1"/>
          </p:cNvSpPr>
          <p:nvPr>
            <p:ph idx="1"/>
          </p:nvPr>
        </p:nvSpPr>
        <p:spPr/>
        <p:txBody>
          <a:bodyPr>
            <a:normAutofit/>
          </a:bodyPr>
          <a:lstStyle/>
          <a:p>
            <a:r>
              <a:rPr lang="en-US" dirty="0"/>
              <a:t>Jessica </a:t>
            </a:r>
            <a:r>
              <a:rPr lang="en-US" dirty="0" err="1"/>
              <a:t>reçoit</a:t>
            </a:r>
            <a:r>
              <a:rPr lang="en-US" dirty="0"/>
              <a:t> un </a:t>
            </a:r>
            <a:r>
              <a:rPr lang="en-US" dirty="0" err="1"/>
              <a:t>courriel</a:t>
            </a:r>
            <a:r>
              <a:rPr lang="en-US" dirty="0"/>
              <a:t> de John. Il a </a:t>
            </a:r>
            <a:r>
              <a:rPr lang="en-US" dirty="0" err="1"/>
              <a:t>poussé</a:t>
            </a:r>
            <a:r>
              <a:rPr lang="en-US" dirty="0"/>
              <a:t> des </a:t>
            </a:r>
            <a:r>
              <a:rPr lang="en-US" dirty="0" err="1"/>
              <a:t>changements</a:t>
            </a:r>
            <a:r>
              <a:rPr lang="en-US" dirty="0"/>
              <a:t> </a:t>
            </a:r>
            <a:r>
              <a:rPr lang="en-US" dirty="0" err="1"/>
              <a:t>vers</a:t>
            </a:r>
            <a:r>
              <a:rPr lang="en-US" dirty="0"/>
              <a:t> la </a:t>
            </a:r>
            <a:r>
              <a:rPr lang="en-US" dirty="0" err="1"/>
              <a:t>branche</a:t>
            </a:r>
            <a:r>
              <a:rPr lang="en-US" dirty="0"/>
              <a:t> </a:t>
            </a:r>
            <a:r>
              <a:rPr lang="en-US" dirty="0" err="1"/>
              <a:t>featureA</a:t>
            </a:r>
            <a:r>
              <a:rPr lang="en-US" dirty="0"/>
              <a:t>. Le </a:t>
            </a:r>
            <a:r>
              <a:rPr lang="en-US" dirty="0">
                <a:latin typeface="Courier New" panose="02070309020205020404" pitchFamily="49" charset="0"/>
                <a:cs typeface="Courier New" panose="02070309020205020404" pitchFamily="49" charset="0"/>
              </a:rPr>
              <a:t>git fetch</a:t>
            </a:r>
            <a:r>
              <a:rPr lang="en-US" dirty="0"/>
              <a:t> </a:t>
            </a:r>
            <a:r>
              <a:rPr lang="en-US" dirty="0" err="1"/>
              <a:t>obtient</a:t>
            </a:r>
            <a:r>
              <a:rPr lang="en-US" dirty="0"/>
              <a:t> tout du </a:t>
            </a:r>
            <a:r>
              <a:rPr lang="en-US" dirty="0" err="1"/>
              <a:t>serveur</a:t>
            </a:r>
            <a:r>
              <a:rPr lang="en-US" dirty="0"/>
              <a:t>, </a:t>
            </a:r>
            <a:r>
              <a:rPr lang="en-US" dirty="0" err="1"/>
              <a:t>incluant</a:t>
            </a:r>
            <a:r>
              <a:rPr lang="en-US" dirty="0"/>
              <a:t> les </a:t>
            </a:r>
            <a:r>
              <a:rPr lang="en-US" dirty="0" err="1"/>
              <a:t>modifs</a:t>
            </a:r>
            <a:r>
              <a:rPr lang="en-US" dirty="0"/>
              <a:t> de John.</a:t>
            </a:r>
          </a:p>
          <a:p>
            <a:r>
              <a:rPr lang="en-US" dirty="0">
                <a:latin typeface="Courier New" panose="02070309020205020404" pitchFamily="49" charset="0"/>
                <a:cs typeface="Courier New" panose="02070309020205020404" pitchFamily="49" charset="0"/>
              </a:rPr>
              <a:t>git fetch origin </a:t>
            </a:r>
          </a:p>
          <a:p>
            <a:r>
              <a:rPr lang="fr-CA" dirty="0"/>
              <a:t>Elle va lister les nouveaux </a:t>
            </a:r>
            <a:r>
              <a:rPr lang="fr-CA" dirty="0" err="1"/>
              <a:t>commits</a:t>
            </a:r>
            <a:r>
              <a:rPr lang="fr-CA" dirty="0"/>
              <a:t> de John:</a:t>
            </a:r>
          </a:p>
          <a:p>
            <a:r>
              <a:rPr lang="en-US" dirty="0">
                <a:latin typeface="Courier New" panose="02070309020205020404" pitchFamily="49" charset="0"/>
                <a:cs typeface="Courier New" panose="02070309020205020404" pitchFamily="49" charset="0"/>
              </a:rPr>
              <a:t>git log </a:t>
            </a:r>
            <a:r>
              <a:rPr lang="en-US" dirty="0" err="1">
                <a:latin typeface="Courier New" panose="02070309020205020404" pitchFamily="49" charset="0"/>
                <a:cs typeface="Courier New" panose="02070309020205020404" pitchFamily="49" charset="0"/>
              </a:rPr>
              <a:t>featureA</a:t>
            </a:r>
            <a:r>
              <a:rPr lang="en-US" dirty="0">
                <a:latin typeface="Courier New" panose="02070309020205020404" pitchFamily="49" charset="0"/>
                <a:cs typeface="Courier New" panose="02070309020205020404" pitchFamily="49" charset="0"/>
              </a:rPr>
              <a:t>..origin/</a:t>
            </a:r>
            <a:r>
              <a:rPr lang="en-US" dirty="0" err="1">
                <a:latin typeface="Courier New" panose="02070309020205020404" pitchFamily="49" charset="0"/>
                <a:cs typeface="Courier New" panose="02070309020205020404" pitchFamily="49" charset="0"/>
              </a:rPr>
              <a:t>featureA</a:t>
            </a:r>
            <a:r>
              <a:rPr lang="en-US" dirty="0">
                <a:latin typeface="Courier New" panose="02070309020205020404" pitchFamily="49" charset="0"/>
                <a:cs typeface="Courier New" panose="02070309020205020404" pitchFamily="49" charset="0"/>
              </a:rPr>
              <a:t> </a:t>
            </a:r>
          </a:p>
          <a:p>
            <a:r>
              <a:rPr lang="fr-CA" dirty="0"/>
              <a:t>Elle décide d’intégrer les </a:t>
            </a:r>
            <a:r>
              <a:rPr lang="fr-CA" dirty="0" err="1"/>
              <a:t>modifs</a:t>
            </a:r>
            <a:r>
              <a:rPr lang="fr-CA" dirty="0"/>
              <a:t> de John avec les siennes.</a:t>
            </a:r>
          </a:p>
          <a:p>
            <a:r>
              <a:rPr lang="en-US" dirty="0">
                <a:latin typeface="Courier New" panose="02070309020205020404" pitchFamily="49" charset="0"/>
                <a:cs typeface="Courier New" panose="02070309020205020404" pitchFamily="49" charset="0"/>
              </a:rPr>
              <a:t>git checkout </a:t>
            </a:r>
            <a:r>
              <a:rPr lang="en-US" dirty="0" err="1">
                <a:latin typeface="Courier New" panose="02070309020205020404" pitchFamily="49" charset="0"/>
                <a:cs typeface="Courier New" panose="02070309020205020404" pitchFamily="49" charset="0"/>
              </a:rPr>
              <a:t>featureA</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merge origin/</a:t>
            </a:r>
            <a:r>
              <a:rPr lang="en-US" dirty="0" err="1">
                <a:latin typeface="Courier New" panose="02070309020205020404" pitchFamily="49" charset="0"/>
                <a:cs typeface="Courier New" panose="02070309020205020404" pitchFamily="49" charset="0"/>
              </a:rPr>
              <a:t>featureA</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296055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1D7DE-4936-4762-9682-2A9BB68786C8}"/>
              </a:ext>
            </a:extLst>
          </p:cNvPr>
          <p:cNvSpPr>
            <a:spLocks noGrp="1"/>
          </p:cNvSpPr>
          <p:nvPr>
            <p:ph type="title"/>
          </p:nvPr>
        </p:nvSpPr>
        <p:spPr/>
        <p:txBody>
          <a:bodyPr/>
          <a:lstStyle/>
          <a:p>
            <a:r>
              <a:rPr lang="fr-CA" dirty="0"/>
              <a:t>Git sur le serveur</a:t>
            </a:r>
            <a:endParaRPr lang="en-US" dirty="0"/>
          </a:p>
        </p:txBody>
      </p:sp>
      <p:sp>
        <p:nvSpPr>
          <p:cNvPr id="3" name="Content Placeholder 2">
            <a:extLst>
              <a:ext uri="{FF2B5EF4-FFF2-40B4-BE49-F238E27FC236}">
                <a16:creationId xmlns:a16="http://schemas.microsoft.com/office/drawing/2014/main" id="{25B8FB66-E947-4A76-9200-0E1DEB532927}"/>
              </a:ext>
            </a:extLst>
          </p:cNvPr>
          <p:cNvSpPr>
            <a:spLocks noGrp="1"/>
          </p:cNvSpPr>
          <p:nvPr>
            <p:ph idx="1"/>
          </p:nvPr>
        </p:nvSpPr>
        <p:spPr/>
        <p:txBody>
          <a:bodyPr/>
          <a:lstStyle/>
          <a:p>
            <a:r>
              <a:rPr lang="en-US" dirty="0"/>
              <a:t>Pour faire collaboration, </a:t>
            </a:r>
            <a:r>
              <a:rPr lang="en-US" dirty="0" err="1"/>
              <a:t>il</a:t>
            </a:r>
            <a:r>
              <a:rPr lang="en-US" dirty="0"/>
              <a:t> </a:t>
            </a:r>
            <a:r>
              <a:rPr lang="en-US" dirty="0" err="1"/>
              <a:t>faut</a:t>
            </a:r>
            <a:r>
              <a:rPr lang="en-US" dirty="0"/>
              <a:t> un </a:t>
            </a:r>
            <a:r>
              <a:rPr lang="en-US" dirty="0" err="1"/>
              <a:t>dépot</a:t>
            </a:r>
            <a:r>
              <a:rPr lang="en-US" dirty="0"/>
              <a:t> distant</a:t>
            </a:r>
          </a:p>
          <a:p>
            <a:r>
              <a:rPr lang="fr-CA" dirty="0"/>
              <a:t>	</a:t>
            </a:r>
            <a:r>
              <a:rPr lang="en-US" dirty="0" err="1"/>
              <a:t>Serveur</a:t>
            </a:r>
            <a:r>
              <a:rPr lang="en-US" dirty="0"/>
              <a:t> local </a:t>
            </a:r>
            <a:r>
              <a:rPr lang="en-US" dirty="0" err="1"/>
              <a:t>ou</a:t>
            </a:r>
            <a:r>
              <a:rPr lang="en-US" dirty="0"/>
              <a:t> solution </a:t>
            </a:r>
            <a:r>
              <a:rPr lang="en-US" dirty="0" err="1"/>
              <a:t>hébergée</a:t>
            </a:r>
            <a:r>
              <a:rPr lang="en-US" dirty="0"/>
              <a:t>. </a:t>
            </a:r>
          </a:p>
          <a:p>
            <a:r>
              <a:rPr lang="fr-CA" dirty="0"/>
              <a:t>U</a:t>
            </a:r>
            <a:r>
              <a:rPr lang="en-US" dirty="0"/>
              <a:t>n </a:t>
            </a:r>
            <a:r>
              <a:rPr lang="en-US" dirty="0" err="1"/>
              <a:t>dépot</a:t>
            </a:r>
            <a:r>
              <a:rPr lang="en-US" dirty="0"/>
              <a:t> distant </a:t>
            </a:r>
            <a:r>
              <a:rPr lang="en-US" dirty="0" err="1"/>
              <a:t>est</a:t>
            </a:r>
            <a:r>
              <a:rPr lang="en-US" dirty="0"/>
              <a:t> un </a:t>
            </a:r>
            <a:r>
              <a:rPr lang="en-US" dirty="0" err="1"/>
              <a:t>dépot</a:t>
            </a:r>
            <a:r>
              <a:rPr lang="en-US" dirty="0"/>
              <a:t> nu (</a:t>
            </a:r>
            <a:r>
              <a:rPr lang="en-US" i="1" dirty="0"/>
              <a:t>bare repository</a:t>
            </a:r>
            <a:r>
              <a:rPr lang="en-US" dirty="0"/>
              <a:t>). Il </a:t>
            </a:r>
            <a:r>
              <a:rPr lang="en-US" dirty="0" err="1"/>
              <a:t>n’y</a:t>
            </a:r>
            <a:r>
              <a:rPr lang="en-US" dirty="0"/>
              <a:t> a pas de dossier de travail. (</a:t>
            </a:r>
            <a:r>
              <a:rPr lang="en-US" dirty="0" err="1"/>
              <a:t>seulement</a:t>
            </a:r>
            <a:r>
              <a:rPr lang="en-US" dirty="0"/>
              <a:t> le </a:t>
            </a:r>
            <a:r>
              <a:rPr lang="en-US" dirty="0" err="1"/>
              <a:t>contenu</a:t>
            </a:r>
            <a:r>
              <a:rPr lang="en-US" dirty="0"/>
              <a:t> du dossier .git)</a:t>
            </a:r>
          </a:p>
          <a:p>
            <a:endParaRPr lang="en-US" dirty="0"/>
          </a:p>
          <a:p>
            <a:r>
              <a:rPr lang="en-US" dirty="0"/>
              <a:t> </a:t>
            </a:r>
          </a:p>
        </p:txBody>
      </p:sp>
    </p:spTree>
    <p:extLst>
      <p:ext uri="{BB962C8B-B14F-4D97-AF65-F5344CB8AC3E}">
        <p14:creationId xmlns:p14="http://schemas.microsoft.com/office/powerpoint/2010/main" val="234132709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84B0D-23DA-492B-86E1-53C10C3EF35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03386DE-A282-41CD-AA61-01D393A049BF}"/>
              </a:ext>
            </a:extLst>
          </p:cNvPr>
          <p:cNvSpPr>
            <a:spLocks noGrp="1"/>
          </p:cNvSpPr>
          <p:nvPr>
            <p:ph idx="1"/>
          </p:nvPr>
        </p:nvSpPr>
        <p:spPr/>
        <p:txBody>
          <a:bodyPr/>
          <a:lstStyle/>
          <a:p>
            <a:r>
              <a:rPr lang="fr-CA" dirty="0"/>
              <a:t>Elle ajoute ses propres </a:t>
            </a:r>
            <a:r>
              <a:rPr lang="fr-CA" dirty="0" err="1"/>
              <a:t>modifs</a:t>
            </a:r>
            <a:r>
              <a:rPr lang="fr-CA" dirty="0"/>
              <a:t> au travail de </a:t>
            </a:r>
            <a:r>
              <a:rPr lang="fr-CA" dirty="0" err="1"/>
              <a:t>john</a:t>
            </a:r>
            <a:endParaRPr lang="fr-CA" dirty="0"/>
          </a:p>
          <a:p>
            <a:r>
              <a:rPr lang="en-US" dirty="0">
                <a:latin typeface="Courier New" panose="02070309020205020404" pitchFamily="49" charset="0"/>
                <a:cs typeface="Courier New" panose="02070309020205020404" pitchFamily="49" charset="0"/>
              </a:rPr>
              <a:t>git commit -am 'small tweak’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push</a:t>
            </a:r>
          </a:p>
        </p:txBody>
      </p:sp>
      <p:pic>
        <p:nvPicPr>
          <p:cNvPr id="5" name="Picture 4">
            <a:extLst>
              <a:ext uri="{FF2B5EF4-FFF2-40B4-BE49-F238E27FC236}">
                <a16:creationId xmlns:a16="http://schemas.microsoft.com/office/drawing/2014/main" id="{2054D69D-D275-4C8B-A0CF-1D67381C0D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7793" y="2058671"/>
            <a:ext cx="7620000" cy="4295775"/>
          </a:xfrm>
          <a:prstGeom prst="rect">
            <a:avLst/>
          </a:prstGeom>
        </p:spPr>
      </p:pic>
    </p:spTree>
    <p:extLst>
      <p:ext uri="{BB962C8B-B14F-4D97-AF65-F5344CB8AC3E}">
        <p14:creationId xmlns:p14="http://schemas.microsoft.com/office/powerpoint/2010/main" val="277736155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41F6E-1CBC-485E-90C6-64CBD950CE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6414B7A-CBFD-445E-81D7-6B26B0BE4070}"/>
              </a:ext>
            </a:extLst>
          </p:cNvPr>
          <p:cNvSpPr>
            <a:spLocks noGrp="1"/>
          </p:cNvSpPr>
          <p:nvPr>
            <p:ph idx="1"/>
          </p:nvPr>
        </p:nvSpPr>
        <p:spPr/>
        <p:txBody>
          <a:bodyPr/>
          <a:lstStyle/>
          <a:p>
            <a:r>
              <a:rPr lang="fr-CA" dirty="0"/>
              <a:t>Jessica, Josie et John demandent aux intégrateurs de fusionner avec master. Après ce travail, le prochain </a:t>
            </a:r>
            <a:r>
              <a:rPr lang="fr-CA" dirty="0" err="1"/>
              <a:t>fetch</a:t>
            </a:r>
            <a:r>
              <a:rPr lang="fr-CA" dirty="0"/>
              <a:t> de Jessica produit ceci. </a:t>
            </a:r>
            <a:endParaRPr lang="en-US" dirty="0"/>
          </a:p>
        </p:txBody>
      </p:sp>
      <p:pic>
        <p:nvPicPr>
          <p:cNvPr id="5" name="Picture 4">
            <a:extLst>
              <a:ext uri="{FF2B5EF4-FFF2-40B4-BE49-F238E27FC236}">
                <a16:creationId xmlns:a16="http://schemas.microsoft.com/office/drawing/2014/main" id="{65943946-E9D7-4EBB-9F65-8E1B05A5D8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3718" y="2535913"/>
            <a:ext cx="8870995" cy="4169368"/>
          </a:xfrm>
          <a:prstGeom prst="rect">
            <a:avLst/>
          </a:prstGeom>
        </p:spPr>
      </p:pic>
    </p:spTree>
    <p:extLst>
      <p:ext uri="{BB962C8B-B14F-4D97-AF65-F5344CB8AC3E}">
        <p14:creationId xmlns:p14="http://schemas.microsoft.com/office/powerpoint/2010/main" val="292722953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46B11-08B9-4106-9D3C-3C8614EE23CC}"/>
              </a:ext>
            </a:extLst>
          </p:cNvPr>
          <p:cNvSpPr>
            <a:spLocks noGrp="1"/>
          </p:cNvSpPr>
          <p:nvPr>
            <p:ph type="title"/>
          </p:nvPr>
        </p:nvSpPr>
        <p:spPr>
          <a:xfrm>
            <a:off x="6282388" y="152719"/>
            <a:ext cx="4716726" cy="5254740"/>
          </a:xfrm>
        </p:spPr>
        <p:txBody>
          <a:bodyPr/>
          <a:lstStyle/>
          <a:p>
            <a:r>
              <a:rPr lang="fr-CA" dirty="0"/>
              <a:t>Diagramme de séquence</a:t>
            </a:r>
            <a:endParaRPr lang="en-US" dirty="0"/>
          </a:p>
        </p:txBody>
      </p:sp>
      <p:pic>
        <p:nvPicPr>
          <p:cNvPr id="5" name="Content Placeholder 4">
            <a:extLst>
              <a:ext uri="{FF2B5EF4-FFF2-40B4-BE49-F238E27FC236}">
                <a16:creationId xmlns:a16="http://schemas.microsoft.com/office/drawing/2014/main" id="{D863F6E6-D6B0-4F12-954C-9BA7B809FE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2353" y="259300"/>
            <a:ext cx="5685290" cy="6334586"/>
          </a:xfrm>
        </p:spPr>
      </p:pic>
    </p:spTree>
    <p:extLst>
      <p:ext uri="{BB962C8B-B14F-4D97-AF65-F5344CB8AC3E}">
        <p14:creationId xmlns:p14="http://schemas.microsoft.com/office/powerpoint/2010/main" val="195360513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61E98-8B92-4EE7-8E72-964823C08BD1}"/>
              </a:ext>
            </a:extLst>
          </p:cNvPr>
          <p:cNvSpPr>
            <a:spLocks noGrp="1"/>
          </p:cNvSpPr>
          <p:nvPr>
            <p:ph type="title"/>
          </p:nvPr>
        </p:nvSpPr>
        <p:spPr/>
        <p:txBody>
          <a:bodyPr/>
          <a:lstStyle/>
          <a:p>
            <a:r>
              <a:rPr lang="en-US" b="1" dirty="0" err="1"/>
              <a:t>Projet</a:t>
            </a:r>
            <a:r>
              <a:rPr lang="en-US" b="1" dirty="0"/>
              <a:t> public </a:t>
            </a:r>
            <a:r>
              <a:rPr lang="en-US" b="1" dirty="0" err="1"/>
              <a:t>dupliqué</a:t>
            </a:r>
            <a:endParaRPr lang="en-US" dirty="0"/>
          </a:p>
        </p:txBody>
      </p:sp>
      <p:sp>
        <p:nvSpPr>
          <p:cNvPr id="3" name="Content Placeholder 2">
            <a:extLst>
              <a:ext uri="{FF2B5EF4-FFF2-40B4-BE49-F238E27FC236}">
                <a16:creationId xmlns:a16="http://schemas.microsoft.com/office/drawing/2014/main" id="{318AF646-0782-416F-AC0C-70D01C562981}"/>
              </a:ext>
            </a:extLst>
          </p:cNvPr>
          <p:cNvSpPr>
            <a:spLocks noGrp="1"/>
          </p:cNvSpPr>
          <p:nvPr>
            <p:ph idx="1"/>
          </p:nvPr>
        </p:nvSpPr>
        <p:spPr>
          <a:xfrm>
            <a:off x="609600" y="1524319"/>
            <a:ext cx="11176000" cy="4601845"/>
          </a:xfrm>
        </p:spPr>
        <p:txBody>
          <a:bodyPr>
            <a:normAutofit/>
          </a:bodyPr>
          <a:lstStyle/>
          <a:p>
            <a:r>
              <a:rPr lang="en-US" dirty="0" err="1"/>
              <a:t>Contribuer</a:t>
            </a:r>
            <a:r>
              <a:rPr lang="en-US" dirty="0"/>
              <a:t> sur un site public </a:t>
            </a:r>
            <a:r>
              <a:rPr lang="en-US" dirty="0" err="1"/>
              <a:t>est</a:t>
            </a:r>
            <a:r>
              <a:rPr lang="en-US" dirty="0"/>
              <a:t> </a:t>
            </a:r>
            <a:r>
              <a:rPr lang="en-US" dirty="0" err="1"/>
              <a:t>différent</a:t>
            </a:r>
            <a:r>
              <a:rPr lang="en-US" dirty="0"/>
              <a:t>. Pas de permission pour </a:t>
            </a:r>
            <a:r>
              <a:rPr lang="en-US" dirty="0" err="1"/>
              <a:t>mettre</a:t>
            </a:r>
            <a:r>
              <a:rPr lang="en-US" dirty="0"/>
              <a:t>-à-jour les branches sur la source. On </a:t>
            </a:r>
            <a:r>
              <a:rPr lang="en-US" dirty="0" err="1"/>
              <a:t>recommande</a:t>
            </a:r>
            <a:r>
              <a:rPr lang="en-US" dirty="0"/>
              <a:t> </a:t>
            </a:r>
            <a:r>
              <a:rPr lang="en-US" dirty="0" err="1"/>
              <a:t>alors</a:t>
            </a:r>
            <a:r>
              <a:rPr lang="en-US" dirty="0"/>
              <a:t> de faire du "forking".  (Une </a:t>
            </a:r>
            <a:r>
              <a:rPr lang="en-US" dirty="0" err="1"/>
              <a:t>autre</a:t>
            </a:r>
            <a:r>
              <a:rPr lang="en-US" dirty="0"/>
              <a:t> </a:t>
            </a:r>
            <a:r>
              <a:rPr lang="en-US" dirty="0" err="1"/>
              <a:t>approche</a:t>
            </a:r>
            <a:r>
              <a:rPr lang="en-US" dirty="0"/>
              <a:t> plus </a:t>
            </a:r>
            <a:r>
              <a:rPr lang="en-US" dirty="0" err="1"/>
              <a:t>ancienne</a:t>
            </a:r>
            <a:r>
              <a:rPr lang="en-US" dirty="0"/>
              <a:t> </a:t>
            </a:r>
            <a:r>
              <a:rPr lang="en-US" dirty="0" err="1"/>
              <a:t>est</a:t>
            </a:r>
            <a:r>
              <a:rPr lang="en-US" dirty="0"/>
              <a:t> </a:t>
            </a:r>
            <a:r>
              <a:rPr lang="en-US" dirty="0" err="1"/>
              <a:t>celle</a:t>
            </a:r>
            <a:r>
              <a:rPr lang="en-US" dirty="0"/>
              <a:t> du </a:t>
            </a:r>
            <a:r>
              <a:rPr lang="en-US" dirty="0" err="1"/>
              <a:t>courriel</a:t>
            </a:r>
            <a:r>
              <a:rPr lang="en-US" dirty="0"/>
              <a:t>.)</a:t>
            </a:r>
          </a:p>
          <a:p>
            <a:r>
              <a:rPr lang="en-US" dirty="0"/>
              <a:t>On </a:t>
            </a:r>
            <a:r>
              <a:rPr lang="en-US" dirty="0" err="1"/>
              <a:t>clône</a:t>
            </a:r>
            <a:r>
              <a:rPr lang="en-US" dirty="0"/>
              <a:t> le depot principal, on </a:t>
            </a:r>
            <a:r>
              <a:rPr lang="en-US" dirty="0" err="1"/>
              <a:t>créé</a:t>
            </a:r>
            <a:r>
              <a:rPr lang="en-US" dirty="0"/>
              <a:t> </a:t>
            </a:r>
            <a:r>
              <a:rPr lang="en-US" dirty="0" err="1"/>
              <a:t>une</a:t>
            </a:r>
            <a:r>
              <a:rPr lang="en-US" dirty="0"/>
              <a:t> nouvelle </a:t>
            </a:r>
            <a:r>
              <a:rPr lang="en-US" dirty="0" err="1"/>
              <a:t>branche</a:t>
            </a:r>
            <a:r>
              <a:rPr lang="en-US" dirty="0"/>
              <a:t> et on fait </a:t>
            </a:r>
            <a:r>
              <a:rPr lang="en-US" dirty="0" err="1"/>
              <a:t>nos</a:t>
            </a:r>
            <a:r>
              <a:rPr lang="en-US" dirty="0"/>
              <a:t> </a:t>
            </a:r>
            <a:r>
              <a:rPr lang="en-US" dirty="0" err="1"/>
              <a:t>modifs</a:t>
            </a:r>
            <a:r>
              <a:rPr lang="en-US" dirty="0"/>
              <a:t> </a:t>
            </a:r>
            <a:r>
              <a:rPr lang="en-US" dirty="0" err="1"/>
              <a:t>là</a:t>
            </a:r>
            <a:r>
              <a:rPr lang="en-US" dirty="0"/>
              <a:t>-dessus.</a:t>
            </a:r>
          </a:p>
          <a:p>
            <a:r>
              <a:rPr lang="en-US" dirty="0">
                <a:latin typeface="Courier New" panose="02070309020205020404" pitchFamily="49" charset="0"/>
                <a:cs typeface="Courier New" panose="02070309020205020404" pitchFamily="49" charset="0"/>
              </a:rPr>
              <a:t>git clone &lt;</a:t>
            </a:r>
            <a:r>
              <a:rPr lang="en-US" dirty="0" err="1">
                <a:latin typeface="Courier New" panose="02070309020205020404" pitchFamily="49" charset="0"/>
                <a:cs typeface="Courier New" panose="02070309020205020404" pitchFamily="49" charset="0"/>
              </a:rPr>
              <a:t>url</a:t>
            </a:r>
            <a:r>
              <a:rPr lang="en-US" dirty="0">
                <a:latin typeface="Courier New" panose="02070309020205020404" pitchFamily="49" charset="0"/>
                <a:cs typeface="Courier New" panose="02070309020205020404" pitchFamily="49" charset="0"/>
              </a:rPr>
              <a:t>&gt;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cd project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checkout -b </a:t>
            </a:r>
            <a:r>
              <a:rPr lang="en-US" dirty="0" err="1">
                <a:latin typeface="Courier New" panose="02070309020205020404" pitchFamily="49" charset="0"/>
                <a:cs typeface="Courier New" panose="02070309020205020404" pitchFamily="49" charset="0"/>
              </a:rPr>
              <a:t>featureA</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git commit</a:t>
            </a:r>
          </a:p>
          <a:p>
            <a:r>
              <a:rPr lang="en-US" dirty="0">
                <a:latin typeface="Courier New" panose="02070309020205020404" pitchFamily="49" charset="0"/>
                <a:cs typeface="Courier New" panose="02070309020205020404" pitchFamily="49" charset="0"/>
              </a:rPr>
              <a:t>git commit</a:t>
            </a:r>
          </a:p>
          <a:p>
            <a:endParaRPr lang="en-US" dirty="0"/>
          </a:p>
        </p:txBody>
      </p:sp>
    </p:spTree>
    <p:extLst>
      <p:ext uri="{BB962C8B-B14F-4D97-AF65-F5344CB8AC3E}">
        <p14:creationId xmlns:p14="http://schemas.microsoft.com/office/powerpoint/2010/main" val="383371717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D530F-2CA8-4E5B-822F-35531FFA0A4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06ABE9E-24CA-4C1F-A70A-050EF0FD2E53}"/>
              </a:ext>
            </a:extLst>
          </p:cNvPr>
          <p:cNvSpPr>
            <a:spLocks noGrp="1"/>
          </p:cNvSpPr>
          <p:nvPr>
            <p:ph idx="1"/>
          </p:nvPr>
        </p:nvSpPr>
        <p:spPr>
          <a:xfrm>
            <a:off x="609600" y="1664340"/>
            <a:ext cx="11176000" cy="4545685"/>
          </a:xfrm>
        </p:spPr>
        <p:txBody>
          <a:bodyPr>
            <a:normAutofit/>
          </a:bodyPr>
          <a:lstStyle/>
          <a:p>
            <a:r>
              <a:rPr lang="fr-CA" dirty="0"/>
              <a:t>On recommande de faire un </a:t>
            </a:r>
            <a:r>
              <a:rPr lang="fr-CA" dirty="0">
                <a:latin typeface="Courier New" panose="02070309020205020404" pitchFamily="49" charset="0"/>
                <a:cs typeface="Courier New" panose="02070309020205020404" pitchFamily="49" charset="0"/>
              </a:rPr>
              <a:t>rebase -i</a:t>
            </a:r>
            <a:r>
              <a:rPr lang="fr-CA" dirty="0"/>
              <a:t> avant de faire le push pour simplifier la tâche des gens qui réviseront votre contribution.</a:t>
            </a:r>
          </a:p>
          <a:p>
            <a:r>
              <a:rPr lang="fr-CA" dirty="0"/>
              <a:t>On créé un « fork » sur le serveur avec l’interface web. On peut synchroniser nos </a:t>
            </a:r>
            <a:r>
              <a:rPr lang="fr-CA" dirty="0" err="1"/>
              <a:t>modifs</a:t>
            </a:r>
            <a:r>
              <a:rPr lang="fr-CA" dirty="0"/>
              <a:t> locales vers notre fork.</a:t>
            </a:r>
          </a:p>
          <a:p>
            <a:r>
              <a:rPr lang="en-US" dirty="0">
                <a:latin typeface="Courier New" panose="02070309020205020404" pitchFamily="49" charset="0"/>
                <a:cs typeface="Courier New" panose="02070309020205020404" pitchFamily="49" charset="0"/>
              </a:rPr>
              <a:t>git remote add </a:t>
            </a:r>
            <a:r>
              <a:rPr lang="en-US" dirty="0" err="1">
                <a:latin typeface="Courier New" panose="02070309020205020404" pitchFamily="49" charset="0"/>
                <a:cs typeface="Courier New" panose="02070309020205020404" pitchFamily="49" charset="0"/>
              </a:rPr>
              <a:t>myfork</a:t>
            </a: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url</a:t>
            </a:r>
            <a:r>
              <a:rPr lang="en-US" dirty="0">
                <a:latin typeface="Courier New" panose="02070309020205020404" pitchFamily="49" charset="0"/>
                <a:cs typeface="Courier New" panose="02070309020205020404" pitchFamily="49" charset="0"/>
              </a:rPr>
              <a:t>&gt;</a:t>
            </a:r>
          </a:p>
          <a:p>
            <a:r>
              <a:rPr lang="en-US" dirty="0"/>
              <a:t>On ne </a:t>
            </a:r>
            <a:r>
              <a:rPr lang="en-US" dirty="0" err="1"/>
              <a:t>veut</a:t>
            </a:r>
            <a:r>
              <a:rPr lang="en-US" dirty="0"/>
              <a:t> pas </a:t>
            </a:r>
            <a:r>
              <a:rPr lang="en-US" dirty="0" err="1"/>
              <a:t>fusionner</a:t>
            </a:r>
            <a:r>
              <a:rPr lang="en-US" dirty="0"/>
              <a:t> les choses sur master, pour simplifier la </a:t>
            </a:r>
            <a:r>
              <a:rPr lang="en-US" dirty="0" err="1"/>
              <a:t>tâche</a:t>
            </a:r>
            <a:r>
              <a:rPr lang="en-US" dirty="0"/>
              <a:t> du </a:t>
            </a:r>
            <a:r>
              <a:rPr lang="en-US" dirty="0" err="1"/>
              <a:t>mainteneur</a:t>
            </a:r>
            <a:r>
              <a:rPr lang="en-US" dirty="0"/>
              <a:t>. </a:t>
            </a:r>
            <a:r>
              <a:rPr lang="en-US" dirty="0" err="1"/>
              <a:t>S’il</a:t>
            </a:r>
            <a:r>
              <a:rPr lang="en-US" dirty="0"/>
              <a:t> </a:t>
            </a:r>
            <a:r>
              <a:rPr lang="en-US" dirty="0" err="1"/>
              <a:t>décide</a:t>
            </a:r>
            <a:r>
              <a:rPr lang="en-US" dirty="0"/>
              <a:t> faire un "cherry pick", </a:t>
            </a:r>
            <a:r>
              <a:rPr lang="en-US" dirty="0" err="1"/>
              <a:t>vous</a:t>
            </a:r>
            <a:r>
              <a:rPr lang="en-US" dirty="0"/>
              <a:t> </a:t>
            </a:r>
            <a:r>
              <a:rPr lang="en-US" dirty="0" err="1"/>
              <a:t>n’aurez</a:t>
            </a:r>
            <a:r>
              <a:rPr lang="en-US" dirty="0"/>
              <a:t> pas </a:t>
            </a:r>
            <a:r>
              <a:rPr lang="en-US" dirty="0" err="1"/>
              <a:t>besoin</a:t>
            </a:r>
            <a:r>
              <a:rPr lang="en-US" dirty="0"/>
              <a:t> de </a:t>
            </a:r>
            <a:r>
              <a:rPr lang="en-US" dirty="0" err="1"/>
              <a:t>retoucher</a:t>
            </a:r>
            <a:r>
              <a:rPr lang="en-US" dirty="0"/>
              <a:t> à </a:t>
            </a:r>
            <a:r>
              <a:rPr lang="en-US" dirty="0" err="1"/>
              <a:t>votre</a:t>
            </a:r>
            <a:r>
              <a:rPr lang="en-US" dirty="0"/>
              <a:t> master, </a:t>
            </a:r>
            <a:r>
              <a:rPr lang="en-US" dirty="0" err="1"/>
              <a:t>vous</a:t>
            </a:r>
            <a:r>
              <a:rPr lang="en-US" dirty="0"/>
              <a:t> </a:t>
            </a:r>
            <a:r>
              <a:rPr lang="en-US" dirty="0" err="1"/>
              <a:t>faites</a:t>
            </a:r>
            <a:r>
              <a:rPr lang="en-US" dirty="0"/>
              <a:t> un simple fetch. </a:t>
            </a:r>
            <a:r>
              <a:rPr lang="en-US" dirty="0" err="1"/>
              <a:t>Donc</a:t>
            </a:r>
            <a:r>
              <a:rPr lang="en-US" dirty="0"/>
              <a:t> on </a:t>
            </a:r>
            <a:r>
              <a:rPr lang="en-US" dirty="0" err="1"/>
              <a:t>pousse</a:t>
            </a:r>
            <a:r>
              <a:rPr lang="en-US" dirty="0"/>
              <a:t> </a:t>
            </a:r>
            <a:r>
              <a:rPr lang="en-US" dirty="0" err="1"/>
              <a:t>notre</a:t>
            </a:r>
            <a:r>
              <a:rPr lang="en-US" dirty="0"/>
              <a:t> </a:t>
            </a:r>
            <a:r>
              <a:rPr lang="en-US" dirty="0" err="1"/>
              <a:t>branche</a:t>
            </a:r>
            <a:r>
              <a:rPr lang="en-US" dirty="0"/>
              <a:t>.</a:t>
            </a:r>
          </a:p>
          <a:p>
            <a:r>
              <a:rPr lang="en-US" dirty="0">
                <a:latin typeface="Courier New" panose="02070309020205020404" pitchFamily="49" charset="0"/>
                <a:cs typeface="Courier New" panose="02070309020205020404" pitchFamily="49" charset="0"/>
              </a:rPr>
              <a:t>git push -u </a:t>
            </a:r>
            <a:r>
              <a:rPr lang="en-US" dirty="0" err="1">
                <a:latin typeface="Courier New" panose="02070309020205020404" pitchFamily="49" charset="0"/>
                <a:cs typeface="Courier New" panose="02070309020205020404" pitchFamily="49" charset="0"/>
              </a:rPr>
              <a:t>myfork</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featureA</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8892747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AD7A3-0FE1-4808-A570-A3473C64886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A24510D-3B72-4CEB-864B-BB09D0D70034}"/>
              </a:ext>
            </a:extLst>
          </p:cNvPr>
          <p:cNvSpPr>
            <a:spLocks noGrp="1"/>
          </p:cNvSpPr>
          <p:nvPr>
            <p:ph idx="1"/>
          </p:nvPr>
        </p:nvSpPr>
        <p:spPr/>
        <p:txBody>
          <a:bodyPr/>
          <a:lstStyle/>
          <a:p>
            <a:r>
              <a:rPr lang="fr-CA" dirty="0"/>
              <a:t>Une fois notre branche poussée vers notre fork, il faut demander aux mainteneurs de fusionner nos changements vers master. Soit faire un « Pull </a:t>
            </a:r>
            <a:r>
              <a:rPr lang="fr-CA" dirty="0" err="1"/>
              <a:t>Request</a:t>
            </a:r>
            <a:r>
              <a:rPr lang="fr-CA" dirty="0"/>
              <a:t> » sur l’interface web, soit faire un </a:t>
            </a:r>
            <a:r>
              <a:rPr lang="fr-CA" dirty="0">
                <a:latin typeface="Courier New" panose="02070309020205020404" pitchFamily="49" charset="0"/>
                <a:cs typeface="Courier New" panose="02070309020205020404" pitchFamily="49" charset="0"/>
              </a:rPr>
              <a:t>git </a:t>
            </a:r>
            <a:r>
              <a:rPr lang="fr-CA" dirty="0" err="1">
                <a:latin typeface="Courier New" panose="02070309020205020404" pitchFamily="49" charset="0"/>
                <a:cs typeface="Courier New" panose="02070309020205020404" pitchFamily="49" charset="0"/>
              </a:rPr>
              <a:t>request</a:t>
            </a:r>
            <a:r>
              <a:rPr lang="fr-CA" dirty="0">
                <a:latin typeface="Courier New" panose="02070309020205020404" pitchFamily="49" charset="0"/>
                <a:cs typeface="Courier New" panose="02070309020205020404" pitchFamily="49" charset="0"/>
              </a:rPr>
              <a:t>-pull</a:t>
            </a:r>
          </a:p>
          <a:p>
            <a:r>
              <a:rPr lang="en-US" dirty="0">
                <a:latin typeface="Courier New" panose="02070309020205020404" pitchFamily="49" charset="0"/>
                <a:cs typeface="Courier New" panose="02070309020205020404" pitchFamily="49" charset="0"/>
              </a:rPr>
              <a:t>git request-pull origin/master </a:t>
            </a:r>
            <a:r>
              <a:rPr lang="en-US" dirty="0" err="1">
                <a:latin typeface="Courier New" panose="02070309020205020404" pitchFamily="49" charset="0"/>
                <a:cs typeface="Courier New" panose="02070309020205020404" pitchFamily="49" charset="0"/>
              </a:rPr>
              <a:t>myfork</a:t>
            </a:r>
            <a:r>
              <a:rPr lang="en-US" dirty="0">
                <a:latin typeface="Courier New" panose="02070309020205020404" pitchFamily="49" charset="0"/>
                <a:cs typeface="Courier New" panose="02070309020205020404" pitchFamily="49" charset="0"/>
              </a:rPr>
              <a:t> </a:t>
            </a:r>
          </a:p>
          <a:p>
            <a:r>
              <a:rPr lang="fr-CA" dirty="0">
                <a:cs typeface="Courier New" panose="02070309020205020404" pitchFamily="49" charset="0"/>
              </a:rPr>
              <a:t>C</a:t>
            </a:r>
            <a:r>
              <a:rPr lang="en-US" dirty="0" err="1">
                <a:cs typeface="Courier New" panose="02070309020205020404" pitchFamily="49" charset="0"/>
              </a:rPr>
              <a:t>eci</a:t>
            </a:r>
            <a:r>
              <a:rPr lang="en-US" dirty="0">
                <a:cs typeface="Courier New" panose="02070309020205020404" pitchFamily="49" charset="0"/>
              </a:rPr>
              <a:t> </a:t>
            </a:r>
            <a:r>
              <a:rPr lang="en-US" dirty="0" err="1">
                <a:cs typeface="Courier New" panose="02070309020205020404" pitchFamily="49" charset="0"/>
              </a:rPr>
              <a:t>génère</a:t>
            </a:r>
            <a:r>
              <a:rPr lang="en-US" dirty="0">
                <a:cs typeface="Courier New" panose="02070309020205020404" pitchFamily="49" charset="0"/>
              </a:rPr>
              <a:t> 12 </a:t>
            </a:r>
            <a:r>
              <a:rPr lang="en-US" dirty="0" err="1">
                <a:cs typeface="Courier New" panose="02070309020205020404" pitchFamily="49" charset="0"/>
              </a:rPr>
              <a:t>lignes</a:t>
            </a:r>
            <a:r>
              <a:rPr lang="en-US" dirty="0">
                <a:cs typeface="Courier New" panose="02070309020205020404" pitchFamily="49" charset="0"/>
              </a:rPr>
              <a:t> de </a:t>
            </a:r>
            <a:r>
              <a:rPr lang="en-US" dirty="0" err="1">
                <a:cs typeface="Courier New" panose="02070309020205020404" pitchFamily="49" charset="0"/>
              </a:rPr>
              <a:t>texte</a:t>
            </a:r>
            <a:r>
              <a:rPr lang="en-US" dirty="0">
                <a:cs typeface="Courier New" panose="02070309020205020404" pitchFamily="49" charset="0"/>
              </a:rPr>
              <a:t> pour </a:t>
            </a:r>
            <a:r>
              <a:rPr lang="en-US" dirty="0" err="1">
                <a:cs typeface="Courier New" panose="02070309020205020404" pitchFamily="49" charset="0"/>
              </a:rPr>
              <a:t>expliquer</a:t>
            </a:r>
            <a:r>
              <a:rPr lang="en-US" dirty="0">
                <a:cs typeface="Courier New" panose="02070309020205020404" pitchFamily="49" charset="0"/>
              </a:rPr>
              <a:t> aux </a:t>
            </a:r>
            <a:r>
              <a:rPr lang="en-US" dirty="0" err="1">
                <a:cs typeface="Courier New" panose="02070309020205020404" pitchFamily="49" charset="0"/>
              </a:rPr>
              <a:t>mainteneurs</a:t>
            </a:r>
            <a:r>
              <a:rPr lang="en-US" dirty="0">
                <a:cs typeface="Courier New" panose="02070309020205020404" pitchFamily="49" charset="0"/>
              </a:rPr>
              <a:t> </a:t>
            </a:r>
            <a:r>
              <a:rPr lang="en-US" dirty="0" err="1">
                <a:cs typeface="Courier New" panose="02070309020205020404" pitchFamily="49" charset="0"/>
              </a:rPr>
              <a:t>où</a:t>
            </a:r>
            <a:r>
              <a:rPr lang="en-US" dirty="0">
                <a:cs typeface="Courier New" panose="02070309020205020404" pitchFamily="49" charset="0"/>
              </a:rPr>
              <a:t> </a:t>
            </a:r>
            <a:r>
              <a:rPr lang="en-US" dirty="0" err="1">
                <a:cs typeface="Courier New" panose="02070309020205020404" pitchFamily="49" charset="0"/>
              </a:rPr>
              <a:t>aller</a:t>
            </a:r>
            <a:r>
              <a:rPr lang="en-US" dirty="0">
                <a:cs typeface="Courier New" panose="02070309020205020404" pitchFamily="49" charset="0"/>
              </a:rPr>
              <a:t> </a:t>
            </a:r>
            <a:r>
              <a:rPr lang="en-US" dirty="0" err="1">
                <a:cs typeface="Courier New" panose="02070309020205020404" pitchFamily="49" charset="0"/>
              </a:rPr>
              <a:t>chercher</a:t>
            </a:r>
            <a:r>
              <a:rPr lang="en-US" dirty="0">
                <a:cs typeface="Courier New" panose="02070309020205020404" pitchFamily="49" charset="0"/>
              </a:rPr>
              <a:t> </a:t>
            </a:r>
            <a:r>
              <a:rPr lang="en-US" dirty="0" err="1">
                <a:cs typeface="Courier New" panose="02070309020205020404" pitchFamily="49" charset="0"/>
              </a:rPr>
              <a:t>votre</a:t>
            </a:r>
            <a:r>
              <a:rPr lang="en-US" dirty="0">
                <a:cs typeface="Courier New" panose="02070309020205020404" pitchFamily="49" charset="0"/>
              </a:rPr>
              <a:t> </a:t>
            </a:r>
            <a:r>
              <a:rPr lang="en-US" dirty="0" err="1">
                <a:cs typeface="Courier New" panose="02070309020205020404" pitchFamily="49" charset="0"/>
              </a:rPr>
              <a:t>projet</a:t>
            </a:r>
            <a:r>
              <a:rPr lang="en-US" dirty="0">
                <a:cs typeface="Courier New" panose="02070309020205020404" pitchFamily="49" charset="0"/>
              </a:rPr>
              <a:t>.</a:t>
            </a:r>
          </a:p>
        </p:txBody>
      </p:sp>
    </p:spTree>
    <p:extLst>
      <p:ext uri="{BB962C8B-B14F-4D97-AF65-F5344CB8AC3E}">
        <p14:creationId xmlns:p14="http://schemas.microsoft.com/office/powerpoint/2010/main" val="409402073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2D16A-E29E-40E2-B8EF-E5DDC42EA1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2996683-7431-4F26-937E-1FA8120370A8}"/>
              </a:ext>
            </a:extLst>
          </p:cNvPr>
          <p:cNvSpPr>
            <a:spLocks noGrp="1"/>
          </p:cNvSpPr>
          <p:nvPr>
            <p:ph idx="1"/>
          </p:nvPr>
        </p:nvSpPr>
        <p:spPr/>
        <p:txBody>
          <a:bodyPr>
            <a:normAutofit/>
          </a:bodyPr>
          <a:lstStyle/>
          <a:p>
            <a:r>
              <a:rPr lang="fr-CA" dirty="0"/>
              <a:t>Toujours travailler avec master qui pointe vers </a:t>
            </a:r>
            <a:r>
              <a:rPr lang="fr-CA" dirty="0" err="1"/>
              <a:t>origin</a:t>
            </a:r>
            <a:r>
              <a:rPr lang="fr-CA" dirty="0"/>
              <a:t>/master. Si on veut proposer des nouvelles fonctions, toujours créer de nouvelles branches à partir de master, pas des branches existantes. </a:t>
            </a:r>
          </a:p>
          <a:p>
            <a:r>
              <a:rPr lang="en-US" dirty="0">
                <a:latin typeface="Courier New" panose="02070309020205020404" pitchFamily="49" charset="0"/>
                <a:cs typeface="Courier New" panose="02070309020205020404" pitchFamily="49" charset="0"/>
              </a:rPr>
              <a:t>git checkout -b </a:t>
            </a:r>
            <a:r>
              <a:rPr lang="en-US" dirty="0" err="1">
                <a:latin typeface="Courier New" panose="02070309020205020404" pitchFamily="49" charset="0"/>
                <a:cs typeface="Courier New" panose="02070309020205020404" pitchFamily="49" charset="0"/>
              </a:rPr>
              <a:t>featureB</a:t>
            </a:r>
            <a:r>
              <a:rPr lang="en-US" dirty="0">
                <a:latin typeface="Courier New" panose="02070309020205020404" pitchFamily="49" charset="0"/>
                <a:cs typeface="Courier New" panose="02070309020205020404" pitchFamily="49" charset="0"/>
              </a:rPr>
              <a:t> origin/master</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work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commit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push </a:t>
            </a:r>
            <a:r>
              <a:rPr lang="en-US" dirty="0" err="1">
                <a:latin typeface="Courier New" panose="02070309020205020404" pitchFamily="49" charset="0"/>
                <a:cs typeface="Courier New" panose="02070309020205020404" pitchFamily="49" charset="0"/>
              </a:rPr>
              <a:t>myfork</a:t>
            </a:r>
            <a:r>
              <a:rPr lang="en-US" dirty="0">
                <a:latin typeface="Courier New" panose="02070309020205020404" pitchFamily="49" charset="0"/>
                <a:cs typeface="Courier New" panose="02070309020205020404" pitchFamily="49" charset="0"/>
              </a:rPr>
              <a:t> feature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request-pull origin/master </a:t>
            </a:r>
            <a:r>
              <a:rPr lang="en-US" dirty="0" err="1">
                <a:latin typeface="Courier New" panose="02070309020205020404" pitchFamily="49" charset="0"/>
                <a:cs typeface="Courier New" panose="02070309020205020404" pitchFamily="49" charset="0"/>
              </a:rPr>
              <a:t>myfork</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email generated request pull to maintainer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fetch origin</a:t>
            </a:r>
          </a:p>
        </p:txBody>
      </p:sp>
    </p:spTree>
    <p:extLst>
      <p:ext uri="{BB962C8B-B14F-4D97-AF65-F5344CB8AC3E}">
        <p14:creationId xmlns:p14="http://schemas.microsoft.com/office/powerpoint/2010/main" val="128021421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4173B6-B3B1-40CD-BF9E-2A3C5DFF2C0E}"/>
              </a:ext>
            </a:extLst>
          </p:cNvPr>
          <p:cNvSpPr>
            <a:spLocks noGrp="1"/>
          </p:cNvSpPr>
          <p:nvPr>
            <p:ph idx="1"/>
          </p:nvPr>
        </p:nvSpPr>
        <p:spPr/>
        <p:txBody>
          <a:bodyPr>
            <a:normAutofit/>
          </a:bodyPr>
          <a:lstStyle/>
          <a:p>
            <a:endParaRPr lang="fr-CA" dirty="0"/>
          </a:p>
          <a:p>
            <a:r>
              <a:rPr lang="fr-CA" dirty="0"/>
              <a:t>On demande aux mainteneurs de fusionner le </a:t>
            </a:r>
            <a:r>
              <a:rPr lang="fr-CA" dirty="0" err="1"/>
              <a:t>featureA</a:t>
            </a:r>
            <a:r>
              <a:rPr lang="fr-CA" dirty="0"/>
              <a:t>, mais ils refusent nos changements car cela ne compile pas suite aux derniers changements sur </a:t>
            </a:r>
            <a:r>
              <a:rPr lang="fr-CA" dirty="0" err="1"/>
              <a:t>origin</a:t>
            </a:r>
            <a:r>
              <a:rPr lang="fr-CA" dirty="0"/>
              <a:t>/master. Le dev fait donc un rebase pour valider </a:t>
            </a:r>
            <a:r>
              <a:rPr lang="fr-CA" dirty="0" err="1"/>
              <a:t>featureA</a:t>
            </a:r>
            <a:r>
              <a:rPr lang="fr-CA" dirty="0"/>
              <a:t> avec les derniers changements de master.</a:t>
            </a:r>
          </a:p>
          <a:p>
            <a:r>
              <a:rPr lang="en-US" dirty="0">
                <a:latin typeface="Courier New" panose="02070309020205020404" pitchFamily="49" charset="0"/>
                <a:cs typeface="Courier New" panose="02070309020205020404" pitchFamily="49" charset="0"/>
              </a:rPr>
              <a:t>git checkout </a:t>
            </a:r>
            <a:r>
              <a:rPr lang="en-US" dirty="0" err="1">
                <a:latin typeface="Courier New" panose="02070309020205020404" pitchFamily="49" charset="0"/>
                <a:cs typeface="Courier New" panose="02070309020205020404" pitchFamily="49" charset="0"/>
              </a:rPr>
              <a:t>featureA</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rebase origin/master</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push -f </a:t>
            </a:r>
            <a:r>
              <a:rPr lang="en-US" dirty="0" err="1">
                <a:latin typeface="Courier New" panose="02070309020205020404" pitchFamily="49" charset="0"/>
                <a:cs typeface="Courier New" panose="02070309020205020404" pitchFamily="49" charset="0"/>
              </a:rPr>
              <a:t>myfork</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featureA</a:t>
            </a:r>
            <a:r>
              <a:rPr lang="fr-CA" dirty="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p:txBody>
      </p:sp>
      <p:pic>
        <p:nvPicPr>
          <p:cNvPr id="7" name="Picture 6">
            <a:extLst>
              <a:ext uri="{FF2B5EF4-FFF2-40B4-BE49-F238E27FC236}">
                <a16:creationId xmlns:a16="http://schemas.microsoft.com/office/drawing/2014/main" id="{31E63C37-62B9-4BB9-B38A-FF4A1196FA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122" y="147214"/>
            <a:ext cx="6097462" cy="2210330"/>
          </a:xfrm>
          <a:prstGeom prst="rect">
            <a:avLst/>
          </a:prstGeom>
        </p:spPr>
      </p:pic>
      <p:pic>
        <p:nvPicPr>
          <p:cNvPr id="9" name="Picture 8">
            <a:extLst>
              <a:ext uri="{FF2B5EF4-FFF2-40B4-BE49-F238E27FC236}">
                <a16:creationId xmlns:a16="http://schemas.microsoft.com/office/drawing/2014/main" id="{554FC767-1FE3-432E-A727-F19E8B698B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6325" y="3939382"/>
            <a:ext cx="6469275" cy="1948869"/>
          </a:xfrm>
          <a:prstGeom prst="rect">
            <a:avLst/>
          </a:prstGeom>
        </p:spPr>
      </p:pic>
    </p:spTree>
    <p:extLst>
      <p:ext uri="{BB962C8B-B14F-4D97-AF65-F5344CB8AC3E}">
        <p14:creationId xmlns:p14="http://schemas.microsoft.com/office/powerpoint/2010/main" val="311290246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C84A9-BD62-4267-AB58-31ED6BC1A556}"/>
              </a:ext>
            </a:extLst>
          </p:cNvPr>
          <p:cNvSpPr>
            <a:spLocks noGrp="1"/>
          </p:cNvSpPr>
          <p:nvPr>
            <p:ph type="title"/>
          </p:nvPr>
        </p:nvSpPr>
        <p:spPr/>
        <p:txBody>
          <a:bodyPr/>
          <a:lstStyle/>
          <a:p>
            <a:r>
              <a:rPr lang="fr-CA" dirty="0"/>
              <a:t>Attention au </a:t>
            </a:r>
            <a:r>
              <a:rPr lang="fr-CA" dirty="0" err="1"/>
              <a:t>rebasement</a:t>
            </a:r>
            <a:endParaRPr lang="en-US" dirty="0"/>
          </a:p>
        </p:txBody>
      </p:sp>
      <p:sp>
        <p:nvSpPr>
          <p:cNvPr id="3" name="Content Placeholder 2">
            <a:extLst>
              <a:ext uri="{FF2B5EF4-FFF2-40B4-BE49-F238E27FC236}">
                <a16:creationId xmlns:a16="http://schemas.microsoft.com/office/drawing/2014/main" id="{36CCCDCD-F289-4AD8-AE15-8E8CA2DB8867}"/>
              </a:ext>
            </a:extLst>
          </p:cNvPr>
          <p:cNvSpPr>
            <a:spLocks noGrp="1"/>
          </p:cNvSpPr>
          <p:nvPr>
            <p:ph idx="1"/>
          </p:nvPr>
        </p:nvSpPr>
        <p:spPr/>
        <p:txBody>
          <a:bodyPr/>
          <a:lstStyle/>
          <a:p>
            <a:r>
              <a:rPr lang="fr-FR" dirty="0"/>
              <a:t>Comme vous avez rebasé votre branche, vous devez spécifier l’option </a:t>
            </a:r>
            <a:r>
              <a:rPr lang="fr-FR" b="1" dirty="0"/>
              <a:t>-f </a:t>
            </a:r>
            <a:r>
              <a:rPr lang="fr-FR" dirty="0"/>
              <a:t>à votre commande pour pousser, pour forcer le remplacement de la branche </a:t>
            </a:r>
            <a:r>
              <a:rPr lang="fr-FR" dirty="0" err="1"/>
              <a:t>featureA</a:t>
            </a:r>
            <a:r>
              <a:rPr lang="fr-FR" dirty="0"/>
              <a:t> sur le serveur. Une solution alternative serait de pousser ce nouveau travail dans une branche différente du serveur (appelée par exemple featureAv2).</a:t>
            </a:r>
            <a:endParaRPr lang="en-US" dirty="0"/>
          </a:p>
        </p:txBody>
      </p:sp>
    </p:spTree>
    <p:extLst>
      <p:ext uri="{BB962C8B-B14F-4D97-AF65-F5344CB8AC3E}">
        <p14:creationId xmlns:p14="http://schemas.microsoft.com/office/powerpoint/2010/main" val="25458096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C2945-0D1E-43CB-B7AC-4E72A203197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0C855DA-D134-4185-84A7-0E7AA16445F9}"/>
              </a:ext>
            </a:extLst>
          </p:cNvPr>
          <p:cNvSpPr>
            <a:spLocks noGrp="1"/>
          </p:cNvSpPr>
          <p:nvPr>
            <p:ph idx="1"/>
          </p:nvPr>
        </p:nvSpPr>
        <p:spPr/>
        <p:txBody>
          <a:bodyPr>
            <a:normAutofit/>
          </a:bodyPr>
          <a:lstStyle/>
          <a:p>
            <a:r>
              <a:rPr lang="fr-FR" dirty="0"/>
              <a:t>Le mainteneur a revu les </a:t>
            </a:r>
            <a:r>
              <a:rPr lang="fr-FR" dirty="0" err="1"/>
              <a:t>modifs</a:t>
            </a:r>
            <a:r>
              <a:rPr lang="fr-FR" dirty="0"/>
              <a:t> dans votre seconde branche et apprécie le concept, mais il souhaiterait que vous changiez des détails. Vous en profiterez pour rebaser ce travail sur le sommet actuel de la branche master du projet. Vous démarrez une nouvelle branche à partir de la branche </a:t>
            </a:r>
            <a:r>
              <a:rPr lang="fr-FR" dirty="0" err="1"/>
              <a:t>origin</a:t>
            </a:r>
            <a:r>
              <a:rPr lang="fr-FR" dirty="0"/>
              <a:t>/master courante, y collez les modifications de featureBv2 en résolvant les conflits, changez l’implémentation et poussez le tout en tant que nouvelle branche.</a:t>
            </a:r>
          </a:p>
          <a:p>
            <a:r>
              <a:rPr lang="en-US" dirty="0">
                <a:latin typeface="Courier New" panose="02070309020205020404" pitchFamily="49" charset="0"/>
                <a:cs typeface="Courier New" panose="02070309020205020404" pitchFamily="49" charset="0"/>
              </a:rPr>
              <a:t>git checkout -b featureBv2 origin/master</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merge --squash feature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change implementation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commit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push </a:t>
            </a:r>
            <a:r>
              <a:rPr lang="en-US" dirty="0" err="1">
                <a:latin typeface="Courier New" panose="02070309020205020404" pitchFamily="49" charset="0"/>
                <a:cs typeface="Courier New" panose="02070309020205020404" pitchFamily="49" charset="0"/>
              </a:rPr>
              <a:t>myfork</a:t>
            </a:r>
            <a:r>
              <a:rPr lang="en-US" dirty="0">
                <a:latin typeface="Courier New" panose="02070309020205020404" pitchFamily="49" charset="0"/>
                <a:cs typeface="Courier New" panose="02070309020205020404" pitchFamily="49" charset="0"/>
              </a:rPr>
              <a:t> featureBv2</a:t>
            </a:r>
          </a:p>
        </p:txBody>
      </p:sp>
    </p:spTree>
    <p:extLst>
      <p:ext uri="{BB962C8B-B14F-4D97-AF65-F5344CB8AC3E}">
        <p14:creationId xmlns:p14="http://schemas.microsoft.com/office/powerpoint/2010/main" val="70392125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1C8CC-4156-41CF-A711-510B2CD07308}"/>
              </a:ext>
            </a:extLst>
          </p:cNvPr>
          <p:cNvSpPr>
            <a:spLocks noGrp="1"/>
          </p:cNvSpPr>
          <p:nvPr>
            <p:ph type="title"/>
          </p:nvPr>
        </p:nvSpPr>
        <p:spPr/>
        <p:txBody>
          <a:bodyPr/>
          <a:lstStyle/>
          <a:p>
            <a:r>
              <a:rPr lang="fr-CA" dirty="0"/>
              <a:t>Les protocoles</a:t>
            </a:r>
            <a:endParaRPr lang="en-US" dirty="0"/>
          </a:p>
        </p:txBody>
      </p:sp>
      <p:sp>
        <p:nvSpPr>
          <p:cNvPr id="3" name="Content Placeholder 2">
            <a:extLst>
              <a:ext uri="{FF2B5EF4-FFF2-40B4-BE49-F238E27FC236}">
                <a16:creationId xmlns:a16="http://schemas.microsoft.com/office/drawing/2014/main" id="{1636C374-BC71-48BD-BFB1-D503B094A676}"/>
              </a:ext>
            </a:extLst>
          </p:cNvPr>
          <p:cNvSpPr>
            <a:spLocks noGrp="1"/>
          </p:cNvSpPr>
          <p:nvPr>
            <p:ph idx="1"/>
          </p:nvPr>
        </p:nvSpPr>
        <p:spPr/>
        <p:txBody>
          <a:bodyPr/>
          <a:lstStyle/>
          <a:p>
            <a:r>
              <a:rPr lang="fr-CA" dirty="0"/>
              <a:t>Il y en a 4</a:t>
            </a:r>
            <a:endParaRPr lang="en-US" dirty="0"/>
          </a:p>
          <a:p>
            <a:pPr marL="457200" indent="-457200">
              <a:buFont typeface="Arial" panose="020B0604020202020204" pitchFamily="34" charset="0"/>
              <a:buChar char="•"/>
            </a:pPr>
            <a:r>
              <a:rPr lang="en-US" dirty="0"/>
              <a:t>Local </a:t>
            </a:r>
          </a:p>
          <a:p>
            <a:pPr marL="457200" indent="-457200">
              <a:buFont typeface="Arial" panose="020B0604020202020204" pitchFamily="34" charset="0"/>
              <a:buChar char="•"/>
            </a:pPr>
            <a:r>
              <a:rPr lang="en-US" dirty="0"/>
              <a:t>HTTP </a:t>
            </a:r>
          </a:p>
          <a:p>
            <a:pPr marL="457200" indent="-457200">
              <a:buFont typeface="Arial" panose="020B0604020202020204" pitchFamily="34" charset="0"/>
              <a:buChar char="•"/>
            </a:pPr>
            <a:r>
              <a:rPr lang="en-US" dirty="0"/>
              <a:t>Secure Shell (SSH)</a:t>
            </a:r>
          </a:p>
          <a:p>
            <a:pPr marL="457200" indent="-457200">
              <a:buFont typeface="Arial" panose="020B0604020202020204" pitchFamily="34" charset="0"/>
              <a:buChar char="•"/>
            </a:pPr>
            <a:r>
              <a:rPr lang="en-US" dirty="0"/>
              <a:t>Git</a:t>
            </a:r>
          </a:p>
        </p:txBody>
      </p:sp>
    </p:spTree>
    <p:extLst>
      <p:ext uri="{BB962C8B-B14F-4D97-AF65-F5344CB8AC3E}">
        <p14:creationId xmlns:p14="http://schemas.microsoft.com/office/powerpoint/2010/main" val="272454350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477B2F-BA86-4BEC-BD45-8CA1303F86BE}"/>
              </a:ext>
            </a:extLst>
          </p:cNvPr>
          <p:cNvSpPr>
            <a:spLocks noGrp="1"/>
          </p:cNvSpPr>
          <p:nvPr>
            <p:ph idx="1"/>
          </p:nvPr>
        </p:nvSpPr>
        <p:spPr/>
        <p:txBody>
          <a:bodyPr/>
          <a:lstStyle/>
          <a:p>
            <a:endParaRPr lang="fr-CA" dirty="0"/>
          </a:p>
          <a:p>
            <a:endParaRPr lang="fr-CA" dirty="0"/>
          </a:p>
          <a:p>
            <a:r>
              <a:rPr lang="fr-CA" dirty="0"/>
              <a:t>L’option </a:t>
            </a:r>
            <a:r>
              <a:rPr lang="fr-CA" dirty="0">
                <a:latin typeface="Courier New" panose="02070309020205020404" pitchFamily="49" charset="0"/>
                <a:cs typeface="Courier New" panose="02070309020205020404" pitchFamily="49" charset="0"/>
              </a:rPr>
              <a:t>--squash</a:t>
            </a:r>
            <a:r>
              <a:rPr lang="fr-CA" dirty="0"/>
              <a:t> réduit tous les </a:t>
            </a:r>
            <a:r>
              <a:rPr lang="fr-CA" dirty="0" err="1"/>
              <a:t>commits</a:t>
            </a:r>
            <a:r>
              <a:rPr lang="fr-CA" dirty="0"/>
              <a:t> à un seul commit, et il n’y aura qu’un seul parent, sans fusion. (On pourrait aussi ajouter </a:t>
            </a:r>
            <a:br>
              <a:rPr lang="fr-CA" dirty="0"/>
            </a:br>
            <a:r>
              <a:rPr lang="fr-CA" dirty="0">
                <a:latin typeface="Courier New" panose="02070309020205020404" pitchFamily="49" charset="0"/>
                <a:cs typeface="Courier New" panose="02070309020205020404" pitchFamily="49" charset="0"/>
              </a:rPr>
              <a:t>-no-commit </a:t>
            </a:r>
            <a:r>
              <a:rPr lang="fr-CA" dirty="0"/>
              <a:t>pour faire le merge sans faire le commit.) </a:t>
            </a:r>
          </a:p>
          <a:p>
            <a:endParaRPr lang="en-US" dirty="0"/>
          </a:p>
        </p:txBody>
      </p:sp>
      <p:pic>
        <p:nvPicPr>
          <p:cNvPr id="5" name="Picture 4">
            <a:extLst>
              <a:ext uri="{FF2B5EF4-FFF2-40B4-BE49-F238E27FC236}">
                <a16:creationId xmlns:a16="http://schemas.microsoft.com/office/drawing/2014/main" id="{B53E1FF4-75C6-4072-8A7F-BBD9A60F73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5600" y="376556"/>
            <a:ext cx="7620000" cy="2295525"/>
          </a:xfrm>
          <a:prstGeom prst="rect">
            <a:avLst/>
          </a:prstGeom>
        </p:spPr>
      </p:pic>
    </p:spTree>
    <p:extLst>
      <p:ext uri="{BB962C8B-B14F-4D97-AF65-F5344CB8AC3E}">
        <p14:creationId xmlns:p14="http://schemas.microsoft.com/office/powerpoint/2010/main" val="162103649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E0E36-8960-4C9F-ABC2-14727046D4E0}"/>
              </a:ext>
            </a:extLst>
          </p:cNvPr>
          <p:cNvSpPr>
            <a:spLocks noGrp="1"/>
          </p:cNvSpPr>
          <p:nvPr>
            <p:ph type="title"/>
          </p:nvPr>
        </p:nvSpPr>
        <p:spPr/>
        <p:txBody>
          <a:bodyPr>
            <a:normAutofit/>
          </a:bodyPr>
          <a:lstStyle/>
          <a:p>
            <a:r>
              <a:rPr lang="fr-CA" dirty="0"/>
              <a:t>Faire des pull </a:t>
            </a:r>
            <a:r>
              <a:rPr lang="fr-CA" dirty="0" err="1"/>
              <a:t>request</a:t>
            </a:r>
            <a:r>
              <a:rPr lang="fr-CA" dirty="0"/>
              <a:t> via courriel</a:t>
            </a:r>
            <a:endParaRPr lang="en-US" dirty="0"/>
          </a:p>
        </p:txBody>
      </p:sp>
      <p:sp>
        <p:nvSpPr>
          <p:cNvPr id="3" name="Content Placeholder 2">
            <a:extLst>
              <a:ext uri="{FF2B5EF4-FFF2-40B4-BE49-F238E27FC236}">
                <a16:creationId xmlns:a16="http://schemas.microsoft.com/office/drawing/2014/main" id="{170424F2-2DBF-45C6-B837-EF5066562DCE}"/>
              </a:ext>
            </a:extLst>
          </p:cNvPr>
          <p:cNvSpPr>
            <a:spLocks noGrp="1"/>
          </p:cNvSpPr>
          <p:nvPr>
            <p:ph idx="1"/>
          </p:nvPr>
        </p:nvSpPr>
        <p:spPr/>
        <p:txBody>
          <a:bodyPr>
            <a:normAutofit/>
          </a:bodyPr>
          <a:lstStyle/>
          <a:p>
            <a:r>
              <a:rPr lang="fr-CA" dirty="0"/>
              <a:t>Les projets plus anciens utilisent parfois de vielles technique, comme faire des pull </a:t>
            </a:r>
            <a:r>
              <a:rPr lang="fr-CA" dirty="0" err="1"/>
              <a:t>request</a:t>
            </a:r>
            <a:r>
              <a:rPr lang="fr-CA" dirty="0"/>
              <a:t> via courriel ou mailing </a:t>
            </a:r>
            <a:r>
              <a:rPr lang="fr-CA" dirty="0" err="1"/>
              <a:t>list</a:t>
            </a:r>
            <a:r>
              <a:rPr lang="fr-CA" dirty="0"/>
              <a:t>.</a:t>
            </a:r>
          </a:p>
          <a:p>
            <a:r>
              <a:rPr lang="fr-CA" dirty="0"/>
              <a:t>Plus rare de faire cela aujourd’hui.  Voir le manuel pour avoir les détails.</a:t>
            </a:r>
          </a:p>
          <a:p>
            <a:r>
              <a:rPr lang="en-US" dirty="0">
                <a:latin typeface="Courier New" panose="02070309020205020404" pitchFamily="49" charset="0"/>
                <a:cs typeface="Courier New" panose="02070309020205020404" pitchFamily="49" charset="0"/>
              </a:rPr>
              <a:t>git format-patch -M origin/master</a:t>
            </a:r>
            <a:r>
              <a:rPr lang="en-US" dirty="0"/>
              <a:t> (</a:t>
            </a:r>
            <a:r>
              <a:rPr lang="en-US" dirty="0" err="1"/>
              <a:t>génère</a:t>
            </a:r>
            <a:r>
              <a:rPr lang="en-US" dirty="0"/>
              <a:t> des </a:t>
            </a:r>
            <a:r>
              <a:rPr lang="en-US" dirty="0" err="1"/>
              <a:t>fichiers</a:t>
            </a:r>
            <a:r>
              <a:rPr lang="en-US" dirty="0"/>
              <a:t> patch)</a:t>
            </a:r>
            <a:br>
              <a:rPr lang="en-US" dirty="0"/>
            </a:br>
            <a:r>
              <a:rPr lang="en-US" dirty="0">
                <a:latin typeface="Courier New" panose="02070309020205020404" pitchFamily="49" charset="0"/>
                <a:cs typeface="Courier New" panose="02070309020205020404" pitchFamily="49" charset="0"/>
              </a:rPr>
              <a:t>cat *.patch |git </a:t>
            </a:r>
            <a:r>
              <a:rPr lang="en-US" dirty="0" err="1">
                <a:latin typeface="Courier New" panose="02070309020205020404" pitchFamily="49" charset="0"/>
                <a:cs typeface="Courier New" panose="02070309020205020404" pitchFamily="49" charset="0"/>
              </a:rPr>
              <a:t>imap</a:t>
            </a:r>
            <a:r>
              <a:rPr lang="en-US" dirty="0">
                <a:latin typeface="Courier New" panose="02070309020205020404" pitchFamily="49" charset="0"/>
                <a:cs typeface="Courier New" panose="02070309020205020404" pitchFamily="49" charset="0"/>
              </a:rPr>
              <a:t>-send </a:t>
            </a:r>
            <a:r>
              <a:rPr lang="en-US" sz="2000" dirty="0"/>
              <a:t>(</a:t>
            </a:r>
            <a:r>
              <a:rPr lang="en-US" sz="2000" dirty="0" err="1"/>
              <a:t>envoie</a:t>
            </a:r>
            <a:r>
              <a:rPr lang="en-US" sz="2000" dirty="0"/>
              <a:t> </a:t>
            </a:r>
            <a:r>
              <a:rPr lang="en-US" sz="2000" dirty="0" err="1"/>
              <a:t>dans</a:t>
            </a:r>
            <a:r>
              <a:rPr lang="en-US" sz="2000" dirty="0"/>
              <a:t> dossier </a:t>
            </a:r>
            <a:r>
              <a:rPr lang="en-US" sz="2000" dirty="0" err="1"/>
              <a:t>imap</a:t>
            </a:r>
            <a:r>
              <a:rPr lang="en-US" sz="2000" dirty="0"/>
              <a:t> </a:t>
            </a:r>
            <a:r>
              <a:rPr lang="en-US" sz="2000" dirty="0" err="1"/>
              <a:t>configuré</a:t>
            </a:r>
            <a:r>
              <a:rPr lang="en-US" sz="2000" dirty="0"/>
              <a:t>)</a:t>
            </a:r>
          </a:p>
          <a:p>
            <a:r>
              <a:rPr lang="fr-CA" dirty="0"/>
              <a:t>O</a:t>
            </a:r>
            <a:r>
              <a:rPr lang="en-US" dirty="0"/>
              <a:t>u</a:t>
            </a:r>
          </a:p>
          <a:p>
            <a:r>
              <a:rPr lang="en-US" dirty="0">
                <a:latin typeface="Courier New" panose="02070309020205020404" pitchFamily="49" charset="0"/>
                <a:cs typeface="Courier New" panose="02070309020205020404" pitchFamily="49" charset="0"/>
              </a:rPr>
              <a:t>git send-email *.patch  </a:t>
            </a:r>
            <a:r>
              <a:rPr lang="en-US" dirty="0"/>
              <a:t>(</a:t>
            </a:r>
            <a:r>
              <a:rPr lang="en-US" dirty="0" err="1"/>
              <a:t>envoie</a:t>
            </a:r>
            <a:r>
              <a:rPr lang="en-US" dirty="0"/>
              <a:t> par SMTP </a:t>
            </a:r>
            <a:r>
              <a:rPr lang="en-US" dirty="0" err="1"/>
              <a:t>configuré</a:t>
            </a:r>
            <a:r>
              <a:rPr lang="en-US" dirty="0"/>
              <a:t>)</a:t>
            </a:r>
            <a:endParaRPr lang="fr-CA" dirty="0"/>
          </a:p>
          <a:p>
            <a:endParaRPr lang="fr-CA" dirty="0"/>
          </a:p>
          <a:p>
            <a:endParaRPr lang="en-US" dirty="0"/>
          </a:p>
        </p:txBody>
      </p:sp>
    </p:spTree>
    <p:extLst>
      <p:ext uri="{BB962C8B-B14F-4D97-AF65-F5344CB8AC3E}">
        <p14:creationId xmlns:p14="http://schemas.microsoft.com/office/powerpoint/2010/main" val="107321277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498D8-5864-4A06-B1F6-5159C412C4BF}"/>
              </a:ext>
            </a:extLst>
          </p:cNvPr>
          <p:cNvSpPr>
            <a:spLocks noGrp="1"/>
          </p:cNvSpPr>
          <p:nvPr>
            <p:ph type="title"/>
          </p:nvPr>
        </p:nvSpPr>
        <p:spPr/>
        <p:txBody>
          <a:bodyPr>
            <a:normAutofit/>
          </a:bodyPr>
          <a:lstStyle/>
          <a:p>
            <a:r>
              <a:rPr lang="fr-CA" dirty="0"/>
              <a:t>Maintenir un projet (via courriel)</a:t>
            </a:r>
            <a:endParaRPr lang="en-US" dirty="0"/>
          </a:p>
        </p:txBody>
      </p:sp>
      <p:sp>
        <p:nvSpPr>
          <p:cNvPr id="3" name="Content Placeholder 2">
            <a:extLst>
              <a:ext uri="{FF2B5EF4-FFF2-40B4-BE49-F238E27FC236}">
                <a16:creationId xmlns:a16="http://schemas.microsoft.com/office/drawing/2014/main" id="{CE4AACB1-7952-49CE-9D75-C01895808B1E}"/>
              </a:ext>
            </a:extLst>
          </p:cNvPr>
          <p:cNvSpPr>
            <a:spLocks noGrp="1"/>
          </p:cNvSpPr>
          <p:nvPr>
            <p:ph idx="1"/>
          </p:nvPr>
        </p:nvSpPr>
        <p:spPr/>
        <p:txBody>
          <a:bodyPr/>
          <a:lstStyle/>
          <a:p>
            <a:r>
              <a:rPr lang="fr-CA" dirty="0"/>
              <a:t>Que faire quand un dev envoie un pull </a:t>
            </a:r>
            <a:r>
              <a:rPr lang="fr-CA" dirty="0" err="1"/>
              <a:t>request</a:t>
            </a:r>
            <a:r>
              <a:rPr lang="fr-CA" dirty="0"/>
              <a:t>?</a:t>
            </a:r>
          </a:p>
          <a:p>
            <a:r>
              <a:rPr lang="fr-CA" dirty="0"/>
              <a:t>Via courriel? Voir le livre pour les détails:</a:t>
            </a:r>
          </a:p>
          <a:p>
            <a:r>
              <a:rPr lang="en-US" sz="2000" dirty="0">
                <a:latin typeface="Courier New" panose="02070309020205020404" pitchFamily="49" charset="0"/>
                <a:cs typeface="Courier New" panose="02070309020205020404" pitchFamily="49" charset="0"/>
              </a:rPr>
              <a:t>git checkout -b </a:t>
            </a:r>
            <a:r>
              <a:rPr lang="en-US" sz="2000" dirty="0" err="1">
                <a:latin typeface="Courier New" panose="02070309020205020404" pitchFamily="49" charset="0"/>
                <a:cs typeface="Courier New" panose="02070309020205020404" pitchFamily="49" charset="0"/>
              </a:rPr>
              <a:t>sc</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ruby_client</a:t>
            </a:r>
            <a:r>
              <a:rPr lang="en-US" sz="2000" dirty="0">
                <a:latin typeface="Courier New" panose="02070309020205020404" pitchFamily="49" charset="0"/>
                <a:cs typeface="Courier New" panose="02070309020205020404" pitchFamily="49" charset="0"/>
              </a:rPr>
              <a:t> master</a:t>
            </a:r>
            <a:r>
              <a:rPr lang="en-US" sz="2000" dirty="0"/>
              <a:t> (</a:t>
            </a:r>
            <a:r>
              <a:rPr lang="en-US" sz="2000" dirty="0" err="1"/>
              <a:t>créé</a:t>
            </a:r>
            <a:r>
              <a:rPr lang="en-US" sz="2000" dirty="0"/>
              <a:t> </a:t>
            </a:r>
            <a:r>
              <a:rPr lang="en-US" sz="2000" dirty="0" err="1"/>
              <a:t>une</a:t>
            </a:r>
            <a:r>
              <a:rPr lang="en-US" sz="2000" dirty="0"/>
              <a:t> </a:t>
            </a:r>
            <a:r>
              <a:rPr lang="en-US" sz="2000" dirty="0" err="1"/>
              <a:t>branche</a:t>
            </a:r>
            <a:r>
              <a:rPr lang="en-US" sz="2000" dirty="0"/>
              <a:t>)</a:t>
            </a:r>
            <a:br>
              <a:rPr lang="en-US" sz="2000" dirty="0"/>
            </a:br>
            <a:r>
              <a:rPr lang="en-US" sz="2000" dirty="0">
                <a:latin typeface="Courier New" panose="02070309020205020404" pitchFamily="49" charset="0"/>
                <a:cs typeface="Courier New" panose="02070309020205020404" pitchFamily="49" charset="0"/>
              </a:rPr>
              <a:t>git apply /</a:t>
            </a:r>
            <a:r>
              <a:rPr lang="en-US" sz="2000" dirty="0" err="1">
                <a:latin typeface="Courier New" panose="02070309020205020404" pitchFamily="49" charset="0"/>
                <a:cs typeface="Courier New" panose="02070309020205020404" pitchFamily="49" charset="0"/>
              </a:rPr>
              <a:t>tmp</a:t>
            </a:r>
            <a:r>
              <a:rPr lang="en-US" sz="2000" dirty="0">
                <a:latin typeface="Courier New" panose="02070309020205020404" pitchFamily="49" charset="0"/>
                <a:cs typeface="Courier New" panose="02070309020205020404" pitchFamily="49" charset="0"/>
              </a:rPr>
              <a:t>/patch-ruby-</a:t>
            </a:r>
            <a:r>
              <a:rPr lang="en-US" sz="2000" dirty="0" err="1">
                <a:latin typeface="Courier New" panose="02070309020205020404" pitchFamily="49" charset="0"/>
                <a:cs typeface="Courier New" panose="02070309020205020404" pitchFamily="49" charset="0"/>
              </a:rPr>
              <a:t>client.patch</a:t>
            </a:r>
            <a:r>
              <a:rPr lang="en-US" sz="2000" dirty="0">
                <a:latin typeface="Courier New" panose="02070309020205020404" pitchFamily="49" charset="0"/>
                <a:cs typeface="Courier New" panose="02070309020205020404" pitchFamily="49" charset="0"/>
              </a:rPr>
              <a:t> </a:t>
            </a:r>
            <a:r>
              <a:rPr lang="en-US" sz="2000" dirty="0"/>
              <a:t>(</a:t>
            </a:r>
            <a:r>
              <a:rPr lang="en-US" sz="2000" dirty="0" err="1"/>
              <a:t>vieille</a:t>
            </a:r>
            <a:r>
              <a:rPr lang="en-US" sz="2000" dirty="0"/>
              <a:t> </a:t>
            </a:r>
            <a:r>
              <a:rPr lang="en-US" sz="2000" dirty="0" err="1"/>
              <a:t>façon</a:t>
            </a:r>
            <a:r>
              <a:rPr lang="en-US" sz="2000" dirty="0"/>
              <a:t> avec diff)</a:t>
            </a:r>
            <a:br>
              <a:rPr lang="en-US" sz="2000" dirty="0"/>
            </a:br>
            <a:r>
              <a:rPr lang="en-US" sz="2000" dirty="0">
                <a:latin typeface="Courier New" panose="02070309020205020404" pitchFamily="49" charset="0"/>
                <a:cs typeface="Courier New" panose="02070309020205020404" pitchFamily="49" charset="0"/>
              </a:rPr>
              <a:t>git am 0001-limit-log-function.patch  </a:t>
            </a:r>
            <a:r>
              <a:rPr lang="en-US" sz="2000" dirty="0"/>
              <a:t>(nouvelle </a:t>
            </a:r>
            <a:r>
              <a:rPr lang="en-US" sz="2000" dirty="0" err="1"/>
              <a:t>façon</a:t>
            </a:r>
            <a:r>
              <a:rPr lang="en-US" sz="2000" dirty="0"/>
              <a:t> avec format-patch)</a:t>
            </a:r>
            <a:br>
              <a:rPr lang="en-US" sz="2000" dirty="0"/>
            </a:br>
            <a:endParaRPr lang="fr-CA" sz="2000" dirty="0"/>
          </a:p>
          <a:p>
            <a:endParaRPr lang="fr-CA" dirty="0"/>
          </a:p>
          <a:p>
            <a:endParaRPr lang="fr-CA" dirty="0"/>
          </a:p>
        </p:txBody>
      </p:sp>
    </p:spTree>
    <p:extLst>
      <p:ext uri="{BB962C8B-B14F-4D97-AF65-F5344CB8AC3E}">
        <p14:creationId xmlns:p14="http://schemas.microsoft.com/office/powerpoint/2010/main" val="380614416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8CAED-15F9-44DE-B0F5-54EF152F6DE9}"/>
              </a:ext>
            </a:extLst>
          </p:cNvPr>
          <p:cNvSpPr>
            <a:spLocks noGrp="1"/>
          </p:cNvSpPr>
          <p:nvPr>
            <p:ph type="title"/>
          </p:nvPr>
        </p:nvSpPr>
        <p:spPr/>
        <p:txBody>
          <a:bodyPr>
            <a:normAutofit/>
          </a:bodyPr>
          <a:lstStyle/>
          <a:p>
            <a:r>
              <a:rPr lang="fr-CA" dirty="0"/>
              <a:t>Maintenir un projet (via branche distante)</a:t>
            </a:r>
            <a:endParaRPr lang="en-US" dirty="0"/>
          </a:p>
        </p:txBody>
      </p:sp>
      <p:sp>
        <p:nvSpPr>
          <p:cNvPr id="3" name="Content Placeholder 2">
            <a:extLst>
              <a:ext uri="{FF2B5EF4-FFF2-40B4-BE49-F238E27FC236}">
                <a16:creationId xmlns:a16="http://schemas.microsoft.com/office/drawing/2014/main" id="{8DE8090C-FA6B-4118-8B7C-B8CF86496BE2}"/>
              </a:ext>
            </a:extLst>
          </p:cNvPr>
          <p:cNvSpPr>
            <a:spLocks noGrp="1"/>
          </p:cNvSpPr>
          <p:nvPr>
            <p:ph idx="1"/>
          </p:nvPr>
        </p:nvSpPr>
        <p:spPr/>
        <p:txBody>
          <a:bodyPr/>
          <a:lstStyle/>
          <a:p>
            <a:r>
              <a:rPr lang="fr-CA" dirty="0"/>
              <a:t>Jessica nous envoie un courriel disant qu’elle a créé une nouvelle fonction dans la branche « </a:t>
            </a:r>
            <a:r>
              <a:rPr lang="fr-CA" dirty="0" err="1"/>
              <a:t>ruby</a:t>
            </a:r>
            <a:r>
              <a:rPr lang="fr-CA" dirty="0"/>
              <a:t>-client ».</a:t>
            </a:r>
          </a:p>
          <a:p>
            <a:r>
              <a:rPr lang="en-US" sz="2000" dirty="0">
                <a:latin typeface="Courier New" panose="02070309020205020404" pitchFamily="49" charset="0"/>
                <a:cs typeface="Courier New" panose="02070309020205020404" pitchFamily="49" charset="0"/>
              </a:rPr>
              <a:t>git remote add </a:t>
            </a:r>
            <a:r>
              <a:rPr lang="en-US" sz="2000" dirty="0" err="1">
                <a:latin typeface="Courier New" panose="02070309020205020404" pitchFamily="49" charset="0"/>
                <a:cs typeface="Courier New" panose="02070309020205020404" pitchFamily="49" charset="0"/>
              </a:rPr>
              <a:t>jessica</a:t>
            </a:r>
            <a:r>
              <a:rPr lang="en-US" sz="2000" dirty="0">
                <a:latin typeface="Courier New" panose="02070309020205020404" pitchFamily="49" charset="0"/>
                <a:cs typeface="Courier New" panose="02070309020205020404" pitchFamily="49" charset="0"/>
              </a:rPr>
              <a:t> git://github.com/jessica/myproject.git</a:t>
            </a:r>
            <a:r>
              <a:rPr lang="en-US" sz="2000" dirty="0"/>
              <a:t> </a:t>
            </a:r>
            <a:br>
              <a:rPr lang="en-US" sz="2000" dirty="0"/>
            </a:br>
            <a:r>
              <a:rPr lang="en-US" sz="2000" dirty="0"/>
              <a:t>			</a:t>
            </a:r>
            <a:r>
              <a:rPr lang="en-US" dirty="0"/>
              <a:t>(</a:t>
            </a:r>
            <a:r>
              <a:rPr lang="en-US" dirty="0" err="1"/>
              <a:t>ajoute</a:t>
            </a:r>
            <a:r>
              <a:rPr lang="en-US" dirty="0"/>
              <a:t> la source </a:t>
            </a:r>
            <a:r>
              <a:rPr lang="en-US" dirty="0" err="1"/>
              <a:t>github</a:t>
            </a:r>
            <a:r>
              <a:rPr lang="en-US" dirty="0"/>
              <a:t> avec </a:t>
            </a:r>
            <a:r>
              <a:rPr lang="en-US" dirty="0" err="1"/>
              <a:t>l’alias</a:t>
            </a:r>
            <a:r>
              <a:rPr lang="en-US" dirty="0"/>
              <a:t> </a:t>
            </a:r>
            <a:r>
              <a:rPr lang="en-US" dirty="0" err="1"/>
              <a:t>jessica</a:t>
            </a:r>
            <a:r>
              <a:rPr lang="en-US" dirty="0"/>
              <a:t>)</a:t>
            </a:r>
            <a:br>
              <a:rPr lang="en-US" dirty="0"/>
            </a:br>
            <a:r>
              <a:rPr lang="en-US" dirty="0">
                <a:latin typeface="Courier New" panose="02070309020205020404" pitchFamily="49" charset="0"/>
                <a:cs typeface="Courier New" panose="02070309020205020404" pitchFamily="49" charset="0"/>
              </a:rPr>
              <a:t>git fetch Jessica  </a:t>
            </a:r>
            <a:r>
              <a:rPr lang="en-US" dirty="0"/>
              <a:t>(</a:t>
            </a:r>
            <a:r>
              <a:rPr lang="en-US" dirty="0" err="1"/>
              <a:t>va</a:t>
            </a:r>
            <a:r>
              <a:rPr lang="en-US" dirty="0"/>
              <a:t> </a:t>
            </a:r>
            <a:r>
              <a:rPr lang="en-US" dirty="0" err="1"/>
              <a:t>chercher</a:t>
            </a:r>
            <a:r>
              <a:rPr lang="en-US" dirty="0"/>
              <a:t> les </a:t>
            </a:r>
            <a:r>
              <a:rPr lang="en-US" dirty="0" err="1"/>
              <a:t>données</a:t>
            </a:r>
            <a:r>
              <a:rPr lang="en-US" dirty="0"/>
              <a:t>)</a:t>
            </a:r>
            <a:br>
              <a:rPr lang="en-US" dirty="0"/>
            </a:br>
            <a:r>
              <a:rPr lang="en-US" dirty="0">
                <a:latin typeface="Courier New" panose="02070309020205020404" pitchFamily="49" charset="0"/>
                <a:cs typeface="Courier New" panose="02070309020205020404" pitchFamily="49" charset="0"/>
              </a:rPr>
              <a:t>git checkout -b </a:t>
            </a:r>
            <a:r>
              <a:rPr lang="en-US" dirty="0" err="1">
                <a:latin typeface="Courier New" panose="02070309020205020404" pitchFamily="49" charset="0"/>
                <a:cs typeface="Courier New" panose="02070309020205020404" pitchFamily="49" charset="0"/>
              </a:rPr>
              <a:t>rubyclient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jessica</a:t>
            </a:r>
            <a:r>
              <a:rPr lang="en-US" dirty="0">
                <a:latin typeface="Courier New" panose="02070309020205020404" pitchFamily="49" charset="0"/>
                <a:cs typeface="Courier New" panose="02070309020205020404" pitchFamily="49" charset="0"/>
              </a:rPr>
              <a:t>/ruby-client</a:t>
            </a:r>
            <a:r>
              <a:rPr lang="en-US" dirty="0"/>
              <a:t>  </a:t>
            </a:r>
            <a:br>
              <a:rPr lang="en-US" dirty="0"/>
            </a:br>
            <a:r>
              <a:rPr lang="en-US" dirty="0"/>
              <a:t>					(</a:t>
            </a:r>
            <a:r>
              <a:rPr lang="en-US" dirty="0" err="1"/>
              <a:t>créé</a:t>
            </a:r>
            <a:r>
              <a:rPr lang="en-US" dirty="0"/>
              <a:t> </a:t>
            </a:r>
            <a:r>
              <a:rPr lang="en-US" dirty="0" err="1"/>
              <a:t>une</a:t>
            </a:r>
            <a:r>
              <a:rPr lang="en-US" dirty="0"/>
              <a:t> </a:t>
            </a:r>
            <a:r>
              <a:rPr lang="en-US" dirty="0" err="1"/>
              <a:t>branche</a:t>
            </a:r>
            <a:r>
              <a:rPr lang="en-US" dirty="0"/>
              <a:t> locale)</a:t>
            </a:r>
          </a:p>
          <a:p>
            <a:r>
              <a:rPr lang="fr-CA" dirty="0"/>
              <a:t>Si elle propose d’autres branches dans le futur, seul le </a:t>
            </a:r>
            <a:r>
              <a:rPr lang="fr-CA" dirty="0" err="1"/>
              <a:t>fetch</a:t>
            </a:r>
            <a:r>
              <a:rPr lang="fr-CA" dirty="0"/>
              <a:t> et </a:t>
            </a:r>
            <a:r>
              <a:rPr lang="fr-CA" dirty="0" err="1"/>
              <a:t>checkout</a:t>
            </a:r>
            <a:r>
              <a:rPr lang="fr-CA" dirty="0"/>
              <a:t> seront nécessaires.</a:t>
            </a:r>
          </a:p>
          <a:p>
            <a:endParaRPr lang="en-US" dirty="0"/>
          </a:p>
          <a:p>
            <a:endParaRPr lang="en-US" dirty="0"/>
          </a:p>
        </p:txBody>
      </p:sp>
    </p:spTree>
    <p:extLst>
      <p:ext uri="{BB962C8B-B14F-4D97-AF65-F5344CB8AC3E}">
        <p14:creationId xmlns:p14="http://schemas.microsoft.com/office/powerpoint/2010/main" val="26387732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33C0C-2CA8-4D84-8725-FE5398689A4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F034277-3CEE-4674-A861-36948666CFAD}"/>
              </a:ext>
            </a:extLst>
          </p:cNvPr>
          <p:cNvSpPr>
            <a:spLocks noGrp="1"/>
          </p:cNvSpPr>
          <p:nvPr>
            <p:ph idx="1"/>
          </p:nvPr>
        </p:nvSpPr>
        <p:spPr/>
        <p:txBody>
          <a:bodyPr/>
          <a:lstStyle/>
          <a:p>
            <a:r>
              <a:rPr lang="fr-CA" dirty="0"/>
              <a:t>Si on ne travaille qu’une seule fois avec cette personne, inutile de faire un git </a:t>
            </a:r>
            <a:r>
              <a:rPr lang="fr-CA" dirty="0" err="1"/>
              <a:t>remote</a:t>
            </a:r>
            <a:r>
              <a:rPr lang="fr-CA" dirty="0"/>
              <a:t> </a:t>
            </a:r>
            <a:r>
              <a:rPr lang="fr-CA" dirty="0" err="1"/>
              <a:t>add</a:t>
            </a:r>
            <a:r>
              <a:rPr lang="fr-CA" dirty="0"/>
              <a:t>.  On pourrait plutôt faire:</a:t>
            </a:r>
          </a:p>
          <a:p>
            <a:r>
              <a:rPr lang="en-US" dirty="0">
                <a:latin typeface="Courier New" panose="02070309020205020404" pitchFamily="49" charset="0"/>
                <a:cs typeface="Courier New" panose="02070309020205020404" pitchFamily="49" charset="0"/>
              </a:rPr>
              <a:t>git pull https://github.com/onetimeguy/project</a:t>
            </a:r>
          </a:p>
          <a:p>
            <a:r>
              <a:rPr lang="fr-CA" dirty="0"/>
              <a:t>(</a:t>
            </a:r>
            <a:r>
              <a:rPr lang="en-US" dirty="0"/>
              <a:t>Ca fait un fetch et un merge d’un </a:t>
            </a:r>
            <a:r>
              <a:rPr lang="en-US" dirty="0" err="1"/>
              <a:t>seul</a:t>
            </a:r>
            <a:r>
              <a:rPr lang="en-US" dirty="0"/>
              <a:t> coup, et ne </a:t>
            </a:r>
            <a:r>
              <a:rPr lang="en-US" dirty="0" err="1"/>
              <a:t>pollue</a:t>
            </a:r>
            <a:r>
              <a:rPr lang="en-US" dirty="0"/>
              <a:t> pas la </a:t>
            </a:r>
            <a:r>
              <a:rPr lang="en-US" dirty="0" err="1"/>
              <a:t>liste</a:t>
            </a:r>
            <a:r>
              <a:rPr lang="en-US" dirty="0"/>
              <a:t> des remote.)</a:t>
            </a:r>
          </a:p>
        </p:txBody>
      </p:sp>
    </p:spTree>
    <p:extLst>
      <p:ext uri="{BB962C8B-B14F-4D97-AF65-F5344CB8AC3E}">
        <p14:creationId xmlns:p14="http://schemas.microsoft.com/office/powerpoint/2010/main" val="231656168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A4E1A-FD65-4C0B-95DD-FEB561C587DC}"/>
              </a:ext>
            </a:extLst>
          </p:cNvPr>
          <p:cNvSpPr>
            <a:spLocks noGrp="1"/>
          </p:cNvSpPr>
          <p:nvPr>
            <p:ph type="title"/>
          </p:nvPr>
        </p:nvSpPr>
        <p:spPr/>
        <p:txBody>
          <a:bodyPr>
            <a:normAutofit/>
          </a:bodyPr>
          <a:lstStyle/>
          <a:p>
            <a:r>
              <a:rPr lang="en-US" b="1" dirty="0" err="1"/>
              <a:t>Déterminer</a:t>
            </a:r>
            <a:r>
              <a:rPr lang="en-US" b="1" dirty="0"/>
              <a:t> </a:t>
            </a:r>
            <a:r>
              <a:rPr lang="en-US" b="1" dirty="0" err="1"/>
              <a:t>ce</a:t>
            </a:r>
            <a:r>
              <a:rPr lang="en-US" b="1" dirty="0"/>
              <a:t> qui </a:t>
            </a:r>
            <a:r>
              <a:rPr lang="en-US" b="1" dirty="0" err="1"/>
              <a:t>est</a:t>
            </a:r>
            <a:r>
              <a:rPr lang="en-US" b="1" dirty="0"/>
              <a:t> </a:t>
            </a:r>
            <a:r>
              <a:rPr lang="en-US" b="1" dirty="0" err="1"/>
              <a:t>changé</a:t>
            </a:r>
            <a:endParaRPr lang="en-US" dirty="0"/>
          </a:p>
        </p:txBody>
      </p:sp>
      <p:sp>
        <p:nvSpPr>
          <p:cNvPr id="3" name="Content Placeholder 2">
            <a:extLst>
              <a:ext uri="{FF2B5EF4-FFF2-40B4-BE49-F238E27FC236}">
                <a16:creationId xmlns:a16="http://schemas.microsoft.com/office/drawing/2014/main" id="{C5A65693-4DE2-4C60-B23F-EE89D0D21933}"/>
              </a:ext>
            </a:extLst>
          </p:cNvPr>
          <p:cNvSpPr>
            <a:spLocks noGrp="1"/>
          </p:cNvSpPr>
          <p:nvPr>
            <p:ph idx="1"/>
          </p:nvPr>
        </p:nvSpPr>
        <p:spPr/>
        <p:txBody>
          <a:bodyPr>
            <a:normAutofit/>
          </a:bodyPr>
          <a:lstStyle/>
          <a:p>
            <a:r>
              <a:rPr lang="fr-CA" dirty="0"/>
              <a:t>Pour lister les </a:t>
            </a:r>
            <a:r>
              <a:rPr lang="fr-CA" dirty="0" err="1"/>
              <a:t>commits</a:t>
            </a:r>
            <a:r>
              <a:rPr lang="fr-CA" dirty="0"/>
              <a:t> de la nouvelle branche:</a:t>
            </a:r>
          </a:p>
          <a:p>
            <a:r>
              <a:rPr lang="en-US" dirty="0">
                <a:latin typeface="Courier New" panose="02070309020205020404" pitchFamily="49" charset="0"/>
                <a:cs typeface="Courier New" panose="02070309020205020404" pitchFamily="49" charset="0"/>
              </a:rPr>
              <a:t>git log </a:t>
            </a:r>
            <a:r>
              <a:rPr lang="en-US" dirty="0" err="1">
                <a:latin typeface="Courier New" panose="02070309020205020404" pitchFamily="49" charset="0"/>
                <a:cs typeface="Courier New" panose="02070309020205020404" pitchFamily="49" charset="0"/>
              </a:rPr>
              <a:t>contrib</a:t>
            </a:r>
            <a:r>
              <a:rPr lang="en-US" dirty="0">
                <a:latin typeface="Courier New" panose="02070309020205020404" pitchFamily="49" charset="0"/>
                <a:cs typeface="Courier New" panose="02070309020205020404" pitchFamily="49" charset="0"/>
              </a:rPr>
              <a:t> --not master </a:t>
            </a:r>
          </a:p>
          <a:p>
            <a:r>
              <a:rPr lang="fr-CA" dirty="0"/>
              <a:t>S</a:t>
            </a:r>
            <a:r>
              <a:rPr lang="en-US" dirty="0" err="1"/>
              <a:t>imilaire</a:t>
            </a:r>
            <a:r>
              <a:rPr lang="en-US" dirty="0"/>
              <a:t> à </a:t>
            </a:r>
            <a:r>
              <a:rPr lang="en-US" dirty="0">
                <a:latin typeface="Courier New" panose="02070309020205020404" pitchFamily="49" charset="0"/>
                <a:cs typeface="Courier New" panose="02070309020205020404" pitchFamily="49" charset="0"/>
              </a:rPr>
              <a:t>master..</a:t>
            </a:r>
            <a:r>
              <a:rPr lang="en-US" dirty="0" err="1">
                <a:latin typeface="Courier New" panose="02070309020205020404" pitchFamily="49" charset="0"/>
                <a:cs typeface="Courier New" panose="02070309020205020404" pitchFamily="49" charset="0"/>
              </a:rPr>
              <a:t>contrib</a:t>
            </a:r>
            <a:endParaRPr lang="en-US" dirty="0">
              <a:latin typeface="Courier New" panose="02070309020205020404" pitchFamily="49" charset="0"/>
              <a:cs typeface="Courier New" panose="02070309020205020404" pitchFamily="49" charset="0"/>
            </a:endParaRPr>
          </a:p>
          <a:p>
            <a:r>
              <a:rPr lang="fr-CA" dirty="0"/>
              <a:t>P</a:t>
            </a:r>
            <a:r>
              <a:rPr lang="en-US" dirty="0"/>
              <a:t>our </a:t>
            </a:r>
            <a:r>
              <a:rPr lang="en-US" dirty="0" err="1"/>
              <a:t>voir</a:t>
            </a:r>
            <a:r>
              <a:rPr lang="en-US" dirty="0"/>
              <a:t> comment le code </a:t>
            </a:r>
            <a:r>
              <a:rPr lang="en-US" dirty="0" err="1"/>
              <a:t>est</a:t>
            </a:r>
            <a:r>
              <a:rPr lang="en-US" dirty="0"/>
              <a:t> </a:t>
            </a:r>
            <a:r>
              <a:rPr lang="en-US" dirty="0" err="1"/>
              <a:t>différent</a:t>
            </a:r>
            <a:r>
              <a:rPr lang="en-US" dirty="0"/>
              <a:t> de master on </a:t>
            </a:r>
            <a:r>
              <a:rPr lang="en-US" dirty="0" err="1"/>
              <a:t>pourrait</a:t>
            </a:r>
            <a:r>
              <a:rPr lang="en-US" dirty="0"/>
              <a:t> </a:t>
            </a:r>
            <a:r>
              <a:rPr lang="en-US" dirty="0" err="1"/>
              <a:t>penser</a:t>
            </a:r>
            <a:r>
              <a:rPr lang="en-US" dirty="0"/>
              <a:t> </a:t>
            </a:r>
            <a:r>
              <a:rPr lang="en-US" dirty="0" err="1"/>
              <a:t>d’utiliser</a:t>
            </a:r>
            <a:r>
              <a:rPr lang="en-US" dirty="0"/>
              <a:t>: </a:t>
            </a:r>
            <a:r>
              <a:rPr lang="en-US" dirty="0">
                <a:latin typeface="Courier New" panose="02070309020205020404" pitchFamily="49" charset="0"/>
                <a:cs typeface="Courier New" panose="02070309020205020404" pitchFamily="49" charset="0"/>
              </a:rPr>
              <a:t>git diff master</a:t>
            </a:r>
          </a:p>
          <a:p>
            <a:r>
              <a:rPr lang="fr-CA" dirty="0">
                <a:cs typeface="Courier New" panose="02070309020205020404" pitchFamily="49" charset="0"/>
              </a:rPr>
              <a:t>M</a:t>
            </a:r>
            <a:r>
              <a:rPr lang="en-US" dirty="0" err="1">
                <a:cs typeface="Courier New" panose="02070309020205020404" pitchFamily="49" charset="0"/>
              </a:rPr>
              <a:t>ais</a:t>
            </a:r>
            <a:r>
              <a:rPr lang="en-US" dirty="0">
                <a:cs typeface="Courier New" panose="02070309020205020404" pitchFamily="49" charset="0"/>
              </a:rPr>
              <a:t> </a:t>
            </a:r>
            <a:r>
              <a:rPr lang="en-US" dirty="0" err="1">
                <a:cs typeface="Courier New" panose="02070309020205020404" pitchFamily="49" charset="0"/>
              </a:rPr>
              <a:t>dans</a:t>
            </a:r>
            <a:r>
              <a:rPr lang="en-US" dirty="0">
                <a:cs typeface="Courier New" panose="02070309020205020404" pitchFamily="49" charset="0"/>
              </a:rPr>
              <a:t> </a:t>
            </a:r>
            <a:r>
              <a:rPr lang="en-US" dirty="0" err="1">
                <a:cs typeface="Courier New" panose="02070309020205020404" pitchFamily="49" charset="0"/>
              </a:rPr>
              <a:t>ce</a:t>
            </a:r>
            <a:r>
              <a:rPr lang="en-US" dirty="0">
                <a:cs typeface="Courier New" panose="02070309020205020404" pitchFamily="49" charset="0"/>
              </a:rPr>
              <a:t> </a:t>
            </a:r>
            <a:r>
              <a:rPr lang="en-US" dirty="0" err="1">
                <a:cs typeface="Courier New" panose="02070309020205020404" pitchFamily="49" charset="0"/>
              </a:rPr>
              <a:t>cas</a:t>
            </a:r>
            <a:r>
              <a:rPr lang="en-US" dirty="0">
                <a:cs typeface="Courier New" panose="02070309020205020404" pitchFamily="49" charset="0"/>
              </a:rPr>
              <a:t>, </a:t>
            </a:r>
            <a:r>
              <a:rPr lang="en-US" dirty="0" err="1">
                <a:cs typeface="Courier New" panose="02070309020205020404" pitchFamily="49" charset="0"/>
              </a:rPr>
              <a:t>si</a:t>
            </a:r>
            <a:r>
              <a:rPr lang="en-US" dirty="0">
                <a:cs typeface="Courier New" panose="02070309020205020404" pitchFamily="49" charset="0"/>
              </a:rPr>
              <a:t> master a </a:t>
            </a:r>
            <a:r>
              <a:rPr lang="en-US" dirty="0" err="1">
                <a:cs typeface="Courier New" panose="02070309020205020404" pitchFamily="49" charset="0"/>
              </a:rPr>
              <a:t>évolué</a:t>
            </a:r>
            <a:r>
              <a:rPr lang="en-US" dirty="0">
                <a:cs typeface="Courier New" panose="02070309020205020404" pitchFamily="49" charset="0"/>
              </a:rPr>
              <a:t> </a:t>
            </a:r>
            <a:r>
              <a:rPr lang="en-US" dirty="0" err="1">
                <a:cs typeface="Courier New" panose="02070309020205020404" pitchFamily="49" charset="0"/>
              </a:rPr>
              <a:t>depuis</a:t>
            </a:r>
            <a:r>
              <a:rPr lang="en-US" dirty="0">
                <a:cs typeface="Courier New" panose="02070309020205020404" pitchFamily="49" charset="0"/>
              </a:rPr>
              <a:t> la creation de la </a:t>
            </a:r>
            <a:r>
              <a:rPr lang="en-US" dirty="0" err="1">
                <a:cs typeface="Courier New" panose="02070309020205020404" pitchFamily="49" charset="0"/>
              </a:rPr>
              <a:t>branche</a:t>
            </a:r>
            <a:r>
              <a:rPr lang="en-US" dirty="0">
                <a:cs typeface="Courier New" panose="02070309020205020404" pitchFamily="49" charset="0"/>
              </a:rPr>
              <a:t>, on </a:t>
            </a:r>
            <a:r>
              <a:rPr lang="en-US" dirty="0" err="1">
                <a:cs typeface="Courier New" panose="02070309020205020404" pitchFamily="49" charset="0"/>
              </a:rPr>
              <a:t>pourrait</a:t>
            </a:r>
            <a:r>
              <a:rPr lang="en-US" dirty="0">
                <a:cs typeface="Courier New" panose="02070309020205020404" pitchFamily="49" charset="0"/>
              </a:rPr>
              <a:t> </a:t>
            </a:r>
            <a:r>
              <a:rPr lang="en-US" dirty="0" err="1">
                <a:cs typeface="Courier New" panose="02070309020205020404" pitchFamily="49" charset="0"/>
              </a:rPr>
              <a:t>alors</a:t>
            </a:r>
            <a:r>
              <a:rPr lang="en-US" dirty="0">
                <a:cs typeface="Courier New" panose="02070309020205020404" pitchFamily="49" charset="0"/>
              </a:rPr>
              <a:t> croire que la </a:t>
            </a:r>
            <a:r>
              <a:rPr lang="en-US" dirty="0" err="1">
                <a:cs typeface="Courier New" panose="02070309020205020404" pitchFamily="49" charset="0"/>
              </a:rPr>
              <a:t>branche</a:t>
            </a:r>
            <a:r>
              <a:rPr lang="en-US" dirty="0">
                <a:cs typeface="Courier New" panose="02070309020205020404" pitchFamily="49" charset="0"/>
              </a:rPr>
              <a:t> </a:t>
            </a:r>
            <a:r>
              <a:rPr lang="en-US" dirty="0" err="1">
                <a:cs typeface="Courier New" panose="02070309020205020404" pitchFamily="49" charset="0"/>
              </a:rPr>
              <a:t>tente</a:t>
            </a:r>
            <a:r>
              <a:rPr lang="en-US" dirty="0">
                <a:cs typeface="Courier New" panose="02070309020205020404" pitchFamily="49" charset="0"/>
              </a:rPr>
              <a:t> </a:t>
            </a:r>
            <a:r>
              <a:rPr lang="en-US" dirty="0" err="1">
                <a:cs typeface="Courier New" panose="02070309020205020404" pitchFamily="49" charset="0"/>
              </a:rPr>
              <a:t>d’enlever</a:t>
            </a:r>
            <a:r>
              <a:rPr lang="en-US" dirty="0">
                <a:cs typeface="Courier New" panose="02070309020205020404" pitchFamily="49" charset="0"/>
              </a:rPr>
              <a:t> des choses (genre, </a:t>
            </a:r>
            <a:r>
              <a:rPr lang="en-US" dirty="0" err="1">
                <a:cs typeface="Courier New" panose="02070309020205020404" pitchFamily="49" charset="0"/>
              </a:rPr>
              <a:t>enlever</a:t>
            </a:r>
            <a:r>
              <a:rPr lang="en-US" dirty="0">
                <a:cs typeface="Courier New" panose="02070309020205020404" pitchFamily="49" charset="0"/>
              </a:rPr>
              <a:t> des </a:t>
            </a:r>
            <a:r>
              <a:rPr lang="en-US" dirty="0" err="1">
                <a:cs typeface="Courier New" panose="02070309020205020404" pitchFamily="49" charset="0"/>
              </a:rPr>
              <a:t>lignes</a:t>
            </a:r>
            <a:r>
              <a:rPr lang="en-US" dirty="0">
                <a:cs typeface="Courier New" panose="02070309020205020404" pitchFamily="49" charset="0"/>
              </a:rPr>
              <a:t> de codes.) (pas un </a:t>
            </a:r>
            <a:r>
              <a:rPr lang="en-US" dirty="0" err="1">
                <a:cs typeface="Courier New" panose="02070309020205020404" pitchFamily="49" charset="0"/>
              </a:rPr>
              <a:t>problème</a:t>
            </a:r>
            <a:r>
              <a:rPr lang="en-US" dirty="0">
                <a:cs typeface="Courier New" panose="02070309020205020404" pitchFamily="49" charset="0"/>
              </a:rPr>
              <a:t> </a:t>
            </a:r>
            <a:r>
              <a:rPr lang="en-US" dirty="0" err="1">
                <a:cs typeface="Courier New" panose="02070309020205020404" pitchFamily="49" charset="0"/>
              </a:rPr>
              <a:t>si</a:t>
            </a:r>
            <a:r>
              <a:rPr lang="en-US" dirty="0">
                <a:cs typeface="Courier New" panose="02070309020205020404" pitchFamily="49" charset="0"/>
              </a:rPr>
              <a:t> master </a:t>
            </a:r>
            <a:r>
              <a:rPr lang="en-US" dirty="0" err="1">
                <a:cs typeface="Courier New" panose="02070309020205020404" pitchFamily="49" charset="0"/>
              </a:rPr>
              <a:t>n’a</a:t>
            </a:r>
            <a:r>
              <a:rPr lang="en-US" dirty="0">
                <a:cs typeface="Courier New" panose="02070309020205020404" pitchFamily="49" charset="0"/>
              </a:rPr>
              <a:t> pas </a:t>
            </a:r>
            <a:r>
              <a:rPr lang="en-US" dirty="0" err="1">
                <a:cs typeface="Courier New" panose="02070309020205020404" pitchFamily="49" charset="0"/>
              </a:rPr>
              <a:t>évolué</a:t>
            </a:r>
            <a:r>
              <a:rPr lang="en-US" dirty="0">
                <a:cs typeface="Courier New" panose="02070309020205020404" pitchFamily="49" charset="0"/>
              </a:rPr>
              <a:t>.)</a:t>
            </a:r>
          </a:p>
        </p:txBody>
      </p:sp>
    </p:spTree>
    <p:extLst>
      <p:ext uri="{BB962C8B-B14F-4D97-AF65-F5344CB8AC3E}">
        <p14:creationId xmlns:p14="http://schemas.microsoft.com/office/powerpoint/2010/main" val="166551306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D60E-4C3D-43CB-9292-F928EB2706B4}"/>
              </a:ext>
            </a:extLst>
          </p:cNvPr>
          <p:cNvSpPr>
            <a:spLocks noGrp="1"/>
          </p:cNvSpPr>
          <p:nvPr>
            <p:ph type="title"/>
          </p:nvPr>
        </p:nvSpPr>
        <p:spPr/>
        <p:txBody>
          <a:bodyPr/>
          <a:lstStyle/>
          <a:p>
            <a:r>
              <a:rPr lang="fr-CA" dirty="0"/>
              <a:t>Diff avec l’ancêtre commun</a:t>
            </a:r>
            <a:endParaRPr lang="en-US" dirty="0"/>
          </a:p>
        </p:txBody>
      </p:sp>
      <p:sp>
        <p:nvSpPr>
          <p:cNvPr id="3" name="Content Placeholder 2">
            <a:extLst>
              <a:ext uri="{FF2B5EF4-FFF2-40B4-BE49-F238E27FC236}">
                <a16:creationId xmlns:a16="http://schemas.microsoft.com/office/drawing/2014/main" id="{8CABC149-8110-4078-A841-2B7A73A222D4}"/>
              </a:ext>
            </a:extLst>
          </p:cNvPr>
          <p:cNvSpPr>
            <a:spLocks noGrp="1"/>
          </p:cNvSpPr>
          <p:nvPr>
            <p:ph idx="1"/>
          </p:nvPr>
        </p:nvSpPr>
        <p:spPr/>
        <p:txBody>
          <a:bodyPr/>
          <a:lstStyle/>
          <a:p>
            <a:r>
              <a:rPr lang="fr-CA" dirty="0"/>
              <a:t>Il faut donc trouver l’ancêtre commun et faire le diff à partir de celui-ci.</a:t>
            </a:r>
          </a:p>
          <a:p>
            <a:r>
              <a:rPr lang="en-US" dirty="0">
                <a:latin typeface="Courier New" panose="02070309020205020404" pitchFamily="49" charset="0"/>
                <a:cs typeface="Courier New" panose="02070309020205020404" pitchFamily="49" charset="0"/>
              </a:rPr>
              <a:t>git merge-base </a:t>
            </a:r>
            <a:r>
              <a:rPr lang="en-US" dirty="0" err="1">
                <a:latin typeface="Courier New" panose="02070309020205020404" pitchFamily="49" charset="0"/>
                <a:cs typeface="Courier New" panose="02070309020205020404" pitchFamily="49" charset="0"/>
              </a:rPr>
              <a:t>contrib</a:t>
            </a:r>
            <a:r>
              <a:rPr lang="en-US" dirty="0">
                <a:latin typeface="Courier New" panose="02070309020205020404" pitchFamily="49" charset="0"/>
                <a:cs typeface="Courier New" panose="02070309020205020404" pitchFamily="49" charset="0"/>
              </a:rPr>
              <a:t> master</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36c7dba2c95e6bbb78dfa822519ecfec6e1ca649</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diff 36c7db</a:t>
            </a:r>
          </a:p>
          <a:p>
            <a:r>
              <a:rPr lang="fr-CA" dirty="0">
                <a:cs typeface="Courier New" panose="02070309020205020404" pitchFamily="49" charset="0"/>
              </a:rPr>
              <a:t>U</a:t>
            </a:r>
            <a:r>
              <a:rPr lang="en-US" dirty="0">
                <a:cs typeface="Courier New" panose="02070309020205020404" pitchFamily="49" charset="0"/>
              </a:rPr>
              <a:t>ne </a:t>
            </a:r>
            <a:r>
              <a:rPr lang="en-US" dirty="0" err="1">
                <a:cs typeface="Courier New" panose="02070309020205020404" pitchFamily="49" charset="0"/>
              </a:rPr>
              <a:t>autre</a:t>
            </a:r>
            <a:r>
              <a:rPr lang="en-US" dirty="0">
                <a:cs typeface="Courier New" panose="02070309020205020404" pitchFamily="49" charset="0"/>
              </a:rPr>
              <a:t> </a:t>
            </a:r>
            <a:r>
              <a:rPr lang="en-US" dirty="0" err="1">
                <a:cs typeface="Courier New" panose="02070309020205020404" pitchFamily="49" charset="0"/>
              </a:rPr>
              <a:t>façon</a:t>
            </a:r>
            <a:r>
              <a:rPr lang="en-US" dirty="0">
                <a:cs typeface="Courier New" panose="02070309020205020404" pitchFamily="49" charset="0"/>
              </a:rPr>
              <a:t>: </a:t>
            </a:r>
            <a:r>
              <a:rPr lang="en-US" dirty="0" err="1">
                <a:cs typeface="Courier New" panose="02070309020205020404" pitchFamily="49" charset="0"/>
              </a:rPr>
              <a:t>utiliser</a:t>
            </a:r>
            <a:r>
              <a:rPr lang="en-US" dirty="0">
                <a:cs typeface="Courier New" panose="02070309020205020404" pitchFamily="49" charset="0"/>
              </a:rPr>
              <a:t> le triple point.  </a:t>
            </a:r>
          </a:p>
          <a:p>
            <a:r>
              <a:rPr lang="fr-CA" dirty="0">
                <a:latin typeface="Courier New" panose="02070309020205020404" pitchFamily="49" charset="0"/>
                <a:cs typeface="Courier New" panose="02070309020205020404" pitchFamily="49" charset="0"/>
              </a:rPr>
              <a:t>git diff master...contrib</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0495789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149CC-9C2D-4551-ADF0-9CA495C2B07F}"/>
              </a:ext>
            </a:extLst>
          </p:cNvPr>
          <p:cNvSpPr>
            <a:spLocks noGrp="1"/>
          </p:cNvSpPr>
          <p:nvPr>
            <p:ph type="title"/>
          </p:nvPr>
        </p:nvSpPr>
        <p:spPr/>
        <p:txBody>
          <a:bodyPr>
            <a:normAutofit/>
          </a:bodyPr>
          <a:lstStyle/>
          <a:p>
            <a:r>
              <a:rPr lang="fr-CA" dirty="0"/>
              <a:t>Comment intégrer les contributions?</a:t>
            </a:r>
            <a:endParaRPr lang="en-US" dirty="0"/>
          </a:p>
        </p:txBody>
      </p:sp>
      <p:sp>
        <p:nvSpPr>
          <p:cNvPr id="3" name="Content Placeholder 2">
            <a:extLst>
              <a:ext uri="{FF2B5EF4-FFF2-40B4-BE49-F238E27FC236}">
                <a16:creationId xmlns:a16="http://schemas.microsoft.com/office/drawing/2014/main" id="{0C36BBA1-F790-4016-A923-97F35A3743DC}"/>
              </a:ext>
            </a:extLst>
          </p:cNvPr>
          <p:cNvSpPr>
            <a:spLocks noGrp="1"/>
          </p:cNvSpPr>
          <p:nvPr>
            <p:ph idx="1"/>
          </p:nvPr>
        </p:nvSpPr>
        <p:spPr/>
        <p:txBody>
          <a:bodyPr/>
          <a:lstStyle/>
          <a:p>
            <a:r>
              <a:rPr lang="fr-CA" dirty="0"/>
              <a:t>Différentes façons: </a:t>
            </a:r>
          </a:p>
          <a:p>
            <a:pPr marL="514350" indent="-514350">
              <a:buFont typeface="+mj-lt"/>
              <a:buAutoNum type="arabicPeriod"/>
            </a:pPr>
            <a:r>
              <a:rPr lang="en-US" dirty="0"/>
              <a:t>Workflow de fusion </a:t>
            </a:r>
          </a:p>
          <a:p>
            <a:pPr marL="514350" indent="-514350">
              <a:buFont typeface="+mj-lt"/>
              <a:buAutoNum type="arabicPeriod"/>
            </a:pPr>
            <a:r>
              <a:rPr lang="fr-CA" dirty="0"/>
              <a:t>L</a:t>
            </a:r>
            <a:r>
              <a:rPr lang="en-US" dirty="0" err="1"/>
              <a:t>es</a:t>
            </a:r>
            <a:r>
              <a:rPr lang="en-US" dirty="0"/>
              <a:t> </a:t>
            </a:r>
            <a:r>
              <a:rPr lang="en-US" dirty="0" err="1"/>
              <a:t>nombreuses</a:t>
            </a:r>
            <a:r>
              <a:rPr lang="en-US" dirty="0"/>
              <a:t> fusions</a:t>
            </a:r>
          </a:p>
          <a:p>
            <a:pPr marL="514350" indent="-514350">
              <a:buFont typeface="+mj-lt"/>
              <a:buAutoNum type="arabicPeriod"/>
            </a:pPr>
            <a:r>
              <a:rPr lang="fr-FR" dirty="0"/>
              <a:t>Rebasage et sélection de commit </a:t>
            </a:r>
          </a:p>
          <a:p>
            <a:pPr marL="514350" indent="-514350">
              <a:buFont typeface="+mj-lt"/>
              <a:buAutoNum type="arabicPeriod"/>
            </a:pPr>
            <a:r>
              <a:rPr lang="en-US" dirty="0" err="1"/>
              <a:t>Rerere</a:t>
            </a:r>
            <a:endParaRPr lang="en-US" dirty="0"/>
          </a:p>
          <a:p>
            <a:endParaRPr lang="en-US" dirty="0"/>
          </a:p>
        </p:txBody>
      </p:sp>
    </p:spTree>
    <p:extLst>
      <p:ext uri="{BB962C8B-B14F-4D97-AF65-F5344CB8AC3E}">
        <p14:creationId xmlns:p14="http://schemas.microsoft.com/office/powerpoint/2010/main" val="401617245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34441-246C-4C87-8044-21D486254E38}"/>
              </a:ext>
            </a:extLst>
          </p:cNvPr>
          <p:cNvSpPr>
            <a:spLocks noGrp="1"/>
          </p:cNvSpPr>
          <p:nvPr>
            <p:ph type="title"/>
          </p:nvPr>
        </p:nvSpPr>
        <p:spPr/>
        <p:txBody>
          <a:bodyPr/>
          <a:lstStyle/>
          <a:p>
            <a:r>
              <a:rPr lang="fr-CA" dirty="0"/>
              <a:t>Workflow de fusion</a:t>
            </a:r>
            <a:endParaRPr lang="en-US" dirty="0"/>
          </a:p>
        </p:txBody>
      </p:sp>
      <p:sp>
        <p:nvSpPr>
          <p:cNvPr id="3" name="Content Placeholder 2">
            <a:extLst>
              <a:ext uri="{FF2B5EF4-FFF2-40B4-BE49-F238E27FC236}">
                <a16:creationId xmlns:a16="http://schemas.microsoft.com/office/drawing/2014/main" id="{A65E30A0-0291-478E-A1C0-0186D4D854D1}"/>
              </a:ext>
            </a:extLst>
          </p:cNvPr>
          <p:cNvSpPr>
            <a:spLocks noGrp="1"/>
          </p:cNvSpPr>
          <p:nvPr>
            <p:ph idx="1"/>
          </p:nvPr>
        </p:nvSpPr>
        <p:spPr>
          <a:xfrm>
            <a:off x="609600" y="1294074"/>
            <a:ext cx="11176000" cy="4461824"/>
          </a:xfrm>
        </p:spPr>
        <p:txBody>
          <a:bodyPr/>
          <a:lstStyle/>
          <a:p>
            <a:r>
              <a:rPr lang="fr-CA" dirty="0"/>
              <a:t>On fait des fusions </a:t>
            </a:r>
            <a:r>
              <a:rPr lang="fr-CA" dirty="0" err="1"/>
              <a:t>succéssives</a:t>
            </a:r>
            <a:r>
              <a:rPr lang="fr-CA" dirty="0"/>
              <a:t> vers master, on </a:t>
            </a:r>
            <a:r>
              <a:rPr lang="fr-CA" dirty="0" err="1"/>
              <a:t>delete</a:t>
            </a:r>
            <a:r>
              <a:rPr lang="fr-CA" dirty="0"/>
              <a:t> les vieilles branches. EX: </a:t>
            </a:r>
            <a:endParaRPr lang="en-US" dirty="0"/>
          </a:p>
        </p:txBody>
      </p:sp>
      <p:pic>
        <p:nvPicPr>
          <p:cNvPr id="5" name="Picture 4">
            <a:extLst>
              <a:ext uri="{FF2B5EF4-FFF2-40B4-BE49-F238E27FC236}">
                <a16:creationId xmlns:a16="http://schemas.microsoft.com/office/drawing/2014/main" id="{838275C4-0391-450F-82B4-59544A136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678" y="1754799"/>
            <a:ext cx="6080689" cy="2310662"/>
          </a:xfrm>
          <a:prstGeom prst="rect">
            <a:avLst/>
          </a:prstGeom>
        </p:spPr>
      </p:pic>
      <p:pic>
        <p:nvPicPr>
          <p:cNvPr id="7" name="Picture 6">
            <a:extLst>
              <a:ext uri="{FF2B5EF4-FFF2-40B4-BE49-F238E27FC236}">
                <a16:creationId xmlns:a16="http://schemas.microsoft.com/office/drawing/2014/main" id="{66B5382C-B4DA-4C8C-A88E-B7994A0E7D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0754" y="4091756"/>
            <a:ext cx="7111269" cy="2746728"/>
          </a:xfrm>
          <a:prstGeom prst="rect">
            <a:avLst/>
          </a:prstGeom>
        </p:spPr>
      </p:pic>
      <p:cxnSp>
        <p:nvCxnSpPr>
          <p:cNvPr id="13" name="Straight Connector 12">
            <a:extLst>
              <a:ext uri="{FF2B5EF4-FFF2-40B4-BE49-F238E27FC236}">
                <a16:creationId xmlns:a16="http://schemas.microsoft.com/office/drawing/2014/main" id="{234CE14D-6BC5-479B-B102-4A8A80836931}"/>
              </a:ext>
            </a:extLst>
          </p:cNvPr>
          <p:cNvCxnSpPr/>
          <p:nvPr/>
        </p:nvCxnSpPr>
        <p:spPr>
          <a:xfrm>
            <a:off x="4098354" y="4335176"/>
            <a:ext cx="323000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1961157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C5895-9D8F-471D-94F5-7B496D2826C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BBD50A4-9EC7-4105-A25D-5BCB0A13A4AD}"/>
              </a:ext>
            </a:extLst>
          </p:cNvPr>
          <p:cNvSpPr>
            <a:spLocks noGrp="1"/>
          </p:cNvSpPr>
          <p:nvPr>
            <p:ph idx="1"/>
          </p:nvPr>
        </p:nvSpPr>
        <p:spPr/>
        <p:txBody>
          <a:bodyPr/>
          <a:lstStyle/>
          <a:p>
            <a:r>
              <a:rPr lang="fr-CA" dirty="0"/>
              <a:t>Approche très simple, mais problématique avec les gros projets, quand il faut que ça soit stable. </a:t>
            </a:r>
          </a:p>
          <a:p>
            <a:r>
              <a:rPr lang="fr-CA" dirty="0"/>
              <a:t>On pourrait alors utiliser un projet à deux niveaux: master et </a:t>
            </a:r>
            <a:r>
              <a:rPr lang="fr-CA" dirty="0" err="1"/>
              <a:t>develop</a:t>
            </a:r>
            <a:r>
              <a:rPr lang="fr-CA" dirty="0"/>
              <a:t>. Master serait pour ce qui est très stable, alors que </a:t>
            </a:r>
            <a:r>
              <a:rPr lang="fr-CA" dirty="0" err="1"/>
              <a:t>develop</a:t>
            </a:r>
            <a:r>
              <a:rPr lang="fr-CA" dirty="0"/>
              <a:t> est pour la majorité des </a:t>
            </a:r>
            <a:r>
              <a:rPr lang="fr-CA" dirty="0" err="1"/>
              <a:t>modifs</a:t>
            </a:r>
            <a:r>
              <a:rPr lang="fr-CA" dirty="0"/>
              <a:t>.    </a:t>
            </a:r>
            <a:endParaRPr lang="en-US" dirty="0"/>
          </a:p>
        </p:txBody>
      </p:sp>
    </p:spTree>
    <p:extLst>
      <p:ext uri="{BB962C8B-B14F-4D97-AF65-F5344CB8AC3E}">
        <p14:creationId xmlns:p14="http://schemas.microsoft.com/office/powerpoint/2010/main" val="307571501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95266-94D1-421C-82E1-89D4EEC4157B}"/>
              </a:ext>
            </a:extLst>
          </p:cNvPr>
          <p:cNvSpPr>
            <a:spLocks noGrp="1"/>
          </p:cNvSpPr>
          <p:nvPr>
            <p:ph type="title"/>
          </p:nvPr>
        </p:nvSpPr>
        <p:spPr/>
        <p:txBody>
          <a:bodyPr/>
          <a:lstStyle/>
          <a:p>
            <a:r>
              <a:rPr lang="fr-CA" dirty="0"/>
              <a:t>Local</a:t>
            </a:r>
            <a:endParaRPr lang="en-US" dirty="0"/>
          </a:p>
        </p:txBody>
      </p:sp>
      <p:sp>
        <p:nvSpPr>
          <p:cNvPr id="3" name="Content Placeholder 2">
            <a:extLst>
              <a:ext uri="{FF2B5EF4-FFF2-40B4-BE49-F238E27FC236}">
                <a16:creationId xmlns:a16="http://schemas.microsoft.com/office/drawing/2014/main" id="{9E02D35A-4CEA-4BC9-8C3A-E3D1A4747063}"/>
              </a:ext>
            </a:extLst>
          </p:cNvPr>
          <p:cNvSpPr>
            <a:spLocks noGrp="1"/>
          </p:cNvSpPr>
          <p:nvPr>
            <p:ph idx="1"/>
          </p:nvPr>
        </p:nvSpPr>
        <p:spPr/>
        <p:txBody>
          <a:bodyPr>
            <a:normAutofit/>
          </a:bodyPr>
          <a:lstStyle/>
          <a:p>
            <a:r>
              <a:rPr lang="fr-CA" dirty="0"/>
              <a:t>Disponible quand ce sont des dossiers accessibles localement ou sur un dossier partagé. (NFS, SMB)</a:t>
            </a:r>
          </a:p>
          <a:p>
            <a:r>
              <a:rPr lang="fr-FR" dirty="0">
                <a:latin typeface="Courier New" panose="02070309020205020404" pitchFamily="49" charset="0"/>
                <a:cs typeface="Courier New" panose="02070309020205020404" pitchFamily="49" charset="0"/>
              </a:rPr>
              <a:t>git clone /</a:t>
            </a:r>
            <a:r>
              <a:rPr lang="fr-FR" dirty="0" err="1">
                <a:latin typeface="Courier New" panose="02070309020205020404" pitchFamily="49" charset="0"/>
                <a:cs typeface="Courier New" panose="02070309020205020404" pitchFamily="49" charset="0"/>
              </a:rPr>
              <a:t>srv</a:t>
            </a:r>
            <a:r>
              <a:rPr lang="fr-FR" dirty="0">
                <a:latin typeface="Courier New" panose="02070309020205020404" pitchFamily="49" charset="0"/>
                <a:cs typeface="Courier New" panose="02070309020205020404" pitchFamily="49" charset="0"/>
              </a:rPr>
              <a:t>/git/</a:t>
            </a:r>
            <a:r>
              <a:rPr lang="fr-FR" dirty="0" err="1">
                <a:latin typeface="Courier New" panose="02070309020205020404" pitchFamily="49" charset="0"/>
                <a:cs typeface="Courier New" panose="02070309020205020404" pitchFamily="49" charset="0"/>
              </a:rPr>
              <a:t>project.git</a:t>
            </a:r>
            <a:br>
              <a:rPr lang="fr-FR" dirty="0">
                <a:latin typeface="Courier New" panose="02070309020205020404" pitchFamily="49" charset="0"/>
                <a:cs typeface="Courier New" panose="02070309020205020404" pitchFamily="49" charset="0"/>
              </a:rPr>
            </a:br>
            <a:r>
              <a:rPr lang="fr-FR" dirty="0">
                <a:cs typeface="Courier New" panose="02070309020205020404" pitchFamily="49" charset="0"/>
              </a:rPr>
              <a:t>Utilise un processus plus rapide pour copier, mais les objets ne sont pas tous copiés (utilise des </a:t>
            </a:r>
            <a:r>
              <a:rPr lang="fr-FR" dirty="0" err="1">
                <a:cs typeface="Courier New" panose="02070309020205020404" pitchFamily="49" charset="0"/>
              </a:rPr>
              <a:t>hardlinks</a:t>
            </a:r>
            <a:r>
              <a:rPr lang="fr-FR" dirty="0">
                <a:cs typeface="Courier New" panose="02070309020205020404" pitchFamily="49" charset="0"/>
              </a:rPr>
              <a:t> quand on peut)</a:t>
            </a:r>
            <a:endParaRPr lang="fr-CA" dirty="0">
              <a:cs typeface="Courier New" panose="02070309020205020404" pitchFamily="49" charset="0"/>
            </a:endParaRPr>
          </a:p>
          <a:p>
            <a:r>
              <a:rPr lang="fr-FR" dirty="0">
                <a:latin typeface="Courier New" panose="02070309020205020404" pitchFamily="49" charset="0"/>
                <a:cs typeface="Courier New" panose="02070309020205020404" pitchFamily="49" charset="0"/>
              </a:rPr>
              <a:t>git clone file:///srv/git/project.git</a:t>
            </a:r>
            <a:br>
              <a:rPr lang="fr-FR" dirty="0">
                <a:latin typeface="Courier New" panose="02070309020205020404" pitchFamily="49" charset="0"/>
                <a:cs typeface="Courier New" panose="02070309020205020404" pitchFamily="49" charset="0"/>
              </a:rPr>
            </a:br>
            <a:r>
              <a:rPr lang="fr-FR" dirty="0">
                <a:cs typeface="Courier New" panose="02070309020205020404" pitchFamily="49" charset="0"/>
              </a:rPr>
              <a:t>Utilise un processus réseau pour tout copier, plus long et tout est détaché</a:t>
            </a:r>
          </a:p>
          <a:p>
            <a:br>
              <a:rPr lang="fr-FR" dirty="0">
                <a:cs typeface="Courier New" panose="02070309020205020404" pitchFamily="49" charset="0"/>
              </a:rPr>
            </a:br>
            <a:r>
              <a:rPr lang="fr-FR" dirty="0">
                <a:cs typeface="Courier New" panose="02070309020205020404" pitchFamily="49" charset="0"/>
              </a:rPr>
              <a:t>On peut ajouter un dépôt local à un projet git existant:</a:t>
            </a:r>
            <a:br>
              <a:rPr lang="fr-FR" dirty="0">
                <a:cs typeface="Courier New" panose="02070309020205020404" pitchFamily="49" charset="0"/>
              </a:rPr>
            </a:br>
            <a:r>
              <a:rPr lang="en-US" dirty="0">
                <a:latin typeface="Courier New" panose="02070309020205020404" pitchFamily="49" charset="0"/>
                <a:cs typeface="Courier New" panose="02070309020205020404" pitchFamily="49" charset="0"/>
              </a:rPr>
              <a:t>git remote add </a:t>
            </a:r>
            <a:r>
              <a:rPr lang="en-US" dirty="0" err="1">
                <a:latin typeface="Courier New" panose="02070309020205020404" pitchFamily="49" charset="0"/>
                <a:cs typeface="Courier New" panose="02070309020205020404" pitchFamily="49" charset="0"/>
              </a:rPr>
              <a:t>local_proj</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srv</a:t>
            </a:r>
            <a:r>
              <a:rPr lang="en-US" dirty="0">
                <a:latin typeface="Courier New" panose="02070309020205020404" pitchFamily="49" charset="0"/>
                <a:cs typeface="Courier New" panose="02070309020205020404" pitchFamily="49" charset="0"/>
              </a:rPr>
              <a:t>/git/</a:t>
            </a:r>
            <a:r>
              <a:rPr lang="en-US" dirty="0" err="1">
                <a:latin typeface="Courier New" panose="02070309020205020404" pitchFamily="49" charset="0"/>
                <a:cs typeface="Courier New" panose="02070309020205020404" pitchFamily="49" charset="0"/>
              </a:rPr>
              <a:t>project.git</a:t>
            </a:r>
            <a:br>
              <a:rPr lang="fr-FR" dirty="0">
                <a:cs typeface="Courier New" panose="02070309020205020404" pitchFamily="49" charset="0"/>
              </a:rPr>
            </a:br>
            <a:endParaRPr lang="en-US" dirty="0">
              <a:cs typeface="Courier New" panose="02070309020205020404" pitchFamily="49" charset="0"/>
            </a:endParaRPr>
          </a:p>
        </p:txBody>
      </p:sp>
    </p:spTree>
    <p:extLst>
      <p:ext uri="{BB962C8B-B14F-4D97-AF65-F5344CB8AC3E}">
        <p14:creationId xmlns:p14="http://schemas.microsoft.com/office/powerpoint/2010/main" val="390920963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74270-9ADA-405A-8507-3C198CFBEB5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A9A2FF-8B54-43A6-87C9-8A6CCF88AEBE}"/>
              </a:ext>
            </a:extLst>
          </p:cNvPr>
          <p:cNvSpPr>
            <a:spLocks noGrp="1"/>
          </p:cNvSpPr>
          <p:nvPr>
            <p:ph idx="1"/>
          </p:nvPr>
        </p:nvSpPr>
        <p:spPr/>
        <p:txBody>
          <a:bodyPr/>
          <a:lstStyle/>
          <a:p>
            <a:r>
              <a:rPr lang="fr-CA" dirty="0"/>
              <a:t>Avant un merge thématique		Après merge thématique</a:t>
            </a:r>
          </a:p>
          <a:p>
            <a:endParaRPr lang="en-US" dirty="0"/>
          </a:p>
        </p:txBody>
      </p:sp>
      <p:pic>
        <p:nvPicPr>
          <p:cNvPr id="5" name="Picture 4">
            <a:extLst>
              <a:ext uri="{FF2B5EF4-FFF2-40B4-BE49-F238E27FC236}">
                <a16:creationId xmlns:a16="http://schemas.microsoft.com/office/drawing/2014/main" id="{746AAA23-04A2-434D-B210-A7DD0B5B3D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749" y="2443600"/>
            <a:ext cx="4676159" cy="2215330"/>
          </a:xfrm>
          <a:prstGeom prst="rect">
            <a:avLst/>
          </a:prstGeom>
        </p:spPr>
      </p:pic>
      <p:pic>
        <p:nvPicPr>
          <p:cNvPr id="7" name="Picture 6">
            <a:extLst>
              <a:ext uri="{FF2B5EF4-FFF2-40B4-BE49-F238E27FC236}">
                <a16:creationId xmlns:a16="http://schemas.microsoft.com/office/drawing/2014/main" id="{75987A2E-BB78-47F5-903A-E7AC8AD1FC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4057" y="3939382"/>
            <a:ext cx="6018156" cy="2286899"/>
          </a:xfrm>
          <a:prstGeom prst="rect">
            <a:avLst/>
          </a:prstGeom>
        </p:spPr>
      </p:pic>
    </p:spTree>
    <p:extLst>
      <p:ext uri="{BB962C8B-B14F-4D97-AF65-F5344CB8AC3E}">
        <p14:creationId xmlns:p14="http://schemas.microsoft.com/office/powerpoint/2010/main" val="78986206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305FD-3728-4207-A413-26BE172EC95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EDD6D54-C9D7-403D-8F39-2CAC85DD05BE}"/>
              </a:ext>
            </a:extLst>
          </p:cNvPr>
          <p:cNvSpPr>
            <a:spLocks noGrp="1"/>
          </p:cNvSpPr>
          <p:nvPr>
            <p:ph idx="1"/>
          </p:nvPr>
        </p:nvSpPr>
        <p:spPr/>
        <p:txBody>
          <a:bodyPr/>
          <a:lstStyle/>
          <a:p>
            <a:r>
              <a:rPr lang="fr-CA" dirty="0"/>
              <a:t>Après un release:</a:t>
            </a:r>
          </a:p>
          <a:p>
            <a:endParaRPr lang="en-US" dirty="0"/>
          </a:p>
        </p:txBody>
      </p:sp>
      <p:pic>
        <p:nvPicPr>
          <p:cNvPr id="5" name="Picture 4">
            <a:extLst>
              <a:ext uri="{FF2B5EF4-FFF2-40B4-BE49-F238E27FC236}">
                <a16:creationId xmlns:a16="http://schemas.microsoft.com/office/drawing/2014/main" id="{2557E91C-B50F-4DD9-94FC-36118800FE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099" y="2669638"/>
            <a:ext cx="7620000" cy="2676525"/>
          </a:xfrm>
          <a:prstGeom prst="rect">
            <a:avLst/>
          </a:prstGeom>
        </p:spPr>
      </p:pic>
    </p:spTree>
    <p:extLst>
      <p:ext uri="{BB962C8B-B14F-4D97-AF65-F5344CB8AC3E}">
        <p14:creationId xmlns:p14="http://schemas.microsoft.com/office/powerpoint/2010/main" val="147157824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896E-7B2B-495B-AB1E-2C415CF41D7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C6EC67D-793D-4AC6-A0BD-167737B2BB0E}"/>
              </a:ext>
            </a:extLst>
          </p:cNvPr>
          <p:cNvSpPr>
            <a:spLocks noGrp="1"/>
          </p:cNvSpPr>
          <p:nvPr>
            <p:ph idx="1"/>
          </p:nvPr>
        </p:nvSpPr>
        <p:spPr/>
        <p:txBody>
          <a:bodyPr/>
          <a:lstStyle/>
          <a:p>
            <a:r>
              <a:rPr lang="fr-CA" dirty="0"/>
              <a:t>On pourrait même avoir trois niveaux:</a:t>
            </a:r>
          </a:p>
          <a:p>
            <a:pPr marL="457200" indent="-457200">
              <a:buFont typeface="Arial" panose="020B0604020202020204" pitchFamily="34" charset="0"/>
              <a:buChar char="•"/>
            </a:pPr>
            <a:r>
              <a:rPr lang="fr-CA" dirty="0" err="1"/>
              <a:t>Integration</a:t>
            </a:r>
            <a:r>
              <a:rPr lang="fr-CA" dirty="0"/>
              <a:t> (nouveau contenu)</a:t>
            </a:r>
          </a:p>
          <a:p>
            <a:pPr marL="457200" indent="-457200">
              <a:buFont typeface="Arial" panose="020B0604020202020204" pitchFamily="34" charset="0"/>
              <a:buChar char="•"/>
            </a:pPr>
            <a:r>
              <a:rPr lang="fr-CA" dirty="0" err="1"/>
              <a:t>Develop</a:t>
            </a:r>
            <a:r>
              <a:rPr lang="fr-CA" dirty="0"/>
              <a:t> (passe les tests)</a:t>
            </a:r>
          </a:p>
          <a:p>
            <a:pPr marL="457200" indent="-457200">
              <a:buFont typeface="Arial" panose="020B0604020202020204" pitchFamily="34" charset="0"/>
              <a:buChar char="•"/>
            </a:pPr>
            <a:r>
              <a:rPr lang="fr-CA" dirty="0"/>
              <a:t>Master (stable et </a:t>
            </a:r>
            <a:r>
              <a:rPr lang="fr-CA" dirty="0" err="1"/>
              <a:t>released</a:t>
            </a:r>
            <a:r>
              <a:rPr lang="fr-CA" dirty="0"/>
              <a:t>)</a:t>
            </a:r>
          </a:p>
          <a:p>
            <a:endParaRPr lang="en-US" dirty="0"/>
          </a:p>
        </p:txBody>
      </p:sp>
    </p:spTree>
    <p:extLst>
      <p:ext uri="{BB962C8B-B14F-4D97-AF65-F5344CB8AC3E}">
        <p14:creationId xmlns:p14="http://schemas.microsoft.com/office/powerpoint/2010/main" val="245605433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19A0B-9061-45CA-AFB5-F3DDC7B721B2}"/>
              </a:ext>
            </a:extLst>
          </p:cNvPr>
          <p:cNvSpPr>
            <a:spLocks noGrp="1"/>
          </p:cNvSpPr>
          <p:nvPr>
            <p:ph type="title"/>
          </p:nvPr>
        </p:nvSpPr>
        <p:spPr/>
        <p:txBody>
          <a:bodyPr>
            <a:normAutofit/>
          </a:bodyPr>
          <a:lstStyle/>
          <a:p>
            <a:r>
              <a:rPr lang="fr-CA" dirty="0"/>
              <a:t>L</a:t>
            </a:r>
            <a:r>
              <a:rPr lang="en-US" dirty="0" err="1"/>
              <a:t>es</a:t>
            </a:r>
            <a:r>
              <a:rPr lang="en-US" dirty="0"/>
              <a:t> </a:t>
            </a:r>
            <a:r>
              <a:rPr lang="en-US" dirty="0" err="1"/>
              <a:t>nombreuses</a:t>
            </a:r>
            <a:r>
              <a:rPr lang="en-US" dirty="0"/>
              <a:t> fusions</a:t>
            </a:r>
          </a:p>
        </p:txBody>
      </p:sp>
      <p:sp>
        <p:nvSpPr>
          <p:cNvPr id="3" name="Content Placeholder 2">
            <a:extLst>
              <a:ext uri="{FF2B5EF4-FFF2-40B4-BE49-F238E27FC236}">
                <a16:creationId xmlns:a16="http://schemas.microsoft.com/office/drawing/2014/main" id="{B004ECD2-C351-4D93-8D9E-D8290054F80E}"/>
              </a:ext>
            </a:extLst>
          </p:cNvPr>
          <p:cNvSpPr>
            <a:spLocks noGrp="1"/>
          </p:cNvSpPr>
          <p:nvPr>
            <p:ph idx="1"/>
          </p:nvPr>
        </p:nvSpPr>
        <p:spPr/>
        <p:txBody>
          <a:bodyPr/>
          <a:lstStyle/>
          <a:p>
            <a:r>
              <a:rPr lang="fr-CA" dirty="0"/>
              <a:t>Imaginons 4 branches qui roulent longtemps: </a:t>
            </a:r>
            <a:r>
              <a:rPr lang="en-US" dirty="0">
                <a:latin typeface="Courier New" panose="02070309020205020404" pitchFamily="49" charset="0"/>
                <a:cs typeface="Courier New" panose="02070309020205020404" pitchFamily="49" charset="0"/>
              </a:rPr>
              <a:t>master</a:t>
            </a:r>
            <a:r>
              <a:rPr lang="en-US" dirty="0"/>
              <a:t>, </a:t>
            </a:r>
            <a:r>
              <a:rPr lang="en-US" dirty="0">
                <a:latin typeface="Courier New" panose="02070309020205020404" pitchFamily="49" charset="0"/>
                <a:cs typeface="Courier New" panose="02070309020205020404" pitchFamily="49" charset="0"/>
              </a:rPr>
              <a:t>next</a:t>
            </a:r>
            <a:r>
              <a:rPr lang="en-US" dirty="0"/>
              <a:t>, et </a:t>
            </a:r>
            <a:r>
              <a:rPr lang="en-US" dirty="0" err="1">
                <a:latin typeface="Courier New" panose="02070309020205020404" pitchFamily="49" charset="0"/>
                <a:cs typeface="Courier New" panose="02070309020205020404" pitchFamily="49" charset="0"/>
              </a:rPr>
              <a:t>pu</a:t>
            </a:r>
            <a:r>
              <a:rPr lang="en-US" dirty="0"/>
              <a:t> (proposed updates) pour </a:t>
            </a:r>
            <a:r>
              <a:rPr lang="en-US" dirty="0" err="1"/>
              <a:t>ce</a:t>
            </a:r>
            <a:r>
              <a:rPr lang="en-US" dirty="0"/>
              <a:t> qui </a:t>
            </a:r>
            <a:r>
              <a:rPr lang="en-US" dirty="0" err="1"/>
              <a:t>est</a:t>
            </a:r>
            <a:r>
              <a:rPr lang="en-US" dirty="0"/>
              <a:t> nouveau, et </a:t>
            </a:r>
            <a:r>
              <a:rPr lang="en-US" dirty="0" err="1">
                <a:latin typeface="Courier New" panose="02070309020205020404" pitchFamily="49" charset="0"/>
                <a:cs typeface="Courier New" panose="02070309020205020404" pitchFamily="49" charset="0"/>
              </a:rPr>
              <a:t>maint</a:t>
            </a:r>
            <a:r>
              <a:rPr lang="en-US" dirty="0"/>
              <a:t> pour faire des bugfix de maintenance</a:t>
            </a:r>
          </a:p>
        </p:txBody>
      </p:sp>
      <p:pic>
        <p:nvPicPr>
          <p:cNvPr id="6" name="Picture 5">
            <a:extLst>
              <a:ext uri="{FF2B5EF4-FFF2-40B4-BE49-F238E27FC236}">
                <a16:creationId xmlns:a16="http://schemas.microsoft.com/office/drawing/2014/main" id="{69D39891-ACA4-4C8C-BA42-5595F2D91C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7335" y="2740381"/>
            <a:ext cx="6658821" cy="3912057"/>
          </a:xfrm>
          <a:prstGeom prst="rect">
            <a:avLst/>
          </a:prstGeom>
        </p:spPr>
      </p:pic>
    </p:spTree>
    <p:extLst>
      <p:ext uri="{BB962C8B-B14F-4D97-AF65-F5344CB8AC3E}">
        <p14:creationId xmlns:p14="http://schemas.microsoft.com/office/powerpoint/2010/main" val="400546739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3C132-8985-4ACA-B45D-EF611C72AC5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8C49A7-E5D7-499D-AD24-AFB3E2B7ED56}"/>
              </a:ext>
            </a:extLst>
          </p:cNvPr>
          <p:cNvSpPr>
            <a:spLocks noGrp="1"/>
          </p:cNvSpPr>
          <p:nvPr>
            <p:ph idx="1"/>
          </p:nvPr>
        </p:nvSpPr>
        <p:spPr>
          <a:xfrm>
            <a:off x="425404" y="936878"/>
            <a:ext cx="11176000" cy="4373563"/>
          </a:xfrm>
        </p:spPr>
        <p:txBody>
          <a:bodyPr/>
          <a:lstStyle/>
          <a:p>
            <a:r>
              <a:rPr lang="fr-CA" dirty="0"/>
              <a:t>Le nouveau code relativement stable va dans </a:t>
            </a:r>
            <a:r>
              <a:rPr lang="fr-CA" dirty="0" err="1"/>
              <a:t>next</a:t>
            </a:r>
            <a:r>
              <a:rPr lang="fr-CA" dirty="0"/>
              <a:t>. </a:t>
            </a:r>
          </a:p>
          <a:p>
            <a:r>
              <a:rPr lang="fr-CA" dirty="0"/>
              <a:t>Le nouveau code qui nécessite plus de travail va dans pu.</a:t>
            </a:r>
          </a:p>
          <a:p>
            <a:endParaRPr lang="fr-CA" dirty="0"/>
          </a:p>
          <a:p>
            <a:endParaRPr lang="en-US" dirty="0"/>
          </a:p>
        </p:txBody>
      </p:sp>
      <p:pic>
        <p:nvPicPr>
          <p:cNvPr id="5" name="Picture 4">
            <a:extLst>
              <a:ext uri="{FF2B5EF4-FFF2-40B4-BE49-F238E27FC236}">
                <a16:creationId xmlns:a16="http://schemas.microsoft.com/office/drawing/2014/main" id="{75BC1342-F101-44FD-8B01-9231555D27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7931" y="2056536"/>
            <a:ext cx="7589698" cy="4373563"/>
          </a:xfrm>
          <a:prstGeom prst="rect">
            <a:avLst/>
          </a:prstGeom>
        </p:spPr>
      </p:pic>
    </p:spTree>
    <p:extLst>
      <p:ext uri="{BB962C8B-B14F-4D97-AF65-F5344CB8AC3E}">
        <p14:creationId xmlns:p14="http://schemas.microsoft.com/office/powerpoint/2010/main" val="15153149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FE862-E54B-4BE9-8B14-2C736C4D070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B099BCC-CAB9-4F2B-B2E1-5F2E4D99C243}"/>
              </a:ext>
            </a:extLst>
          </p:cNvPr>
          <p:cNvSpPr>
            <a:spLocks noGrp="1"/>
          </p:cNvSpPr>
          <p:nvPr>
            <p:ph idx="1"/>
          </p:nvPr>
        </p:nvSpPr>
        <p:spPr/>
        <p:txBody>
          <a:bodyPr/>
          <a:lstStyle/>
          <a:p>
            <a:r>
              <a:rPr lang="fr-CA" dirty="0"/>
              <a:t>Donc,  le projet possède 4 branches qui permettent de voir le code à différents niveaux de qualité et d’intégration. </a:t>
            </a:r>
            <a:endParaRPr lang="en-US" dirty="0"/>
          </a:p>
        </p:txBody>
      </p:sp>
    </p:spTree>
    <p:extLst>
      <p:ext uri="{BB962C8B-B14F-4D97-AF65-F5344CB8AC3E}">
        <p14:creationId xmlns:p14="http://schemas.microsoft.com/office/powerpoint/2010/main" val="292387531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9C95A-A6A4-467A-B8D5-A8932FF0F834}"/>
              </a:ext>
            </a:extLst>
          </p:cNvPr>
          <p:cNvSpPr>
            <a:spLocks noGrp="1"/>
          </p:cNvSpPr>
          <p:nvPr>
            <p:ph type="title"/>
          </p:nvPr>
        </p:nvSpPr>
        <p:spPr/>
        <p:txBody>
          <a:bodyPr>
            <a:normAutofit/>
          </a:bodyPr>
          <a:lstStyle/>
          <a:p>
            <a:r>
              <a:rPr lang="fr-FR" dirty="0"/>
              <a:t>Rebasage et sélection de commit </a:t>
            </a:r>
            <a:br>
              <a:rPr lang="fr-FR" dirty="0"/>
            </a:br>
            <a:r>
              <a:rPr lang="fr-FR" dirty="0"/>
              <a:t>(</a:t>
            </a:r>
            <a:r>
              <a:rPr lang="fr-FR" dirty="0" err="1"/>
              <a:t>Rebasing</a:t>
            </a:r>
            <a:r>
              <a:rPr lang="fr-FR" dirty="0"/>
              <a:t> and cherry picking)</a:t>
            </a:r>
            <a:endParaRPr lang="en-US" dirty="0"/>
          </a:p>
        </p:txBody>
      </p:sp>
      <p:sp>
        <p:nvSpPr>
          <p:cNvPr id="3" name="Content Placeholder 2">
            <a:extLst>
              <a:ext uri="{FF2B5EF4-FFF2-40B4-BE49-F238E27FC236}">
                <a16:creationId xmlns:a16="http://schemas.microsoft.com/office/drawing/2014/main" id="{0992330B-6304-4116-900D-1F52A2F694A1}"/>
              </a:ext>
            </a:extLst>
          </p:cNvPr>
          <p:cNvSpPr>
            <a:spLocks noGrp="1"/>
          </p:cNvSpPr>
          <p:nvPr>
            <p:ph idx="1"/>
          </p:nvPr>
        </p:nvSpPr>
        <p:spPr/>
        <p:txBody>
          <a:bodyPr/>
          <a:lstStyle/>
          <a:p>
            <a:r>
              <a:rPr lang="fr-CA" dirty="0"/>
              <a:t>Pour conserver un historique linéaire plutôt que des branchements.</a:t>
            </a:r>
          </a:p>
          <a:p>
            <a:r>
              <a:rPr lang="fr-CA" dirty="0"/>
              <a:t>Deux techniques:  rebase et cherry-</a:t>
            </a:r>
            <a:r>
              <a:rPr lang="fr-CA" dirty="0" err="1"/>
              <a:t>pick</a:t>
            </a:r>
            <a:endParaRPr lang="fr-CA" dirty="0"/>
          </a:p>
          <a:p>
            <a:endParaRPr lang="en-US" dirty="0"/>
          </a:p>
        </p:txBody>
      </p:sp>
    </p:spTree>
    <p:extLst>
      <p:ext uri="{BB962C8B-B14F-4D97-AF65-F5344CB8AC3E}">
        <p14:creationId xmlns:p14="http://schemas.microsoft.com/office/powerpoint/2010/main" val="200139876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0BF-DA7B-47FC-949B-BEAD27B6C997}"/>
              </a:ext>
            </a:extLst>
          </p:cNvPr>
          <p:cNvSpPr>
            <a:spLocks noGrp="1"/>
          </p:cNvSpPr>
          <p:nvPr>
            <p:ph type="title"/>
          </p:nvPr>
        </p:nvSpPr>
        <p:spPr/>
        <p:txBody>
          <a:bodyPr/>
          <a:lstStyle/>
          <a:p>
            <a:r>
              <a:rPr lang="fr-CA" dirty="0"/>
              <a:t>Rebase</a:t>
            </a:r>
            <a:endParaRPr lang="en-US" dirty="0"/>
          </a:p>
        </p:txBody>
      </p:sp>
      <p:sp>
        <p:nvSpPr>
          <p:cNvPr id="3" name="Content Placeholder 2">
            <a:extLst>
              <a:ext uri="{FF2B5EF4-FFF2-40B4-BE49-F238E27FC236}">
                <a16:creationId xmlns:a16="http://schemas.microsoft.com/office/drawing/2014/main" id="{504B9A46-A457-4955-9361-071C042E3628}"/>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git checkout feature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rebase master   </a:t>
            </a:r>
            <a:r>
              <a:rPr lang="en-US" dirty="0">
                <a:cs typeface="Courier New" panose="02070309020205020404" pitchFamily="49" charset="0"/>
              </a:rPr>
              <a:t>(</a:t>
            </a:r>
            <a:r>
              <a:rPr lang="en-US" dirty="0" err="1">
                <a:cs typeface="Courier New" panose="02070309020205020404" pitchFamily="49" charset="0"/>
              </a:rPr>
              <a:t>ajoute</a:t>
            </a:r>
            <a:r>
              <a:rPr lang="en-US" dirty="0">
                <a:cs typeface="Courier New" panose="02070309020205020404" pitchFamily="49" charset="0"/>
              </a:rPr>
              <a:t> feature au bout de master)</a:t>
            </a:r>
          </a:p>
          <a:p>
            <a:r>
              <a:rPr lang="en-US" dirty="0">
                <a:latin typeface="Courier New" panose="02070309020205020404" pitchFamily="49" charset="0"/>
                <a:cs typeface="Courier New" panose="02070309020205020404" pitchFamily="49" charset="0"/>
              </a:rPr>
              <a:t>git checkout master</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merge feature </a:t>
            </a:r>
            <a:r>
              <a:rPr lang="en-US" dirty="0">
                <a:cs typeface="Courier New" panose="02070309020205020404" pitchFamily="49" charset="0"/>
              </a:rPr>
              <a:t>(</a:t>
            </a:r>
            <a:r>
              <a:rPr lang="en-US" dirty="0" err="1">
                <a:cs typeface="Courier New" panose="02070309020205020404" pitchFamily="49" charset="0"/>
              </a:rPr>
              <a:t>déplace</a:t>
            </a:r>
            <a:r>
              <a:rPr lang="en-US" dirty="0">
                <a:cs typeface="Courier New" panose="02070309020205020404" pitchFamily="49" charset="0"/>
              </a:rPr>
              <a:t> master au bout de feature)</a:t>
            </a:r>
          </a:p>
          <a:p>
            <a:r>
              <a:rPr lang="fr-CA" dirty="0">
                <a:latin typeface="Courier New" panose="02070309020205020404" pitchFamily="49" charset="0"/>
                <a:cs typeface="Courier New" panose="02070309020205020404" pitchFamily="49" charset="0"/>
              </a:rPr>
              <a:t>git </a:t>
            </a:r>
            <a:r>
              <a:rPr lang="fr-CA" dirty="0" err="1">
                <a:latin typeface="Courier New" panose="02070309020205020404" pitchFamily="49" charset="0"/>
                <a:cs typeface="Courier New" panose="02070309020205020404" pitchFamily="49" charset="0"/>
              </a:rPr>
              <a:t>branch</a:t>
            </a:r>
            <a:r>
              <a:rPr lang="fr-CA" dirty="0">
                <a:latin typeface="Courier New" panose="02070309020205020404" pitchFamily="49" charset="0"/>
                <a:cs typeface="Courier New" panose="02070309020205020404" pitchFamily="49" charset="0"/>
              </a:rPr>
              <a:t> –d </a:t>
            </a:r>
            <a:r>
              <a:rPr lang="fr-CA" dirty="0" err="1">
                <a:latin typeface="Courier New" panose="02070309020205020404" pitchFamily="49" charset="0"/>
                <a:cs typeface="Courier New" panose="02070309020205020404" pitchFamily="49" charset="0"/>
              </a:rPr>
              <a:t>feature</a:t>
            </a:r>
            <a:r>
              <a:rPr lang="fr-CA" dirty="0">
                <a:latin typeface="Courier New" panose="02070309020205020404" pitchFamily="49" charset="0"/>
                <a:cs typeface="Courier New" panose="02070309020205020404" pitchFamily="49" charset="0"/>
              </a:rPr>
              <a:t>  </a:t>
            </a:r>
            <a:r>
              <a:rPr lang="fr-CA" dirty="0">
                <a:cs typeface="Courier New" panose="02070309020205020404" pitchFamily="49" charset="0"/>
              </a:rPr>
              <a:t>(</a:t>
            </a:r>
            <a:r>
              <a:rPr lang="fr-CA" dirty="0" err="1">
                <a:cs typeface="Courier New" panose="02070309020205020404" pitchFamily="49" charset="0"/>
              </a:rPr>
              <a:t>delete</a:t>
            </a:r>
            <a:r>
              <a:rPr lang="fr-CA" dirty="0">
                <a:cs typeface="Courier New" panose="02070309020205020404" pitchFamily="49" charset="0"/>
              </a:rPr>
              <a:t> la branche)</a:t>
            </a:r>
          </a:p>
          <a:p>
            <a:endParaRPr lang="en-US" dirty="0">
              <a:latin typeface="Courier New" panose="02070309020205020404" pitchFamily="49" charset="0"/>
              <a:cs typeface="Courier New" panose="02070309020205020404" pitchFamily="49" charset="0"/>
            </a:endParaRPr>
          </a:p>
          <a:p>
            <a:r>
              <a:rPr lang="fr-CA" dirty="0"/>
              <a:t> </a:t>
            </a:r>
            <a:endParaRPr lang="en-US" dirty="0"/>
          </a:p>
        </p:txBody>
      </p:sp>
    </p:spTree>
    <p:extLst>
      <p:ext uri="{BB962C8B-B14F-4D97-AF65-F5344CB8AC3E}">
        <p14:creationId xmlns:p14="http://schemas.microsoft.com/office/powerpoint/2010/main" val="172818332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F403A-585C-47B4-8913-82280510B386}"/>
              </a:ext>
            </a:extLst>
          </p:cNvPr>
          <p:cNvSpPr>
            <a:spLocks noGrp="1"/>
          </p:cNvSpPr>
          <p:nvPr>
            <p:ph type="title"/>
          </p:nvPr>
        </p:nvSpPr>
        <p:spPr/>
        <p:txBody>
          <a:bodyPr/>
          <a:lstStyle/>
          <a:p>
            <a:r>
              <a:rPr lang="fr-CA" dirty="0"/>
              <a:t>Cherry </a:t>
            </a:r>
            <a:r>
              <a:rPr lang="fr-CA" dirty="0" err="1"/>
              <a:t>pick</a:t>
            </a:r>
            <a:endParaRPr lang="en-US" dirty="0"/>
          </a:p>
        </p:txBody>
      </p:sp>
      <p:sp>
        <p:nvSpPr>
          <p:cNvPr id="3" name="Content Placeholder 2">
            <a:extLst>
              <a:ext uri="{FF2B5EF4-FFF2-40B4-BE49-F238E27FC236}">
                <a16:creationId xmlns:a16="http://schemas.microsoft.com/office/drawing/2014/main" id="{763A07C7-435E-4D6A-AF45-F6E1AC5AE412}"/>
              </a:ext>
            </a:extLst>
          </p:cNvPr>
          <p:cNvSpPr>
            <a:spLocks noGrp="1"/>
          </p:cNvSpPr>
          <p:nvPr>
            <p:ph idx="1"/>
          </p:nvPr>
        </p:nvSpPr>
        <p:spPr/>
        <p:txBody>
          <a:bodyPr/>
          <a:lstStyle/>
          <a:p>
            <a:r>
              <a:rPr lang="fr-CA" dirty="0"/>
              <a:t>Permet de sélectionner juste certains des </a:t>
            </a:r>
            <a:r>
              <a:rPr lang="fr-CA" dirty="0" err="1"/>
              <a:t>commits</a:t>
            </a:r>
            <a:r>
              <a:rPr lang="fr-CA" dirty="0"/>
              <a:t>, dans un rebase manuel. Ex:</a:t>
            </a:r>
            <a:endParaRPr lang="en-US" dirty="0"/>
          </a:p>
        </p:txBody>
      </p:sp>
      <p:pic>
        <p:nvPicPr>
          <p:cNvPr id="5" name="Picture 4">
            <a:extLst>
              <a:ext uri="{FF2B5EF4-FFF2-40B4-BE49-F238E27FC236}">
                <a16:creationId xmlns:a16="http://schemas.microsoft.com/office/drawing/2014/main" id="{9217CD25-16DE-47F5-97F0-877DAE26A0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749" y="2426579"/>
            <a:ext cx="7620000" cy="3609975"/>
          </a:xfrm>
          <a:prstGeom prst="rect">
            <a:avLst/>
          </a:prstGeom>
        </p:spPr>
      </p:pic>
    </p:spTree>
    <p:extLst>
      <p:ext uri="{BB962C8B-B14F-4D97-AF65-F5344CB8AC3E}">
        <p14:creationId xmlns:p14="http://schemas.microsoft.com/office/powerpoint/2010/main" val="2898379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A3027-4584-4EDB-B986-1EC3506C3E08}"/>
              </a:ext>
            </a:extLst>
          </p:cNvPr>
          <p:cNvSpPr>
            <a:spLocks noGrp="1"/>
          </p:cNvSpPr>
          <p:nvPr>
            <p:ph type="title"/>
          </p:nvPr>
        </p:nvSpPr>
        <p:spPr/>
        <p:txBody>
          <a:bodyPr/>
          <a:lstStyle/>
          <a:p>
            <a:r>
              <a:rPr lang="fr-CA" dirty="0"/>
              <a:t>Cherry </a:t>
            </a:r>
            <a:r>
              <a:rPr lang="fr-CA" dirty="0" err="1"/>
              <a:t>pick</a:t>
            </a:r>
            <a:endParaRPr lang="en-US" dirty="0"/>
          </a:p>
        </p:txBody>
      </p:sp>
      <p:sp>
        <p:nvSpPr>
          <p:cNvPr id="3" name="Content Placeholder 2">
            <a:extLst>
              <a:ext uri="{FF2B5EF4-FFF2-40B4-BE49-F238E27FC236}">
                <a16:creationId xmlns:a16="http://schemas.microsoft.com/office/drawing/2014/main" id="{09545B16-8871-48BC-8EDF-EC520B6347ED}"/>
              </a:ext>
            </a:extLst>
          </p:cNvPr>
          <p:cNvSpPr>
            <a:spLocks noGrp="1"/>
          </p:cNvSpPr>
          <p:nvPr>
            <p:ph idx="1"/>
          </p:nvPr>
        </p:nvSpPr>
        <p:spPr/>
        <p:txBody>
          <a:bodyPr>
            <a:normAutofit/>
          </a:bodyPr>
          <a:lstStyle/>
          <a:p>
            <a:r>
              <a:rPr lang="en-US" dirty="0">
                <a:latin typeface="Courier New" panose="02070309020205020404" pitchFamily="49" charset="0"/>
                <a:cs typeface="Courier New" panose="02070309020205020404" pitchFamily="49" charset="0"/>
              </a:rPr>
              <a:t>git cherry-pick e43a6</a:t>
            </a:r>
          </a:p>
          <a:p>
            <a:endParaRPr lang="fr-CA" dirty="0"/>
          </a:p>
          <a:p>
            <a:endParaRPr lang="fr-CA" dirty="0"/>
          </a:p>
          <a:p>
            <a:endParaRPr lang="fr-CA" dirty="0"/>
          </a:p>
          <a:p>
            <a:endParaRPr lang="fr-CA" dirty="0"/>
          </a:p>
          <a:p>
            <a:r>
              <a:rPr lang="fr-CA" dirty="0"/>
              <a:t>On obtient un nouveau numéro de commit car la date est différente.</a:t>
            </a:r>
            <a:br>
              <a:rPr lang="fr-CA" dirty="0"/>
            </a:br>
            <a:r>
              <a:rPr lang="fr-CA" dirty="0"/>
              <a:t>On peut ensuite </a:t>
            </a:r>
            <a:r>
              <a:rPr lang="fr-CA" dirty="0" err="1"/>
              <a:t>deleter</a:t>
            </a:r>
            <a:r>
              <a:rPr lang="fr-CA" dirty="0"/>
              <a:t> la branche et dropper les vieux </a:t>
            </a:r>
            <a:r>
              <a:rPr lang="fr-CA" dirty="0" err="1"/>
              <a:t>commits</a:t>
            </a:r>
            <a:r>
              <a:rPr lang="fr-CA" dirty="0"/>
              <a:t>.</a:t>
            </a:r>
          </a:p>
        </p:txBody>
      </p:sp>
      <p:pic>
        <p:nvPicPr>
          <p:cNvPr id="5" name="Picture 4">
            <a:extLst>
              <a:ext uri="{FF2B5EF4-FFF2-40B4-BE49-F238E27FC236}">
                <a16:creationId xmlns:a16="http://schemas.microsoft.com/office/drawing/2014/main" id="{CA18D9E6-4331-4DB0-AE14-DA7B8C8C22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73" y="1524319"/>
            <a:ext cx="7620000" cy="3609975"/>
          </a:xfrm>
          <a:prstGeom prst="rect">
            <a:avLst/>
          </a:prstGeom>
        </p:spPr>
      </p:pic>
    </p:spTree>
    <p:extLst>
      <p:ext uri="{BB962C8B-B14F-4D97-AF65-F5344CB8AC3E}">
        <p14:creationId xmlns:p14="http://schemas.microsoft.com/office/powerpoint/2010/main" val="291798871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50A91-B619-408E-A0C9-5244D0B9ACD5}"/>
              </a:ext>
            </a:extLst>
          </p:cNvPr>
          <p:cNvSpPr>
            <a:spLocks noGrp="1"/>
          </p:cNvSpPr>
          <p:nvPr>
            <p:ph type="title"/>
          </p:nvPr>
        </p:nvSpPr>
        <p:spPr/>
        <p:txBody>
          <a:bodyPr/>
          <a:lstStyle/>
          <a:p>
            <a:r>
              <a:rPr lang="fr-CA" dirty="0"/>
              <a:t>Local</a:t>
            </a:r>
            <a:endParaRPr lang="en-US" dirty="0"/>
          </a:p>
        </p:txBody>
      </p:sp>
      <p:sp>
        <p:nvSpPr>
          <p:cNvPr id="3" name="Content Placeholder 2">
            <a:extLst>
              <a:ext uri="{FF2B5EF4-FFF2-40B4-BE49-F238E27FC236}">
                <a16:creationId xmlns:a16="http://schemas.microsoft.com/office/drawing/2014/main" id="{888FB0AD-9688-47AB-91F3-406C5DEE4A49}"/>
              </a:ext>
            </a:extLst>
          </p:cNvPr>
          <p:cNvSpPr>
            <a:spLocks noGrp="1"/>
          </p:cNvSpPr>
          <p:nvPr>
            <p:ph idx="1"/>
          </p:nvPr>
        </p:nvSpPr>
        <p:spPr>
          <a:xfrm>
            <a:off x="609600" y="1325217"/>
            <a:ext cx="11176000" cy="4982818"/>
          </a:xfrm>
        </p:spPr>
        <p:txBody>
          <a:bodyPr>
            <a:normAutofit/>
          </a:bodyPr>
          <a:lstStyle/>
          <a:p>
            <a:r>
              <a:rPr lang="fr-CA" dirty="0"/>
              <a:t>Avantages</a:t>
            </a:r>
          </a:p>
          <a:p>
            <a:pPr marL="457200" indent="-457200">
              <a:buFont typeface="Arial" panose="020B0604020202020204" pitchFamily="34" charset="0"/>
              <a:buChar char="•"/>
            </a:pPr>
            <a:r>
              <a:rPr lang="fr-CA" dirty="0"/>
              <a:t>Dossiers partagés existants (ou facile à créer)</a:t>
            </a:r>
          </a:p>
          <a:p>
            <a:pPr marL="457200" indent="-457200">
              <a:buFont typeface="Arial" panose="020B0604020202020204" pitchFamily="34" charset="0"/>
              <a:buChar char="•"/>
            </a:pPr>
            <a:r>
              <a:rPr lang="fr-CA" dirty="0"/>
              <a:t>On gère la sécurité via les permissions de dossier.</a:t>
            </a:r>
          </a:p>
          <a:p>
            <a:pPr marL="457200" indent="-457200">
              <a:buFont typeface="Arial" panose="020B0604020202020204" pitchFamily="34" charset="0"/>
              <a:buChar char="•"/>
            </a:pPr>
            <a:r>
              <a:rPr lang="fr-CA" dirty="0"/>
              <a:t>On partage notre travail facilement à un compagnon </a:t>
            </a:r>
            <a:br>
              <a:rPr lang="fr-CA" dirty="0"/>
            </a:br>
            <a:r>
              <a:rPr lang="fr-CA" dirty="0">
                <a:latin typeface="Courier New" panose="02070309020205020404" pitchFamily="49" charset="0"/>
                <a:cs typeface="Courier New" panose="02070309020205020404" pitchFamily="49" charset="0"/>
              </a:rPr>
              <a:t>g</a:t>
            </a:r>
            <a:r>
              <a:rPr lang="en-US" dirty="0">
                <a:latin typeface="Courier New" panose="02070309020205020404" pitchFamily="49" charset="0"/>
                <a:cs typeface="Courier New" panose="02070309020205020404" pitchFamily="49" charset="0"/>
              </a:rPr>
              <a:t>it pull /home/john/project</a:t>
            </a:r>
          </a:p>
          <a:p>
            <a:r>
              <a:rPr lang="fr-CA" dirty="0">
                <a:cs typeface="Courier New" panose="02070309020205020404" pitchFamily="49" charset="0"/>
              </a:rPr>
              <a:t>Inconvénients</a:t>
            </a:r>
          </a:p>
          <a:p>
            <a:pPr marL="457200" indent="-457200">
              <a:buFont typeface="Arial" panose="020B0604020202020204" pitchFamily="34" charset="0"/>
              <a:buChar char="•"/>
            </a:pPr>
            <a:r>
              <a:rPr lang="fr-CA" dirty="0"/>
              <a:t>Pas facile à partager à l’extérieur de la compagnie (ex: portable à la maison)</a:t>
            </a:r>
          </a:p>
          <a:p>
            <a:pPr marL="457200" indent="-457200">
              <a:buFont typeface="Arial" panose="020B0604020202020204" pitchFamily="34" charset="0"/>
              <a:buChar char="•"/>
            </a:pPr>
            <a:r>
              <a:rPr lang="fr-CA" dirty="0"/>
              <a:t>Pas aussi rapide à </a:t>
            </a:r>
            <a:r>
              <a:rPr lang="fr-CA" b="1" dirty="0"/>
              <a:t>distance </a:t>
            </a:r>
            <a:r>
              <a:rPr lang="fr-CA" dirty="0"/>
              <a:t>que d’autres options (NFS est plus lent que SSH)</a:t>
            </a:r>
          </a:p>
          <a:p>
            <a:pPr marL="457200" indent="-457200">
              <a:buFont typeface="Arial" panose="020B0604020202020204" pitchFamily="34" charset="0"/>
              <a:buChar char="•"/>
            </a:pPr>
            <a:r>
              <a:rPr lang="fr-CA" dirty="0"/>
              <a:t>La corruption du dépôt est possible, car tout le monde a accès au dossier </a:t>
            </a:r>
            <a:r>
              <a:rPr lang="fr-CA" dirty="0">
                <a:latin typeface="Courier New" panose="02070309020205020404" pitchFamily="49" charset="0"/>
                <a:cs typeface="Courier New" panose="02070309020205020404" pitchFamily="49" charset="0"/>
              </a:rPr>
              <a:t>.git</a:t>
            </a:r>
            <a:r>
              <a:rPr lang="fr-CA" dirty="0"/>
              <a:t>.</a:t>
            </a:r>
          </a:p>
          <a:p>
            <a:endParaRPr lang="fr-CA" dirty="0"/>
          </a:p>
        </p:txBody>
      </p:sp>
    </p:spTree>
    <p:extLst>
      <p:ext uri="{BB962C8B-B14F-4D97-AF65-F5344CB8AC3E}">
        <p14:creationId xmlns:p14="http://schemas.microsoft.com/office/powerpoint/2010/main" val="388342300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7BC4C-861B-4CC2-92EB-97DFC8D26DD7}"/>
              </a:ext>
            </a:extLst>
          </p:cNvPr>
          <p:cNvSpPr>
            <a:spLocks noGrp="1"/>
          </p:cNvSpPr>
          <p:nvPr>
            <p:ph type="title"/>
          </p:nvPr>
        </p:nvSpPr>
        <p:spPr/>
        <p:txBody>
          <a:bodyPr/>
          <a:lstStyle/>
          <a:p>
            <a:r>
              <a:rPr lang="en-US" b="1" dirty="0" err="1"/>
              <a:t>Rerere</a:t>
            </a:r>
            <a:endParaRPr lang="en-US" dirty="0"/>
          </a:p>
        </p:txBody>
      </p:sp>
      <p:sp>
        <p:nvSpPr>
          <p:cNvPr id="3" name="Content Placeholder 2">
            <a:extLst>
              <a:ext uri="{FF2B5EF4-FFF2-40B4-BE49-F238E27FC236}">
                <a16:creationId xmlns:a16="http://schemas.microsoft.com/office/drawing/2014/main" id="{B61ABFB3-C834-4941-ADF8-EDF0ADB19840}"/>
              </a:ext>
            </a:extLst>
          </p:cNvPr>
          <p:cNvSpPr>
            <a:spLocks noGrp="1"/>
          </p:cNvSpPr>
          <p:nvPr>
            <p:ph idx="1"/>
          </p:nvPr>
        </p:nvSpPr>
        <p:spPr/>
        <p:txBody>
          <a:bodyPr>
            <a:normAutofit/>
          </a:bodyPr>
          <a:lstStyle/>
          <a:p>
            <a:r>
              <a:rPr lang="en-US" dirty="0" err="1"/>
              <a:t>Rerere</a:t>
            </a:r>
            <a:r>
              <a:rPr lang="en-US" dirty="0"/>
              <a:t> = reuse recorded resolution </a:t>
            </a:r>
          </a:p>
          <a:p>
            <a:r>
              <a:rPr lang="en-US" dirty="0"/>
              <a:t>Si </a:t>
            </a:r>
            <a:r>
              <a:rPr lang="en-US" dirty="0" err="1"/>
              <a:t>activé</a:t>
            </a:r>
            <a:r>
              <a:rPr lang="en-US" dirty="0"/>
              <a:t>, </a:t>
            </a:r>
            <a:r>
              <a:rPr lang="en-US" dirty="0" err="1"/>
              <a:t>ça</a:t>
            </a:r>
            <a:r>
              <a:rPr lang="en-US" dirty="0"/>
              <a:t> </a:t>
            </a:r>
            <a:r>
              <a:rPr lang="en-US" dirty="0" err="1"/>
              <a:t>stocke</a:t>
            </a:r>
            <a:r>
              <a:rPr lang="en-US" dirty="0"/>
              <a:t> les </a:t>
            </a:r>
            <a:r>
              <a:rPr lang="en-US" dirty="0" err="1"/>
              <a:t>résolutions</a:t>
            </a:r>
            <a:r>
              <a:rPr lang="en-US" dirty="0"/>
              <a:t> de </a:t>
            </a:r>
            <a:r>
              <a:rPr lang="en-US" dirty="0" err="1"/>
              <a:t>conflits</a:t>
            </a:r>
            <a:r>
              <a:rPr lang="en-US" dirty="0"/>
              <a:t> des commits </a:t>
            </a:r>
            <a:r>
              <a:rPr lang="en-US" dirty="0" err="1"/>
              <a:t>précédents</a:t>
            </a:r>
            <a:r>
              <a:rPr lang="en-US" dirty="0"/>
              <a:t>. Si </a:t>
            </a:r>
            <a:r>
              <a:rPr lang="en-US" dirty="0" err="1"/>
              <a:t>ça</a:t>
            </a:r>
            <a:r>
              <a:rPr lang="en-US" dirty="0"/>
              <a:t> </a:t>
            </a:r>
            <a:r>
              <a:rPr lang="en-US" dirty="0" err="1"/>
              <a:t>détecte</a:t>
            </a:r>
            <a:r>
              <a:rPr lang="en-US" dirty="0"/>
              <a:t> un </a:t>
            </a:r>
            <a:r>
              <a:rPr lang="en-US" dirty="0" err="1"/>
              <a:t>conflit</a:t>
            </a:r>
            <a:r>
              <a:rPr lang="en-US" dirty="0"/>
              <a:t> </a:t>
            </a:r>
            <a:r>
              <a:rPr lang="en-US" dirty="0" err="1"/>
              <a:t>similaire</a:t>
            </a:r>
            <a:r>
              <a:rPr lang="en-US" dirty="0"/>
              <a:t>, </a:t>
            </a:r>
            <a:r>
              <a:rPr lang="en-US" dirty="0" err="1"/>
              <a:t>ça</a:t>
            </a:r>
            <a:r>
              <a:rPr lang="en-US" dirty="0"/>
              <a:t> applique la </a:t>
            </a:r>
            <a:r>
              <a:rPr lang="en-US" dirty="0" err="1"/>
              <a:t>dernière</a:t>
            </a:r>
            <a:r>
              <a:rPr lang="en-US" dirty="0"/>
              <a:t> resolution de </a:t>
            </a:r>
            <a:r>
              <a:rPr lang="en-US" dirty="0" err="1"/>
              <a:t>façon</a:t>
            </a:r>
            <a:r>
              <a:rPr lang="en-US" dirty="0"/>
              <a:t> </a:t>
            </a:r>
            <a:r>
              <a:rPr lang="en-US" dirty="0" err="1"/>
              <a:t>automatique</a:t>
            </a:r>
            <a:r>
              <a:rPr lang="en-US" dirty="0"/>
              <a:t>. </a:t>
            </a:r>
          </a:p>
          <a:p>
            <a:r>
              <a:rPr lang="en-US" dirty="0"/>
              <a:t>Pour </a:t>
            </a:r>
            <a:r>
              <a:rPr lang="en-US" dirty="0" err="1"/>
              <a:t>activer</a:t>
            </a:r>
            <a:r>
              <a:rPr lang="en-US" dirty="0"/>
              <a:t>:</a:t>
            </a:r>
          </a:p>
          <a:p>
            <a:r>
              <a:rPr lang="en-US" dirty="0">
                <a:latin typeface="Courier New" panose="02070309020205020404" pitchFamily="49" charset="0"/>
                <a:cs typeface="Courier New" panose="02070309020205020404" pitchFamily="49" charset="0"/>
              </a:rPr>
              <a:t>git config --global </a:t>
            </a:r>
            <a:r>
              <a:rPr lang="en-US" dirty="0" err="1">
                <a:latin typeface="Courier New" panose="02070309020205020404" pitchFamily="49" charset="0"/>
                <a:cs typeface="Courier New" panose="02070309020205020404" pitchFamily="49" charset="0"/>
              </a:rPr>
              <a:t>rerere.enabled</a:t>
            </a:r>
            <a:r>
              <a:rPr lang="en-US" dirty="0">
                <a:latin typeface="Courier New" panose="02070309020205020404" pitchFamily="49" charset="0"/>
                <a:cs typeface="Courier New" panose="02070309020205020404" pitchFamily="49" charset="0"/>
              </a:rPr>
              <a:t> true</a:t>
            </a:r>
          </a:p>
          <a:p>
            <a:r>
              <a:rPr lang="fr-CA" dirty="0"/>
              <a:t>Pour consulter la cache des conflits précédents:</a:t>
            </a:r>
          </a:p>
          <a:p>
            <a:r>
              <a:rPr lang="en-US" dirty="0">
                <a:latin typeface="Courier New" panose="02070309020205020404" pitchFamily="49" charset="0"/>
                <a:cs typeface="Courier New" panose="02070309020205020404" pitchFamily="49" charset="0"/>
              </a:rPr>
              <a:t>git </a:t>
            </a:r>
            <a:r>
              <a:rPr lang="en-US" dirty="0" err="1">
                <a:latin typeface="Courier New" panose="02070309020205020404" pitchFamily="49" charset="0"/>
                <a:cs typeface="Courier New" panose="02070309020205020404" pitchFamily="49" charset="0"/>
              </a:rPr>
              <a:t>rerere</a:t>
            </a:r>
            <a:endParaRPr lang="en-US" dirty="0">
              <a:latin typeface="Courier New" panose="02070309020205020404" pitchFamily="49" charset="0"/>
              <a:cs typeface="Courier New" panose="02070309020205020404" pitchFamily="49" charset="0"/>
            </a:endParaRPr>
          </a:p>
          <a:p>
            <a:r>
              <a:rPr lang="en-US" dirty="0" err="1"/>
              <a:t>Voir</a:t>
            </a:r>
            <a:r>
              <a:rPr lang="en-US" dirty="0"/>
              <a:t> </a:t>
            </a:r>
            <a:r>
              <a:rPr lang="en-US" dirty="0" err="1"/>
              <a:t>manuel</a:t>
            </a:r>
            <a:r>
              <a:rPr lang="en-US" dirty="0"/>
              <a:t> pour </a:t>
            </a:r>
            <a:r>
              <a:rPr lang="en-US" dirty="0" err="1"/>
              <a:t>toutes</a:t>
            </a:r>
            <a:r>
              <a:rPr lang="en-US" dirty="0"/>
              <a:t> les </a:t>
            </a:r>
            <a:r>
              <a:rPr lang="en-US" dirty="0" err="1"/>
              <a:t>commandes</a:t>
            </a:r>
            <a:r>
              <a:rPr lang="en-US" dirty="0"/>
              <a:t> </a:t>
            </a:r>
            <a:r>
              <a:rPr lang="en-US" dirty="0" err="1"/>
              <a:t>rerere</a:t>
            </a:r>
            <a:r>
              <a:rPr lang="en-US" dirty="0"/>
              <a:t> possible (consulter, modifier </a:t>
            </a:r>
            <a:r>
              <a:rPr lang="en-US" dirty="0" err="1"/>
              <a:t>ou</a:t>
            </a:r>
            <a:r>
              <a:rPr lang="en-US" dirty="0"/>
              <a:t> </a:t>
            </a:r>
            <a:r>
              <a:rPr lang="en-US" dirty="0" err="1"/>
              <a:t>deleter</a:t>
            </a:r>
            <a:r>
              <a:rPr lang="en-US" dirty="0"/>
              <a:t>  </a:t>
            </a:r>
          </a:p>
        </p:txBody>
      </p:sp>
    </p:spTree>
    <p:extLst>
      <p:ext uri="{BB962C8B-B14F-4D97-AF65-F5344CB8AC3E}">
        <p14:creationId xmlns:p14="http://schemas.microsoft.com/office/powerpoint/2010/main" val="284978626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3C2E6-B4D3-487A-9200-0A84BFC8CE5F}"/>
              </a:ext>
            </a:extLst>
          </p:cNvPr>
          <p:cNvSpPr>
            <a:spLocks noGrp="1"/>
          </p:cNvSpPr>
          <p:nvPr>
            <p:ph type="title"/>
          </p:nvPr>
        </p:nvSpPr>
        <p:spPr/>
        <p:txBody>
          <a:bodyPr>
            <a:normAutofit/>
          </a:bodyPr>
          <a:lstStyle/>
          <a:p>
            <a:r>
              <a:rPr lang="en-US" b="1" dirty="0"/>
              <a:t>Tagging les releases (</a:t>
            </a:r>
            <a:r>
              <a:rPr lang="en-US" b="1" dirty="0" err="1"/>
              <a:t>étiqueter</a:t>
            </a:r>
            <a:r>
              <a:rPr lang="en-US" b="1" dirty="0"/>
              <a:t> les publications)</a:t>
            </a:r>
            <a:endParaRPr lang="en-US" dirty="0"/>
          </a:p>
        </p:txBody>
      </p:sp>
      <p:sp>
        <p:nvSpPr>
          <p:cNvPr id="3" name="Content Placeholder 2">
            <a:extLst>
              <a:ext uri="{FF2B5EF4-FFF2-40B4-BE49-F238E27FC236}">
                <a16:creationId xmlns:a16="http://schemas.microsoft.com/office/drawing/2014/main" id="{E5BCEFCA-81BB-402C-B44A-861759F3F604}"/>
              </a:ext>
            </a:extLst>
          </p:cNvPr>
          <p:cNvSpPr>
            <a:spLocks noGrp="1"/>
          </p:cNvSpPr>
          <p:nvPr>
            <p:ph idx="1"/>
          </p:nvPr>
        </p:nvSpPr>
        <p:spPr/>
        <p:txBody>
          <a:bodyPr>
            <a:normAutofit/>
          </a:bodyPr>
          <a:lstStyle/>
          <a:p>
            <a:r>
              <a:rPr lang="fr-FR" dirty="0"/>
              <a:t>git tag -s v1.5 -m 'mon étiquette v1.5 signée’ </a:t>
            </a:r>
          </a:p>
          <a:p>
            <a:r>
              <a:rPr lang="fr-FR" dirty="0"/>
              <a:t>Ceci  créé un tag avec une signature.</a:t>
            </a:r>
          </a:p>
          <a:p>
            <a:r>
              <a:rPr lang="fr-FR" dirty="0"/>
              <a:t>Pour distribuer la clé publique voir les détails du livre.</a:t>
            </a:r>
          </a:p>
          <a:p>
            <a:r>
              <a:rPr lang="en-US" dirty="0" err="1">
                <a:latin typeface="Courier New" panose="02070309020205020404" pitchFamily="49" charset="0"/>
                <a:cs typeface="Courier New" panose="02070309020205020404" pitchFamily="49" charset="0"/>
              </a:rPr>
              <a:t>gpg</a:t>
            </a:r>
            <a:r>
              <a:rPr lang="en-US" dirty="0">
                <a:latin typeface="Courier New" panose="02070309020205020404" pitchFamily="49" charset="0"/>
                <a:cs typeface="Courier New" panose="02070309020205020404" pitchFamily="49" charset="0"/>
              </a:rPr>
              <a:t> --list-keys </a:t>
            </a:r>
          </a:p>
          <a:p>
            <a:r>
              <a:rPr lang="en-US" dirty="0" err="1">
                <a:latin typeface="Courier New" panose="02070309020205020404" pitchFamily="49" charset="0"/>
                <a:cs typeface="Courier New" panose="02070309020205020404" pitchFamily="49" charset="0"/>
              </a:rPr>
              <a:t>gpg</a:t>
            </a:r>
            <a:r>
              <a:rPr lang="en-US" dirty="0">
                <a:latin typeface="Courier New" panose="02070309020205020404" pitchFamily="49" charset="0"/>
                <a:cs typeface="Courier New" panose="02070309020205020404" pitchFamily="49" charset="0"/>
              </a:rPr>
              <a:t> -a --export F721C45A | git hash-object -w --stdin </a:t>
            </a:r>
            <a:endParaRPr lang="fr-FR"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git tag -a maintainer-</a:t>
            </a:r>
            <a:r>
              <a:rPr lang="en-US" dirty="0" err="1">
                <a:latin typeface="Courier New" panose="02070309020205020404" pitchFamily="49" charset="0"/>
                <a:cs typeface="Courier New" panose="02070309020205020404" pitchFamily="49" charset="0"/>
              </a:rPr>
              <a:t>pgp</a:t>
            </a:r>
            <a:r>
              <a:rPr lang="en-US" dirty="0">
                <a:latin typeface="Courier New" panose="02070309020205020404" pitchFamily="49" charset="0"/>
                <a:cs typeface="Courier New" panose="02070309020205020404" pitchFamily="49" charset="0"/>
              </a:rPr>
              <a:t>-pub 659ef797d181633c87ec75345ac</a:t>
            </a:r>
          </a:p>
          <a:p>
            <a:r>
              <a:rPr lang="fr-CA" dirty="0">
                <a:cs typeface="Courier New" panose="02070309020205020404" pitchFamily="49" charset="0"/>
              </a:rPr>
              <a:t>Sur les </a:t>
            </a:r>
            <a:r>
              <a:rPr lang="fr-CA" dirty="0" err="1">
                <a:cs typeface="Courier New" panose="02070309020205020404" pitchFamily="49" charset="0"/>
              </a:rPr>
              <a:t>aures</a:t>
            </a:r>
            <a:r>
              <a:rPr lang="fr-CA" dirty="0">
                <a:cs typeface="Courier New" panose="02070309020205020404" pitchFamily="49" charset="0"/>
              </a:rPr>
              <a:t> postes</a:t>
            </a:r>
            <a:endParaRPr lang="en-US" dirty="0">
              <a:cs typeface="Courier New" panose="02070309020205020404" pitchFamily="49" charset="0"/>
            </a:endParaRPr>
          </a:p>
          <a:p>
            <a:r>
              <a:rPr lang="en-US" dirty="0">
                <a:latin typeface="Courier New" panose="02070309020205020404" pitchFamily="49" charset="0"/>
                <a:cs typeface="Courier New" panose="02070309020205020404" pitchFamily="49" charset="0"/>
              </a:rPr>
              <a:t>git show maintainer-</a:t>
            </a:r>
            <a:r>
              <a:rPr lang="en-US" dirty="0" err="1">
                <a:latin typeface="Courier New" panose="02070309020205020404" pitchFamily="49" charset="0"/>
                <a:cs typeface="Courier New" panose="02070309020205020404" pitchFamily="49" charset="0"/>
              </a:rPr>
              <a:t>pgp</a:t>
            </a:r>
            <a:r>
              <a:rPr lang="en-US" dirty="0">
                <a:latin typeface="Courier New" panose="02070309020205020404" pitchFamily="49" charset="0"/>
                <a:cs typeface="Courier New" panose="02070309020205020404" pitchFamily="49" charset="0"/>
              </a:rPr>
              <a:t>-pub | </a:t>
            </a:r>
            <a:r>
              <a:rPr lang="en-US" dirty="0" err="1">
                <a:latin typeface="Courier New" panose="02070309020205020404" pitchFamily="49" charset="0"/>
                <a:cs typeface="Courier New" panose="02070309020205020404" pitchFamily="49" charset="0"/>
              </a:rPr>
              <a:t>gpg</a:t>
            </a:r>
            <a:r>
              <a:rPr lang="en-US" dirty="0">
                <a:latin typeface="Courier New" panose="02070309020205020404" pitchFamily="49" charset="0"/>
                <a:cs typeface="Courier New" panose="02070309020205020404" pitchFamily="49" charset="0"/>
              </a:rPr>
              <a:t> --import</a:t>
            </a:r>
          </a:p>
        </p:txBody>
      </p:sp>
    </p:spTree>
    <p:extLst>
      <p:ext uri="{BB962C8B-B14F-4D97-AF65-F5344CB8AC3E}">
        <p14:creationId xmlns:p14="http://schemas.microsoft.com/office/powerpoint/2010/main" val="213957085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D28A8-3162-40C4-AC0A-7F6917F1D7AB}"/>
              </a:ext>
            </a:extLst>
          </p:cNvPr>
          <p:cNvSpPr>
            <a:spLocks noGrp="1"/>
          </p:cNvSpPr>
          <p:nvPr>
            <p:ph type="title"/>
          </p:nvPr>
        </p:nvSpPr>
        <p:spPr/>
        <p:txBody>
          <a:bodyPr>
            <a:normAutofit/>
          </a:bodyPr>
          <a:lstStyle/>
          <a:p>
            <a:r>
              <a:rPr lang="fr-CA" dirty="0"/>
              <a:t>Générer un numéro de </a:t>
            </a:r>
            <a:r>
              <a:rPr lang="fr-CA" dirty="0" err="1"/>
              <a:t>build</a:t>
            </a:r>
            <a:endParaRPr lang="en-US" dirty="0"/>
          </a:p>
        </p:txBody>
      </p:sp>
      <p:sp>
        <p:nvSpPr>
          <p:cNvPr id="3" name="Content Placeholder 2">
            <a:extLst>
              <a:ext uri="{FF2B5EF4-FFF2-40B4-BE49-F238E27FC236}">
                <a16:creationId xmlns:a16="http://schemas.microsoft.com/office/drawing/2014/main" id="{08D2747C-856D-49ED-9217-FA271B36A545}"/>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git describe master </a:t>
            </a:r>
          </a:p>
          <a:p>
            <a:r>
              <a:rPr lang="en-US" dirty="0">
                <a:latin typeface="Courier New" panose="02070309020205020404" pitchFamily="49" charset="0"/>
                <a:cs typeface="Courier New" panose="02070309020205020404" pitchFamily="49" charset="0"/>
              </a:rPr>
              <a:t>v1.6.2-rc1-20-g8c5b85c</a:t>
            </a:r>
          </a:p>
          <a:p>
            <a:r>
              <a:rPr lang="fr-CA" dirty="0">
                <a:cs typeface="Courier New" panose="02070309020205020404" pitchFamily="49" charset="0"/>
              </a:rPr>
              <a:t>C</a:t>
            </a:r>
            <a:r>
              <a:rPr lang="en-US" dirty="0" err="1">
                <a:cs typeface="Courier New" panose="02070309020205020404" pitchFamily="49" charset="0"/>
              </a:rPr>
              <a:t>ombine</a:t>
            </a:r>
            <a:r>
              <a:rPr lang="en-US" dirty="0">
                <a:cs typeface="Courier New" panose="02070309020205020404" pitchFamily="49" charset="0"/>
              </a:rPr>
              <a:t> le dernier tag, </a:t>
            </a:r>
            <a:r>
              <a:rPr lang="en-US" dirty="0" err="1">
                <a:cs typeface="Courier New" panose="02070309020205020404" pitchFamily="49" charset="0"/>
              </a:rPr>
              <a:t>suivi</a:t>
            </a:r>
            <a:r>
              <a:rPr lang="en-US" dirty="0">
                <a:cs typeface="Courier New" panose="02070309020205020404" pitchFamily="49" charset="0"/>
              </a:rPr>
              <a:t> du </a:t>
            </a:r>
            <a:r>
              <a:rPr lang="en-US" dirty="0" err="1">
                <a:cs typeface="Courier New" panose="02070309020205020404" pitchFamily="49" charset="0"/>
              </a:rPr>
              <a:t>nombre</a:t>
            </a:r>
            <a:r>
              <a:rPr lang="en-US" dirty="0">
                <a:cs typeface="Courier New" panose="02070309020205020404" pitchFamily="49" charset="0"/>
              </a:rPr>
              <a:t> de commits, </a:t>
            </a:r>
            <a:r>
              <a:rPr lang="en-US" dirty="0" err="1">
                <a:cs typeface="Courier New" panose="02070309020205020404" pitchFamily="49" charset="0"/>
              </a:rPr>
              <a:t>suivi</a:t>
            </a:r>
            <a:r>
              <a:rPr lang="en-US" dirty="0">
                <a:cs typeface="Courier New" panose="02070309020205020404" pitchFamily="49" charset="0"/>
              </a:rPr>
              <a:t> du sha-1 </a:t>
            </a:r>
            <a:r>
              <a:rPr lang="en-US" dirty="0" err="1">
                <a:cs typeface="Courier New" panose="02070309020205020404" pitchFamily="49" charset="0"/>
              </a:rPr>
              <a:t>partiel</a:t>
            </a:r>
            <a:endParaRPr lang="en-US" dirty="0">
              <a:cs typeface="Courier New" panose="02070309020205020404" pitchFamily="49" charset="0"/>
            </a:endParaRPr>
          </a:p>
          <a:p>
            <a:r>
              <a:rPr lang="fr-CA" dirty="0">
                <a:cs typeface="Courier New" panose="02070309020205020404" pitchFamily="49" charset="0"/>
              </a:rPr>
              <a:t>O</a:t>
            </a:r>
            <a:r>
              <a:rPr lang="en-US" dirty="0">
                <a:cs typeface="Courier New" panose="02070309020205020404" pitchFamily="49" charset="0"/>
              </a:rPr>
              <a:t>n </a:t>
            </a:r>
            <a:r>
              <a:rPr lang="en-US" dirty="0" err="1">
                <a:cs typeface="Courier New" panose="02070309020205020404" pitchFamily="49" charset="0"/>
              </a:rPr>
              <a:t>peut</a:t>
            </a:r>
            <a:r>
              <a:rPr lang="en-US" dirty="0">
                <a:cs typeface="Courier New" panose="02070309020205020404" pitchFamily="49" charset="0"/>
              </a:rPr>
              <a:t> </a:t>
            </a:r>
            <a:r>
              <a:rPr lang="en-US" dirty="0" err="1">
                <a:cs typeface="Courier New" panose="02070309020205020404" pitchFamily="49" charset="0"/>
              </a:rPr>
              <a:t>utiliser</a:t>
            </a:r>
            <a:r>
              <a:rPr lang="en-US" dirty="0">
                <a:cs typeface="Courier New" panose="02070309020205020404" pitchFamily="49" charset="0"/>
              </a:rPr>
              <a:t> </a:t>
            </a:r>
            <a:r>
              <a:rPr lang="en-US" dirty="0" err="1">
                <a:cs typeface="Courier New" panose="02070309020205020404" pitchFamily="49" charset="0"/>
              </a:rPr>
              <a:t>cette</a:t>
            </a:r>
            <a:r>
              <a:rPr lang="en-US" dirty="0">
                <a:cs typeface="Courier New" panose="02070309020205020404" pitchFamily="49" charset="0"/>
              </a:rPr>
              <a:t> description à la place du </a:t>
            </a:r>
            <a:r>
              <a:rPr lang="en-US" dirty="0" err="1">
                <a:cs typeface="Courier New" panose="02070309020205020404" pitchFamily="49" charset="0"/>
              </a:rPr>
              <a:t>numéro</a:t>
            </a:r>
            <a:r>
              <a:rPr lang="en-US" dirty="0">
                <a:cs typeface="Courier New" panose="02070309020205020404" pitchFamily="49" charset="0"/>
              </a:rPr>
              <a:t> de commit, pour les checkouts, etc.</a:t>
            </a:r>
          </a:p>
          <a:p>
            <a:endParaRPr lang="en-US"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976374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E8D14-FBDC-42BD-A14F-B79B31601A78}"/>
              </a:ext>
            </a:extLst>
          </p:cNvPr>
          <p:cNvSpPr>
            <a:spLocks noGrp="1"/>
          </p:cNvSpPr>
          <p:nvPr>
            <p:ph type="title"/>
          </p:nvPr>
        </p:nvSpPr>
        <p:spPr/>
        <p:txBody>
          <a:bodyPr/>
          <a:lstStyle/>
          <a:p>
            <a:r>
              <a:rPr lang="fr-CA" dirty="0"/>
              <a:t>Préparer un release</a:t>
            </a:r>
            <a:endParaRPr lang="en-US" dirty="0"/>
          </a:p>
        </p:txBody>
      </p:sp>
      <p:sp>
        <p:nvSpPr>
          <p:cNvPr id="3" name="Content Placeholder 2">
            <a:extLst>
              <a:ext uri="{FF2B5EF4-FFF2-40B4-BE49-F238E27FC236}">
                <a16:creationId xmlns:a16="http://schemas.microsoft.com/office/drawing/2014/main" id="{E4AEF417-D417-400E-B223-77216FC6A993}"/>
              </a:ext>
            </a:extLst>
          </p:cNvPr>
          <p:cNvSpPr>
            <a:spLocks noGrp="1"/>
          </p:cNvSpPr>
          <p:nvPr>
            <p:ph idx="1"/>
          </p:nvPr>
        </p:nvSpPr>
        <p:spPr/>
        <p:txBody>
          <a:bodyPr/>
          <a:lstStyle/>
          <a:p>
            <a:r>
              <a:rPr lang="fr-CA" dirty="0"/>
              <a:t>On prépare un tarball de notre projet pour les gens qui n’utilisent pas git. </a:t>
            </a:r>
          </a:p>
          <a:p>
            <a:r>
              <a:rPr lang="en-US" sz="1800" dirty="0">
                <a:latin typeface="Courier New" panose="02070309020205020404" pitchFamily="49" charset="0"/>
                <a:cs typeface="Courier New" panose="02070309020205020404" pitchFamily="49" charset="0"/>
              </a:rPr>
              <a:t>git archive master --prefix='project/' | </a:t>
            </a:r>
            <a:r>
              <a:rPr lang="en-US" sz="1800" dirty="0" err="1">
                <a:latin typeface="Courier New" panose="02070309020205020404" pitchFamily="49" charset="0"/>
                <a:cs typeface="Courier New" panose="02070309020205020404" pitchFamily="49" charset="0"/>
              </a:rPr>
              <a:t>gzip</a:t>
            </a:r>
            <a:r>
              <a:rPr lang="en-US" sz="1800" dirty="0">
                <a:latin typeface="Courier New" panose="02070309020205020404" pitchFamily="49" charset="0"/>
                <a:cs typeface="Courier New" panose="02070309020205020404" pitchFamily="49" charset="0"/>
              </a:rPr>
              <a:t> &gt; `git describe master`.tar.gz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ls *.tar.gz </a:t>
            </a:r>
            <a:endParaRPr lang="en-US" sz="2400" dirty="0">
              <a:cs typeface="Courier New" panose="02070309020205020404" pitchFamily="49" charset="0"/>
            </a:endParaRPr>
          </a:p>
          <a:p>
            <a:r>
              <a:rPr lang="fr-CA" sz="2400" dirty="0">
                <a:cs typeface="Courier New" panose="02070309020205020404" pitchFamily="49" charset="0"/>
              </a:rPr>
              <a:t>Autre syntaxe:</a:t>
            </a:r>
          </a:p>
          <a:p>
            <a:r>
              <a:rPr lang="en-US" dirty="0">
                <a:latin typeface="Courier New" panose="02070309020205020404" pitchFamily="49" charset="0"/>
                <a:cs typeface="Courier New" panose="02070309020205020404" pitchFamily="49" charset="0"/>
              </a:rPr>
              <a:t>git archive master --prefix='project/' --format=zip &gt; `git describe master`.zip</a:t>
            </a:r>
            <a:endParaRPr lang="fr-CA" sz="1800" dirty="0">
              <a:latin typeface="Courier New" panose="02070309020205020404" pitchFamily="49" charset="0"/>
              <a:cs typeface="Courier New" panose="02070309020205020404" pitchFamily="49" charset="0"/>
            </a:endParaRPr>
          </a:p>
          <a:p>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7572029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A7FAB-7B88-46BD-B73C-883642BF9347}"/>
              </a:ext>
            </a:extLst>
          </p:cNvPr>
          <p:cNvSpPr>
            <a:spLocks noGrp="1"/>
          </p:cNvSpPr>
          <p:nvPr>
            <p:ph type="title"/>
          </p:nvPr>
        </p:nvSpPr>
        <p:spPr/>
        <p:txBody>
          <a:bodyPr/>
          <a:lstStyle/>
          <a:p>
            <a:r>
              <a:rPr lang="fr-CA" dirty="0" err="1"/>
              <a:t>Shortlog</a:t>
            </a:r>
            <a:endParaRPr lang="en-US" dirty="0"/>
          </a:p>
        </p:txBody>
      </p:sp>
      <p:sp>
        <p:nvSpPr>
          <p:cNvPr id="3" name="Content Placeholder 2">
            <a:extLst>
              <a:ext uri="{FF2B5EF4-FFF2-40B4-BE49-F238E27FC236}">
                <a16:creationId xmlns:a16="http://schemas.microsoft.com/office/drawing/2014/main" id="{21892047-8520-4D21-B75B-48EF01F77892}"/>
              </a:ext>
            </a:extLst>
          </p:cNvPr>
          <p:cNvSpPr>
            <a:spLocks noGrp="1"/>
          </p:cNvSpPr>
          <p:nvPr>
            <p:ph idx="1"/>
          </p:nvPr>
        </p:nvSpPr>
        <p:spPr/>
        <p:txBody>
          <a:bodyPr>
            <a:normAutofit/>
          </a:bodyPr>
          <a:lstStyle/>
          <a:p>
            <a:r>
              <a:rPr lang="fr-CA" dirty="0"/>
              <a:t>On peut générer un changelog pour la documentation avec la commande </a:t>
            </a:r>
            <a:r>
              <a:rPr lang="fr-CA" dirty="0" err="1"/>
              <a:t>shortlog</a:t>
            </a:r>
            <a:r>
              <a:rPr lang="fr-CA" dirty="0"/>
              <a:t>. Cela retourne une ligne par commit. Imaginons qu’on veut lister les changements depuis la dernière version release, v1.0.1 </a:t>
            </a:r>
          </a:p>
          <a:p>
            <a:r>
              <a:rPr lang="en-US" dirty="0">
                <a:latin typeface="Courier New" panose="02070309020205020404" pitchFamily="49" charset="0"/>
                <a:cs typeface="Courier New" panose="02070309020205020404" pitchFamily="49" charset="0"/>
              </a:rPr>
              <a:t>git </a:t>
            </a:r>
            <a:r>
              <a:rPr lang="en-US" dirty="0" err="1">
                <a:latin typeface="Courier New" panose="02070309020205020404" pitchFamily="49" charset="0"/>
                <a:cs typeface="Courier New" panose="02070309020205020404" pitchFamily="49" charset="0"/>
              </a:rPr>
              <a:t>shortlog</a:t>
            </a:r>
            <a:r>
              <a:rPr lang="en-US" dirty="0">
                <a:latin typeface="Courier New" panose="02070309020205020404" pitchFamily="49" charset="0"/>
                <a:cs typeface="Courier New" panose="02070309020205020404" pitchFamily="49" charset="0"/>
              </a:rPr>
              <a:t> --no-merges master --not v1.0.1</a:t>
            </a:r>
          </a:p>
          <a:p>
            <a:endParaRPr lang="fr-CA" dirty="0"/>
          </a:p>
          <a:p>
            <a:endParaRPr lang="fr-CA" dirty="0"/>
          </a:p>
          <a:p>
            <a:r>
              <a:rPr lang="fr-CA" dirty="0"/>
              <a:t>  </a:t>
            </a:r>
          </a:p>
          <a:p>
            <a:endParaRPr lang="en-US" dirty="0"/>
          </a:p>
        </p:txBody>
      </p:sp>
    </p:spTree>
    <p:extLst>
      <p:ext uri="{BB962C8B-B14F-4D97-AF65-F5344CB8AC3E}">
        <p14:creationId xmlns:p14="http://schemas.microsoft.com/office/powerpoint/2010/main" val="107070418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2F2E2-90F1-43A9-95F4-53A2CA6B2EC9}"/>
              </a:ext>
            </a:extLst>
          </p:cNvPr>
          <p:cNvSpPr>
            <a:spLocks noGrp="1"/>
          </p:cNvSpPr>
          <p:nvPr>
            <p:ph type="title"/>
          </p:nvPr>
        </p:nvSpPr>
        <p:spPr/>
        <p:txBody>
          <a:bodyPr/>
          <a:lstStyle/>
          <a:p>
            <a:r>
              <a:rPr lang="fr-CA" dirty="0"/>
              <a:t>Diner</a:t>
            </a:r>
            <a:endParaRPr lang="en-US" dirty="0"/>
          </a:p>
        </p:txBody>
      </p:sp>
      <p:sp>
        <p:nvSpPr>
          <p:cNvPr id="3" name="Content Placeholder 2">
            <a:extLst>
              <a:ext uri="{FF2B5EF4-FFF2-40B4-BE49-F238E27FC236}">
                <a16:creationId xmlns:a16="http://schemas.microsoft.com/office/drawing/2014/main" id="{8E5C3362-DE4A-4C31-8E19-65AF12809DA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50839604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A0A5-E3E8-479D-90C7-4BA76A8B6A4C}"/>
              </a:ext>
            </a:extLst>
          </p:cNvPr>
          <p:cNvSpPr>
            <a:spLocks noGrp="1"/>
          </p:cNvSpPr>
          <p:nvPr>
            <p:ph type="title"/>
          </p:nvPr>
        </p:nvSpPr>
        <p:spPr/>
        <p:txBody>
          <a:bodyPr/>
          <a:lstStyle/>
          <a:p>
            <a:r>
              <a:rPr lang="fr-CA" dirty="0"/>
              <a:t>Sélection des versions</a:t>
            </a:r>
            <a:endParaRPr lang="en-US" dirty="0"/>
          </a:p>
        </p:txBody>
      </p:sp>
      <p:sp>
        <p:nvSpPr>
          <p:cNvPr id="3" name="Content Placeholder 2">
            <a:extLst>
              <a:ext uri="{FF2B5EF4-FFF2-40B4-BE49-F238E27FC236}">
                <a16:creationId xmlns:a16="http://schemas.microsoft.com/office/drawing/2014/main" id="{87F8C96E-8AD7-468C-B351-75600C89B185}"/>
              </a:ext>
            </a:extLst>
          </p:cNvPr>
          <p:cNvSpPr>
            <a:spLocks noGrp="1"/>
          </p:cNvSpPr>
          <p:nvPr>
            <p:ph idx="1"/>
          </p:nvPr>
        </p:nvSpPr>
        <p:spPr/>
        <p:txBody>
          <a:bodyPr/>
          <a:lstStyle/>
          <a:p>
            <a:r>
              <a:rPr lang="fr-CA" dirty="0"/>
              <a:t>On peut référencer via la signature sha-1</a:t>
            </a:r>
          </a:p>
          <a:p>
            <a:r>
              <a:rPr lang="fr-CA" dirty="0"/>
              <a:t>Ex: on utilise git log pour énumérer </a:t>
            </a:r>
            <a:r>
              <a:rPr lang="fr-CA" dirty="0" err="1"/>
              <a:t>commits</a:t>
            </a:r>
            <a:endParaRPr lang="fr-CA" dirty="0"/>
          </a:p>
          <a:p>
            <a:r>
              <a:rPr lang="en-US" dirty="0">
                <a:latin typeface="Courier New" panose="02070309020205020404" pitchFamily="49" charset="0"/>
                <a:cs typeface="Courier New" panose="02070309020205020404" pitchFamily="49" charset="0"/>
              </a:rPr>
              <a:t>git log</a:t>
            </a:r>
          </a:p>
          <a:p>
            <a:r>
              <a:rPr lang="fr-CA" dirty="0"/>
              <a:t>O</a:t>
            </a:r>
            <a:r>
              <a:rPr lang="en-US" dirty="0"/>
              <a:t>n </a:t>
            </a:r>
            <a:r>
              <a:rPr lang="en-US" dirty="0" err="1"/>
              <a:t>peut</a:t>
            </a:r>
            <a:r>
              <a:rPr lang="en-US" dirty="0"/>
              <a:t> </a:t>
            </a:r>
            <a:r>
              <a:rPr lang="en-US" dirty="0" err="1"/>
              <a:t>utiliser</a:t>
            </a:r>
            <a:r>
              <a:rPr lang="en-US" dirty="0"/>
              <a:t> </a:t>
            </a:r>
            <a:r>
              <a:rPr lang="en-US" dirty="0" err="1"/>
              <a:t>différentes</a:t>
            </a:r>
            <a:r>
              <a:rPr lang="en-US" dirty="0"/>
              <a:t> longueurs </a:t>
            </a:r>
            <a:r>
              <a:rPr lang="en-US" dirty="0" err="1"/>
              <a:t>d’une</a:t>
            </a:r>
            <a:r>
              <a:rPr lang="en-US" dirty="0"/>
              <a:t> signature (</a:t>
            </a:r>
            <a:r>
              <a:rPr lang="en-US" dirty="0" err="1"/>
              <a:t>si</a:t>
            </a:r>
            <a:r>
              <a:rPr lang="en-US" dirty="0"/>
              <a:t> pas </a:t>
            </a:r>
            <a:r>
              <a:rPr lang="en-US" dirty="0" err="1"/>
              <a:t>d’ambiguité</a:t>
            </a:r>
            <a:r>
              <a:rPr lang="en-US" dirty="0"/>
              <a:t>) </a:t>
            </a:r>
          </a:p>
          <a:p>
            <a:r>
              <a:rPr lang="en-US" dirty="0">
                <a:latin typeface="Courier New" panose="02070309020205020404" pitchFamily="49" charset="0"/>
                <a:cs typeface="Courier New" panose="02070309020205020404" pitchFamily="49" charset="0"/>
              </a:rPr>
              <a:t>git show 1c002dd4b536e7479fe34593e72e6c6c1819e53b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show 1c002dd4b536e7479f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show 1c002d</a:t>
            </a:r>
          </a:p>
        </p:txBody>
      </p:sp>
    </p:spTree>
    <p:extLst>
      <p:ext uri="{BB962C8B-B14F-4D97-AF65-F5344CB8AC3E}">
        <p14:creationId xmlns:p14="http://schemas.microsoft.com/office/powerpoint/2010/main" val="119343791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86694-5409-4EFF-965B-DCEF25AD490F}"/>
              </a:ext>
            </a:extLst>
          </p:cNvPr>
          <p:cNvSpPr>
            <a:spLocks noGrp="1"/>
          </p:cNvSpPr>
          <p:nvPr>
            <p:ph type="title"/>
          </p:nvPr>
        </p:nvSpPr>
        <p:spPr/>
        <p:txBody>
          <a:bodyPr/>
          <a:lstStyle/>
          <a:p>
            <a:r>
              <a:rPr lang="fr-CA" dirty="0"/>
              <a:t>Signature sha-1 courte</a:t>
            </a:r>
            <a:endParaRPr lang="en-US" dirty="0"/>
          </a:p>
        </p:txBody>
      </p:sp>
      <p:sp>
        <p:nvSpPr>
          <p:cNvPr id="3" name="Content Placeholder 2">
            <a:extLst>
              <a:ext uri="{FF2B5EF4-FFF2-40B4-BE49-F238E27FC236}">
                <a16:creationId xmlns:a16="http://schemas.microsoft.com/office/drawing/2014/main" id="{1084F4A3-BD81-44AB-A249-8F251C7ABA3A}"/>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git log --abbrev-commit --pretty=</a:t>
            </a:r>
            <a:r>
              <a:rPr lang="en-US" dirty="0" err="1">
                <a:latin typeface="Courier New" panose="02070309020205020404" pitchFamily="49" charset="0"/>
                <a:cs typeface="Courier New" panose="02070309020205020404" pitchFamily="49" charset="0"/>
              </a:rPr>
              <a:t>oneline</a:t>
            </a:r>
            <a:endParaRPr lang="en-US" dirty="0">
              <a:latin typeface="Courier New" panose="02070309020205020404" pitchFamily="49" charset="0"/>
              <a:cs typeface="Courier New" panose="02070309020205020404" pitchFamily="49" charset="0"/>
            </a:endParaRPr>
          </a:p>
          <a:p>
            <a:r>
              <a:rPr lang="fr-CA" dirty="0"/>
              <a:t>G</a:t>
            </a:r>
            <a:r>
              <a:rPr lang="en-US" dirty="0" err="1"/>
              <a:t>énère</a:t>
            </a:r>
            <a:r>
              <a:rPr lang="en-US" dirty="0"/>
              <a:t> des signatures de 7 </a:t>
            </a:r>
            <a:r>
              <a:rPr lang="en-US" dirty="0" err="1"/>
              <a:t>caractères</a:t>
            </a:r>
            <a:r>
              <a:rPr lang="en-US" dirty="0"/>
              <a:t> (</a:t>
            </a:r>
            <a:r>
              <a:rPr lang="en-US" dirty="0" err="1"/>
              <a:t>ajoute</a:t>
            </a:r>
            <a:r>
              <a:rPr lang="en-US" dirty="0"/>
              <a:t> des </a:t>
            </a:r>
            <a:r>
              <a:rPr lang="en-US" dirty="0" err="1"/>
              <a:t>caractères</a:t>
            </a:r>
            <a:r>
              <a:rPr lang="en-US" dirty="0"/>
              <a:t> </a:t>
            </a:r>
            <a:r>
              <a:rPr lang="en-US" dirty="0" err="1"/>
              <a:t>si</a:t>
            </a:r>
            <a:r>
              <a:rPr lang="en-US" dirty="0"/>
              <a:t> </a:t>
            </a:r>
            <a:r>
              <a:rPr lang="en-US" dirty="0" err="1"/>
              <a:t>ambiguité</a:t>
            </a:r>
            <a:r>
              <a:rPr lang="en-US" dirty="0"/>
              <a:t>.)</a:t>
            </a:r>
          </a:p>
        </p:txBody>
      </p:sp>
    </p:spTree>
    <p:extLst>
      <p:ext uri="{BB962C8B-B14F-4D97-AF65-F5344CB8AC3E}">
        <p14:creationId xmlns:p14="http://schemas.microsoft.com/office/powerpoint/2010/main" val="228659565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6DEAF-4DA5-4CFA-A567-FCB034899451}"/>
              </a:ext>
            </a:extLst>
          </p:cNvPr>
          <p:cNvSpPr>
            <a:spLocks noGrp="1"/>
          </p:cNvSpPr>
          <p:nvPr>
            <p:ph type="title"/>
          </p:nvPr>
        </p:nvSpPr>
        <p:spPr/>
        <p:txBody>
          <a:bodyPr/>
          <a:lstStyle/>
          <a:p>
            <a:r>
              <a:rPr lang="fr-CA" dirty="0"/>
              <a:t>Utiliser un nom de branche</a:t>
            </a:r>
            <a:endParaRPr lang="en-US" dirty="0"/>
          </a:p>
        </p:txBody>
      </p:sp>
      <p:sp>
        <p:nvSpPr>
          <p:cNvPr id="3" name="Content Placeholder 2">
            <a:extLst>
              <a:ext uri="{FF2B5EF4-FFF2-40B4-BE49-F238E27FC236}">
                <a16:creationId xmlns:a16="http://schemas.microsoft.com/office/drawing/2014/main" id="{4E0D6CD5-708C-4E3A-B294-B7CE30794A26}"/>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git show ca82a6dff817ec66f44342007202690a93763949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show topic1</a:t>
            </a:r>
          </a:p>
          <a:p>
            <a:r>
              <a:rPr lang="fr-CA" dirty="0"/>
              <a:t>Les deux dernières commandes sont équivalentes</a:t>
            </a:r>
          </a:p>
          <a:p>
            <a:r>
              <a:rPr lang="fr-CA" dirty="0"/>
              <a:t>P</a:t>
            </a:r>
            <a:r>
              <a:rPr lang="en-US" dirty="0"/>
              <a:t>our </a:t>
            </a:r>
            <a:r>
              <a:rPr lang="en-US" dirty="0" err="1"/>
              <a:t>trouver</a:t>
            </a:r>
            <a:r>
              <a:rPr lang="en-US" dirty="0"/>
              <a:t> un no de signature à </a:t>
            </a:r>
            <a:r>
              <a:rPr lang="en-US" dirty="0" err="1"/>
              <a:t>partir</a:t>
            </a:r>
            <a:r>
              <a:rPr lang="en-US" dirty="0"/>
              <a:t> du nom de </a:t>
            </a:r>
            <a:r>
              <a:rPr lang="en-US" dirty="0" err="1"/>
              <a:t>branche</a:t>
            </a:r>
            <a:r>
              <a:rPr lang="en-US" dirty="0"/>
              <a:t>:</a:t>
            </a:r>
          </a:p>
          <a:p>
            <a:r>
              <a:rPr lang="en-US" dirty="0">
                <a:latin typeface="Courier New" panose="02070309020205020404" pitchFamily="49" charset="0"/>
                <a:cs typeface="Courier New" panose="02070309020205020404" pitchFamily="49" charset="0"/>
              </a:rPr>
              <a:t>git rev-parse topic1</a:t>
            </a:r>
            <a:endParaRPr lang="fr-CA"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1210433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66F1B-3D7D-4EB5-AAD8-FEBB8BDE7200}"/>
              </a:ext>
            </a:extLst>
          </p:cNvPr>
          <p:cNvSpPr>
            <a:spLocks noGrp="1"/>
          </p:cNvSpPr>
          <p:nvPr>
            <p:ph type="title"/>
          </p:nvPr>
        </p:nvSpPr>
        <p:spPr/>
        <p:txBody>
          <a:bodyPr/>
          <a:lstStyle/>
          <a:p>
            <a:r>
              <a:rPr lang="fr-CA" dirty="0" err="1"/>
              <a:t>Reflog</a:t>
            </a:r>
            <a:endParaRPr lang="en-US" dirty="0"/>
          </a:p>
        </p:txBody>
      </p:sp>
      <p:sp>
        <p:nvSpPr>
          <p:cNvPr id="3" name="Content Placeholder 2">
            <a:extLst>
              <a:ext uri="{FF2B5EF4-FFF2-40B4-BE49-F238E27FC236}">
                <a16:creationId xmlns:a16="http://schemas.microsoft.com/office/drawing/2014/main" id="{F5885BB2-BF67-4BAF-BFBD-D830BF4D701B}"/>
              </a:ext>
            </a:extLst>
          </p:cNvPr>
          <p:cNvSpPr>
            <a:spLocks noGrp="1"/>
          </p:cNvSpPr>
          <p:nvPr>
            <p:ph idx="1"/>
          </p:nvPr>
        </p:nvSpPr>
        <p:spPr/>
        <p:txBody>
          <a:bodyPr>
            <a:normAutofit/>
          </a:bodyPr>
          <a:lstStyle/>
          <a:p>
            <a:r>
              <a:rPr lang="fr-CA" dirty="0" err="1"/>
              <a:t>Reflog</a:t>
            </a:r>
            <a:r>
              <a:rPr lang="fr-CA" dirty="0"/>
              <a:t> est l’historique de la position du </a:t>
            </a:r>
            <a:r>
              <a:rPr lang="fr-CA" dirty="0" err="1"/>
              <a:t>head</a:t>
            </a:r>
            <a:endParaRPr lang="fr-CA" dirty="0"/>
          </a:p>
          <a:p>
            <a:r>
              <a:rPr lang="fr-CA" dirty="0">
                <a:latin typeface="Courier New" panose="02070309020205020404" pitchFamily="49" charset="0"/>
                <a:cs typeface="Courier New" panose="02070309020205020404" pitchFamily="49" charset="0"/>
              </a:rPr>
              <a:t>git </a:t>
            </a:r>
            <a:r>
              <a:rPr lang="fr-CA" dirty="0" err="1">
                <a:latin typeface="Courier New" panose="02070309020205020404" pitchFamily="49" charset="0"/>
                <a:cs typeface="Courier New" panose="02070309020205020404" pitchFamily="49" charset="0"/>
              </a:rPr>
              <a:t>reflog</a:t>
            </a:r>
            <a:r>
              <a:rPr lang="fr-CA" dirty="0">
                <a:latin typeface="Courier New" panose="02070309020205020404" pitchFamily="49" charset="0"/>
                <a:cs typeface="Courier New" panose="02070309020205020404" pitchFamily="49" charset="0"/>
              </a:rPr>
              <a:t> </a:t>
            </a:r>
            <a:r>
              <a:rPr lang="fr-CA" dirty="0"/>
              <a:t>retourne cet historique</a:t>
            </a:r>
          </a:p>
          <a:p>
            <a:r>
              <a:rPr lang="en-US" dirty="0">
                <a:latin typeface="Courier New" panose="02070309020205020404" pitchFamily="49" charset="0"/>
                <a:cs typeface="Courier New" panose="02070309020205020404" pitchFamily="49" charset="0"/>
              </a:rPr>
              <a:t>git show HEAD@{5}  </a:t>
            </a:r>
            <a:r>
              <a:rPr lang="en-US" dirty="0">
                <a:cs typeface="Courier New" panose="02070309020205020404" pitchFamily="49" charset="0"/>
              </a:rPr>
              <a:t> Affiche les </a:t>
            </a:r>
            <a:r>
              <a:rPr lang="en-US" dirty="0" err="1">
                <a:cs typeface="Courier New" panose="02070309020205020404" pitchFamily="49" charset="0"/>
              </a:rPr>
              <a:t>détails</a:t>
            </a:r>
            <a:r>
              <a:rPr lang="en-US" dirty="0">
                <a:cs typeface="Courier New" panose="02070309020205020404" pitchFamily="49" charset="0"/>
              </a:rPr>
              <a:t> </a:t>
            </a:r>
            <a:r>
              <a:rPr lang="en-US" dirty="0" err="1">
                <a:cs typeface="Courier New" panose="02070309020205020404" pitchFamily="49" charset="0"/>
              </a:rPr>
              <a:t>d’il</a:t>
            </a:r>
            <a:r>
              <a:rPr lang="en-US" dirty="0">
                <a:cs typeface="Courier New" panose="02070309020205020404" pitchFamily="49" charset="0"/>
              </a:rPr>
              <a:t> y a 5 positions</a:t>
            </a:r>
          </a:p>
          <a:p>
            <a:r>
              <a:rPr lang="en-US" dirty="0">
                <a:latin typeface="Courier New" panose="02070309020205020404" pitchFamily="49" charset="0"/>
                <a:cs typeface="Courier New" panose="02070309020205020404" pitchFamily="49" charset="0"/>
              </a:rPr>
              <a:t>git show HEAD@{0}  </a:t>
            </a:r>
            <a:r>
              <a:rPr lang="en-US" dirty="0">
                <a:cs typeface="Courier New" panose="02070309020205020404" pitchFamily="49" charset="0"/>
              </a:rPr>
              <a:t>Affiche le head courant</a:t>
            </a:r>
          </a:p>
          <a:p>
            <a:r>
              <a:rPr lang="en-US" dirty="0">
                <a:latin typeface="Courier New" panose="02070309020205020404" pitchFamily="49" charset="0"/>
                <a:cs typeface="Courier New" panose="02070309020205020404" pitchFamily="49" charset="0"/>
              </a:rPr>
              <a:t>git show master@{yesterday}  </a:t>
            </a:r>
            <a:r>
              <a:rPr lang="en-US" dirty="0"/>
              <a:t>Affiche le master </a:t>
            </a:r>
            <a:r>
              <a:rPr lang="en-US" dirty="0" err="1"/>
              <a:t>d’hier</a:t>
            </a:r>
            <a:endParaRPr lang="en-US" dirty="0"/>
          </a:p>
          <a:p>
            <a:r>
              <a:rPr lang="fr-CA" dirty="0">
                <a:cs typeface="Courier New" panose="02070309020205020404" pitchFamily="49" charset="0"/>
              </a:rPr>
              <a:t>O</a:t>
            </a:r>
            <a:r>
              <a:rPr lang="en-US" dirty="0">
                <a:cs typeface="Courier New" panose="02070309020205020404" pitchFamily="49" charset="0"/>
              </a:rPr>
              <a:t>n ne </a:t>
            </a:r>
            <a:r>
              <a:rPr lang="en-US" dirty="0" err="1">
                <a:cs typeface="Courier New" panose="02070309020205020404" pitchFamily="49" charset="0"/>
              </a:rPr>
              <a:t>peut</a:t>
            </a:r>
            <a:r>
              <a:rPr lang="en-US" dirty="0">
                <a:cs typeface="Courier New" panose="02070309020205020404" pitchFamily="49" charset="0"/>
              </a:rPr>
              <a:t> </a:t>
            </a:r>
            <a:r>
              <a:rPr lang="en-US" dirty="0" err="1">
                <a:cs typeface="Courier New" panose="02070309020205020404" pitchFamily="49" charset="0"/>
              </a:rPr>
              <a:t>retourner</a:t>
            </a:r>
            <a:r>
              <a:rPr lang="en-US" dirty="0">
                <a:cs typeface="Courier New" panose="02070309020205020404" pitchFamily="49" charset="0"/>
              </a:rPr>
              <a:t> des </a:t>
            </a:r>
            <a:r>
              <a:rPr lang="en-US" dirty="0" err="1">
                <a:cs typeface="Courier New" panose="02070309020205020404" pitchFamily="49" charset="0"/>
              </a:rPr>
              <a:t>mois</a:t>
            </a:r>
            <a:r>
              <a:rPr lang="en-US" dirty="0">
                <a:cs typeface="Courier New" panose="02070309020205020404" pitchFamily="49" charset="0"/>
              </a:rPr>
              <a:t> </a:t>
            </a:r>
            <a:r>
              <a:rPr lang="en-US" dirty="0" err="1">
                <a:cs typeface="Courier New" panose="02070309020205020404" pitchFamily="49" charset="0"/>
              </a:rPr>
              <a:t>en</a:t>
            </a:r>
            <a:r>
              <a:rPr lang="en-US" dirty="0">
                <a:cs typeface="Courier New" panose="02070309020205020404" pitchFamily="49" charset="0"/>
              </a:rPr>
              <a:t> </a:t>
            </a:r>
            <a:r>
              <a:rPr lang="en-US" dirty="0" err="1">
                <a:cs typeface="Courier New" panose="02070309020205020404" pitchFamily="49" charset="0"/>
              </a:rPr>
              <a:t>arrière</a:t>
            </a:r>
            <a:r>
              <a:rPr lang="en-US" dirty="0">
                <a:cs typeface="Courier New" panose="02070309020205020404" pitchFamily="49" charset="0"/>
              </a:rPr>
              <a:t>. Le </a:t>
            </a:r>
            <a:r>
              <a:rPr lang="en-US" dirty="0" err="1">
                <a:cs typeface="Courier New" panose="02070309020205020404" pitchFamily="49" charset="0"/>
              </a:rPr>
              <a:t>reflog</a:t>
            </a:r>
            <a:r>
              <a:rPr lang="en-US" dirty="0">
                <a:cs typeface="Courier New" panose="02070309020205020404" pitchFamily="49" charset="0"/>
              </a:rPr>
              <a:t> </a:t>
            </a:r>
            <a:r>
              <a:rPr lang="en-US" dirty="0" err="1">
                <a:cs typeface="Courier New" panose="02070309020205020404" pitchFamily="49" charset="0"/>
              </a:rPr>
              <a:t>est</a:t>
            </a:r>
            <a:r>
              <a:rPr lang="en-US" dirty="0">
                <a:cs typeface="Courier New" panose="02070309020205020404" pitchFamily="49" charset="0"/>
              </a:rPr>
              <a:t> </a:t>
            </a:r>
            <a:r>
              <a:rPr lang="en-US" dirty="0" err="1">
                <a:cs typeface="Courier New" panose="02070309020205020404" pitchFamily="49" charset="0"/>
              </a:rPr>
              <a:t>limité</a:t>
            </a:r>
            <a:r>
              <a:rPr lang="en-US" dirty="0">
                <a:cs typeface="Courier New" panose="02070309020205020404" pitchFamily="49" charset="0"/>
              </a:rPr>
              <a:t>.</a:t>
            </a:r>
          </a:p>
          <a:p>
            <a:r>
              <a:rPr lang="fr-CA" dirty="0">
                <a:cs typeface="Courier New" panose="02070309020205020404" pitchFamily="49" charset="0"/>
              </a:rPr>
              <a:t>Pour avoir la liste des </a:t>
            </a:r>
            <a:r>
              <a:rPr lang="fr-CA" dirty="0" err="1">
                <a:cs typeface="Courier New" panose="02070309020205020404" pitchFamily="49" charset="0"/>
              </a:rPr>
              <a:t>reflog</a:t>
            </a:r>
            <a:r>
              <a:rPr lang="fr-CA" dirty="0">
                <a:cs typeface="Courier New" panose="02070309020205020404" pitchFamily="49" charset="0"/>
              </a:rPr>
              <a:t> dans le format git log, utiliser –g</a:t>
            </a:r>
          </a:p>
          <a:p>
            <a:r>
              <a:rPr lang="fr-CA" dirty="0">
                <a:latin typeface="Courier New" panose="02070309020205020404" pitchFamily="49" charset="0"/>
                <a:cs typeface="Courier New" panose="02070309020205020404" pitchFamily="49" charset="0"/>
              </a:rPr>
              <a:t>git log -g</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529480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3A486-8292-43EF-9E1E-B710EC29D150}"/>
              </a:ext>
            </a:extLst>
          </p:cNvPr>
          <p:cNvSpPr>
            <a:spLocks noGrp="1"/>
          </p:cNvSpPr>
          <p:nvPr>
            <p:ph type="title"/>
          </p:nvPr>
        </p:nvSpPr>
        <p:spPr/>
        <p:txBody>
          <a:bodyPr/>
          <a:lstStyle/>
          <a:p>
            <a:r>
              <a:rPr lang="fr-CA" dirty="0"/>
              <a:t>HTTP</a:t>
            </a:r>
            <a:endParaRPr lang="en-US" dirty="0"/>
          </a:p>
        </p:txBody>
      </p:sp>
      <p:sp>
        <p:nvSpPr>
          <p:cNvPr id="3" name="Content Placeholder 2">
            <a:extLst>
              <a:ext uri="{FF2B5EF4-FFF2-40B4-BE49-F238E27FC236}">
                <a16:creationId xmlns:a16="http://schemas.microsoft.com/office/drawing/2014/main" id="{D9F24DF4-7FDE-42F2-A351-56A8540462A4}"/>
              </a:ext>
            </a:extLst>
          </p:cNvPr>
          <p:cNvSpPr>
            <a:spLocks noGrp="1"/>
          </p:cNvSpPr>
          <p:nvPr>
            <p:ph idx="1"/>
          </p:nvPr>
        </p:nvSpPr>
        <p:spPr/>
        <p:txBody>
          <a:bodyPr>
            <a:normAutofit/>
          </a:bodyPr>
          <a:lstStyle/>
          <a:p>
            <a:r>
              <a:rPr lang="fr-CA" dirty="0"/>
              <a:t>Smart HTTP</a:t>
            </a:r>
          </a:p>
          <a:p>
            <a:pPr marL="457200" indent="-457200">
              <a:buFont typeface="Arial" panose="020B0604020202020204" pitchFamily="34" charset="0"/>
              <a:buChar char="•"/>
            </a:pPr>
            <a:r>
              <a:rPr lang="fr-CA" dirty="0"/>
              <a:t>Nécessite une application web</a:t>
            </a:r>
          </a:p>
          <a:p>
            <a:pPr marL="457200" indent="-457200">
              <a:buFont typeface="Arial" panose="020B0604020202020204" pitchFamily="34" charset="0"/>
              <a:buChar char="•"/>
            </a:pPr>
            <a:r>
              <a:rPr lang="fr-CA" dirty="0"/>
              <a:t>Plus facile que SSH (pas besoin de clé </a:t>
            </a:r>
            <a:r>
              <a:rPr lang="fr-CA" dirty="0" err="1"/>
              <a:t>ssh</a:t>
            </a:r>
            <a:r>
              <a:rPr lang="fr-CA" dirty="0"/>
              <a:t>, on utilise user/</a:t>
            </a:r>
            <a:r>
              <a:rPr lang="fr-CA" dirty="0" err="1"/>
              <a:t>password</a:t>
            </a:r>
            <a:r>
              <a:rPr lang="fr-CA" dirty="0"/>
              <a:t>).</a:t>
            </a:r>
          </a:p>
          <a:p>
            <a:pPr marL="457200" indent="-457200">
              <a:buFont typeface="Arial" panose="020B0604020202020204" pitchFamily="34" charset="0"/>
              <a:buChar char="•"/>
            </a:pPr>
            <a:r>
              <a:rPr lang="fr-CA" dirty="0"/>
              <a:t>L’application web gère la sécurité</a:t>
            </a:r>
          </a:p>
          <a:p>
            <a:r>
              <a:rPr lang="fr-CA" dirty="0" err="1"/>
              <a:t>Dumb</a:t>
            </a:r>
            <a:r>
              <a:rPr lang="fr-CA" dirty="0"/>
              <a:t> HTTP</a:t>
            </a:r>
          </a:p>
          <a:p>
            <a:pPr marL="457200" indent="-457200">
              <a:buFont typeface="Arial" panose="020B0604020202020204" pitchFamily="34" charset="0"/>
              <a:buChar char="•"/>
            </a:pPr>
            <a:r>
              <a:rPr lang="fr-CA" dirty="0"/>
              <a:t>On utilise un server web simple (Apache) avec des </a:t>
            </a:r>
            <a:r>
              <a:rPr lang="fr-CA" dirty="0" err="1"/>
              <a:t>hooks</a:t>
            </a:r>
            <a:endParaRPr lang="fr-CA" dirty="0"/>
          </a:p>
          <a:p>
            <a:pPr marL="457200" indent="-457200">
              <a:buFont typeface="Arial" panose="020B0604020202020204" pitchFamily="34" charset="0"/>
              <a:buChar char="•"/>
            </a:pPr>
            <a:r>
              <a:rPr lang="fr-CA" dirty="0"/>
              <a:t>Ne permet que la lecture, pas l’écriture</a:t>
            </a:r>
          </a:p>
          <a:p>
            <a:endParaRPr lang="en-US" dirty="0"/>
          </a:p>
        </p:txBody>
      </p:sp>
    </p:spTree>
    <p:extLst>
      <p:ext uri="{BB962C8B-B14F-4D97-AF65-F5344CB8AC3E}">
        <p14:creationId xmlns:p14="http://schemas.microsoft.com/office/powerpoint/2010/main" val="330006635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603F7-0F2A-4A45-A7B8-816B50BEB2D0}"/>
              </a:ext>
            </a:extLst>
          </p:cNvPr>
          <p:cNvSpPr>
            <a:spLocks noGrp="1"/>
          </p:cNvSpPr>
          <p:nvPr>
            <p:ph type="title"/>
          </p:nvPr>
        </p:nvSpPr>
        <p:spPr/>
        <p:txBody>
          <a:bodyPr/>
          <a:lstStyle/>
          <a:p>
            <a:r>
              <a:rPr lang="fr-CA" dirty="0"/>
              <a:t>Références d’ancêtres</a:t>
            </a:r>
            <a:endParaRPr lang="en-US" dirty="0"/>
          </a:p>
        </p:txBody>
      </p:sp>
      <p:sp>
        <p:nvSpPr>
          <p:cNvPr id="3" name="Content Placeholder 2">
            <a:extLst>
              <a:ext uri="{FF2B5EF4-FFF2-40B4-BE49-F238E27FC236}">
                <a16:creationId xmlns:a16="http://schemas.microsoft.com/office/drawing/2014/main" id="{827A1ED0-14C7-4C02-A39B-6C64A9D15242}"/>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git show HEAD^  </a:t>
            </a:r>
            <a:r>
              <a:rPr lang="en-US" dirty="0"/>
              <a:t>(</a:t>
            </a:r>
            <a:r>
              <a:rPr lang="en-US" dirty="0" err="1"/>
              <a:t>en</a:t>
            </a:r>
            <a:r>
              <a:rPr lang="en-US" dirty="0"/>
              <a:t> windows, </a:t>
            </a:r>
            <a:r>
              <a:rPr lang="en-US" dirty="0" err="1"/>
              <a:t>il</a:t>
            </a:r>
            <a:r>
              <a:rPr lang="en-US" dirty="0"/>
              <a:t> </a:t>
            </a:r>
            <a:r>
              <a:rPr lang="en-US" dirty="0" err="1"/>
              <a:t>faut</a:t>
            </a:r>
            <a:r>
              <a:rPr lang="en-US" dirty="0"/>
              <a:t> faire un escape du ^)</a:t>
            </a:r>
          </a:p>
          <a:p>
            <a:r>
              <a:rPr lang="en-US" dirty="0">
                <a:latin typeface="Courier New" panose="02070309020205020404" pitchFamily="49" charset="0"/>
                <a:cs typeface="Courier New" panose="02070309020205020404" pitchFamily="49" charset="0"/>
              </a:rPr>
              <a:t>git show HEAD^^   </a:t>
            </a:r>
            <a:r>
              <a:rPr lang="en-US" dirty="0" err="1"/>
              <a:t>ou</a:t>
            </a:r>
            <a:r>
              <a:rPr lang="en-US" dirty="0"/>
              <a:t>   </a:t>
            </a:r>
          </a:p>
          <a:p>
            <a:r>
              <a:rPr lang="fr-CA" dirty="0">
                <a:latin typeface="Courier New" panose="02070309020205020404" pitchFamily="49" charset="0"/>
                <a:cs typeface="Courier New" panose="02070309020205020404" pitchFamily="49" charset="0"/>
              </a:rPr>
              <a:t>git show "HEAD^"</a:t>
            </a:r>
          </a:p>
          <a:p>
            <a:r>
              <a:rPr lang="fr-CA" dirty="0"/>
              <a:t>Si on a mergé:</a:t>
            </a:r>
          </a:p>
          <a:p>
            <a:r>
              <a:rPr lang="en-US" dirty="0">
                <a:latin typeface="Courier New" panose="02070309020205020404" pitchFamily="49" charset="0"/>
                <a:cs typeface="Courier New" panose="02070309020205020404" pitchFamily="49" charset="0"/>
              </a:rPr>
              <a:t>git show "d921970^"  </a:t>
            </a:r>
            <a:r>
              <a:rPr lang="en-US" dirty="0"/>
              <a:t>affiche le parent de la </a:t>
            </a:r>
            <a:r>
              <a:rPr lang="en-US" dirty="0" err="1"/>
              <a:t>branche</a:t>
            </a:r>
            <a:r>
              <a:rPr lang="en-US" dirty="0"/>
              <a:t> qui merge </a:t>
            </a:r>
          </a:p>
          <a:p>
            <a:r>
              <a:rPr lang="en-US" dirty="0">
                <a:latin typeface="Courier New" panose="02070309020205020404" pitchFamily="49" charset="0"/>
                <a:cs typeface="Courier New" panose="02070309020205020404" pitchFamily="49" charset="0"/>
              </a:rPr>
              <a:t>git show "d921970^2"  </a:t>
            </a:r>
            <a:r>
              <a:rPr lang="en-US" dirty="0"/>
              <a:t>affiche le parent de la </a:t>
            </a:r>
            <a:r>
              <a:rPr lang="en-US" dirty="0" err="1"/>
              <a:t>branche</a:t>
            </a:r>
            <a:r>
              <a:rPr lang="en-US" dirty="0"/>
              <a:t> qui a </a:t>
            </a:r>
            <a:r>
              <a:rPr lang="en-US" dirty="0" err="1"/>
              <a:t>mergé</a:t>
            </a:r>
            <a:r>
              <a:rPr lang="en-US" dirty="0"/>
              <a:t> </a:t>
            </a:r>
          </a:p>
          <a:p>
            <a:endParaRPr lang="en-US" dirty="0"/>
          </a:p>
          <a:p>
            <a:endParaRPr lang="en-US" dirty="0"/>
          </a:p>
        </p:txBody>
      </p:sp>
    </p:spTree>
    <p:extLst>
      <p:ext uri="{BB962C8B-B14F-4D97-AF65-F5344CB8AC3E}">
        <p14:creationId xmlns:p14="http://schemas.microsoft.com/office/powerpoint/2010/main" val="245092890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6DA91-BA19-466E-BA3C-913EA08822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66FFB30-FCFB-41DB-8E08-DA82B6241D8F}"/>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"d921970^" "d921970~" </a:t>
            </a:r>
            <a:r>
              <a:rPr lang="en-US" dirty="0" err="1">
                <a:cs typeface="Courier New" panose="02070309020205020404" pitchFamily="49" charset="0"/>
              </a:rPr>
              <a:t>sont</a:t>
            </a:r>
            <a:r>
              <a:rPr lang="en-US" dirty="0">
                <a:cs typeface="Courier New" panose="02070309020205020404" pitchFamily="49" charset="0"/>
              </a:rPr>
              <a:t> </a:t>
            </a:r>
            <a:r>
              <a:rPr lang="en-US" dirty="0" err="1">
                <a:cs typeface="Courier New" panose="02070309020205020404" pitchFamily="49" charset="0"/>
              </a:rPr>
              <a:t>équivalents</a:t>
            </a:r>
            <a:r>
              <a:rPr lang="en-US" dirty="0">
                <a:cs typeface="Courier New" panose="02070309020205020404" pitchFamily="49" charset="0"/>
              </a:rPr>
              <a:t>. </a:t>
            </a:r>
            <a:r>
              <a:rPr lang="en-US" dirty="0" err="1">
                <a:cs typeface="Courier New" panose="02070309020205020404" pitchFamily="49" charset="0"/>
              </a:rPr>
              <a:t>Mais</a:t>
            </a:r>
            <a:r>
              <a:rPr lang="en-US" dirty="0">
                <a:cs typeface="Courier New" panose="02070309020205020404" pitchFamily="49" charset="0"/>
              </a:rPr>
              <a:t> </a:t>
            </a:r>
            <a:r>
              <a:rPr lang="en-US" dirty="0">
                <a:latin typeface="Courier New" panose="02070309020205020404" pitchFamily="49" charset="0"/>
                <a:cs typeface="Courier New" panose="02070309020205020404" pitchFamily="49" charset="0"/>
              </a:rPr>
              <a:t>d921970~2 </a:t>
            </a:r>
            <a:r>
              <a:rPr lang="en-US" dirty="0" err="1">
                <a:cs typeface="Courier New" panose="02070309020205020404" pitchFamily="49" charset="0"/>
              </a:rPr>
              <a:t>signifie</a:t>
            </a:r>
            <a:r>
              <a:rPr lang="en-US" dirty="0">
                <a:cs typeface="Courier New" panose="02070309020205020404" pitchFamily="49" charset="0"/>
              </a:rPr>
              <a:t> le parent du parent</a:t>
            </a:r>
          </a:p>
          <a:p>
            <a:r>
              <a:rPr lang="en-US" dirty="0">
                <a:latin typeface="Courier New" panose="02070309020205020404" pitchFamily="49" charset="0"/>
                <a:cs typeface="Courier New" panose="02070309020205020404" pitchFamily="49" charset="0"/>
              </a:rPr>
              <a:t>“HEAD^^^" "HEAD~3" </a:t>
            </a:r>
            <a:r>
              <a:rPr lang="en-US" dirty="0" err="1">
                <a:cs typeface="Courier New" panose="02070309020205020404" pitchFamily="49" charset="0"/>
              </a:rPr>
              <a:t>sont</a:t>
            </a:r>
            <a:r>
              <a:rPr lang="en-US" dirty="0">
                <a:cs typeface="Courier New" panose="02070309020205020404" pitchFamily="49" charset="0"/>
              </a:rPr>
              <a:t> </a:t>
            </a:r>
            <a:r>
              <a:rPr lang="en-US" dirty="0" err="1">
                <a:cs typeface="Courier New" panose="02070309020205020404" pitchFamily="49" charset="0"/>
              </a:rPr>
              <a:t>équivalents</a:t>
            </a:r>
            <a:r>
              <a:rPr lang="en-US" dirty="0">
                <a:cs typeface="Courier New" panose="02070309020205020404" pitchFamily="49" charset="0"/>
              </a:rPr>
              <a:t>.</a:t>
            </a:r>
          </a:p>
          <a:p>
            <a:endParaRPr lang="fr-CA" dirty="0">
              <a:cs typeface="Courier New" panose="02070309020205020404" pitchFamily="49" charset="0"/>
            </a:endParaRPr>
          </a:p>
          <a:p>
            <a:r>
              <a:rPr lang="fr-CA" dirty="0">
                <a:cs typeface="Courier New" panose="02070309020205020404" pitchFamily="49" charset="0"/>
              </a:rPr>
              <a:t>O</a:t>
            </a:r>
            <a:r>
              <a:rPr lang="en-US" dirty="0">
                <a:cs typeface="Courier New" panose="02070309020205020404" pitchFamily="49" charset="0"/>
              </a:rPr>
              <a:t>n </a:t>
            </a:r>
            <a:r>
              <a:rPr lang="en-US" dirty="0" err="1">
                <a:cs typeface="Courier New" panose="02070309020205020404" pitchFamily="49" charset="0"/>
              </a:rPr>
              <a:t>peut</a:t>
            </a:r>
            <a:r>
              <a:rPr lang="en-US" dirty="0">
                <a:cs typeface="Courier New" panose="02070309020205020404" pitchFamily="49" charset="0"/>
              </a:rPr>
              <a:t> combiner les notations: "</a:t>
            </a:r>
            <a:r>
              <a:rPr lang="en-US" dirty="0">
                <a:latin typeface="Courier New" panose="02070309020205020404" pitchFamily="49" charset="0"/>
                <a:cs typeface="Courier New" panose="02070309020205020404" pitchFamily="49" charset="0"/>
              </a:rPr>
              <a:t>HEAD~3^2"</a:t>
            </a:r>
            <a:endParaRPr lang="en-US" dirty="0"/>
          </a:p>
        </p:txBody>
      </p:sp>
    </p:spTree>
    <p:extLst>
      <p:ext uri="{BB962C8B-B14F-4D97-AF65-F5344CB8AC3E}">
        <p14:creationId xmlns:p14="http://schemas.microsoft.com/office/powerpoint/2010/main" val="165147242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AD9D3-C545-4297-AEB8-1785335E3776}"/>
              </a:ext>
            </a:extLst>
          </p:cNvPr>
          <p:cNvSpPr>
            <a:spLocks noGrp="1"/>
          </p:cNvSpPr>
          <p:nvPr>
            <p:ph type="title"/>
          </p:nvPr>
        </p:nvSpPr>
        <p:spPr/>
        <p:txBody>
          <a:bodyPr/>
          <a:lstStyle/>
          <a:p>
            <a:r>
              <a:rPr lang="fr-CA" dirty="0"/>
              <a:t>Les plages de commit</a:t>
            </a:r>
            <a:endParaRPr lang="en-US" dirty="0"/>
          </a:p>
        </p:txBody>
      </p:sp>
      <p:sp>
        <p:nvSpPr>
          <p:cNvPr id="3" name="Content Placeholder 2">
            <a:extLst>
              <a:ext uri="{FF2B5EF4-FFF2-40B4-BE49-F238E27FC236}">
                <a16:creationId xmlns:a16="http://schemas.microsoft.com/office/drawing/2014/main" id="{0A765A1B-EB2A-441D-ADF2-019C6329313B}"/>
              </a:ext>
            </a:extLst>
          </p:cNvPr>
          <p:cNvSpPr>
            <a:spLocks noGrp="1"/>
          </p:cNvSpPr>
          <p:nvPr>
            <p:ph idx="1"/>
          </p:nvPr>
        </p:nvSpPr>
        <p:spPr/>
        <p:txBody>
          <a:bodyPr>
            <a:normAutofit/>
          </a:bodyPr>
          <a:lstStyle/>
          <a:p>
            <a:r>
              <a:rPr lang="fr-CA" dirty="0"/>
              <a:t>Syntaxe du double point</a:t>
            </a:r>
          </a:p>
          <a:p>
            <a:endParaRPr lang="fr-CA" dirty="0"/>
          </a:p>
          <a:p>
            <a:endParaRPr lang="fr-CA" dirty="0"/>
          </a:p>
          <a:p>
            <a:endParaRPr lang="fr-CA" dirty="0"/>
          </a:p>
          <a:p>
            <a:r>
              <a:rPr lang="en-US" dirty="0">
                <a:latin typeface="Courier New" panose="02070309020205020404" pitchFamily="49" charset="0"/>
                <a:cs typeface="Courier New" panose="02070309020205020404" pitchFamily="49" charset="0"/>
              </a:rPr>
              <a:t>git log </a:t>
            </a:r>
            <a:r>
              <a:rPr lang="en-US" dirty="0" err="1">
                <a:latin typeface="Courier New" panose="02070309020205020404" pitchFamily="49" charset="0"/>
                <a:cs typeface="Courier New" panose="02070309020205020404" pitchFamily="49" charset="0"/>
              </a:rPr>
              <a:t>master..experiment</a:t>
            </a:r>
            <a:r>
              <a:rPr lang="en-US" dirty="0">
                <a:latin typeface="Courier New" panose="02070309020205020404" pitchFamily="49" charset="0"/>
                <a:cs typeface="Courier New" panose="02070309020205020404" pitchFamily="49" charset="0"/>
              </a:rPr>
              <a:t> </a:t>
            </a:r>
            <a:r>
              <a:rPr lang="en-US" dirty="0" err="1"/>
              <a:t>retourne</a:t>
            </a:r>
            <a:r>
              <a:rPr lang="en-US" dirty="0"/>
              <a:t> </a:t>
            </a:r>
            <a:r>
              <a:rPr lang="en-US" dirty="0" err="1"/>
              <a:t>tous</a:t>
            </a:r>
            <a:r>
              <a:rPr lang="en-US" dirty="0"/>
              <a:t> les commits de experiment </a:t>
            </a:r>
            <a:r>
              <a:rPr lang="en-US" dirty="0" err="1"/>
              <a:t>en</a:t>
            </a:r>
            <a:r>
              <a:rPr lang="en-US" dirty="0"/>
              <a:t> </a:t>
            </a:r>
            <a:r>
              <a:rPr lang="en-US" dirty="0" err="1"/>
              <a:t>excluant</a:t>
            </a:r>
            <a:r>
              <a:rPr lang="en-US" dirty="0"/>
              <a:t> </a:t>
            </a:r>
            <a:r>
              <a:rPr lang="en-US" dirty="0" err="1"/>
              <a:t>ceux</a:t>
            </a:r>
            <a:r>
              <a:rPr lang="en-US" dirty="0"/>
              <a:t> de master. (D et C)</a:t>
            </a:r>
          </a:p>
          <a:p>
            <a:r>
              <a:rPr lang="en-US" dirty="0">
                <a:latin typeface="Courier New" panose="02070309020205020404" pitchFamily="49" charset="0"/>
                <a:cs typeface="Courier New" panose="02070309020205020404" pitchFamily="49" charset="0"/>
              </a:rPr>
              <a:t>git log </a:t>
            </a:r>
            <a:r>
              <a:rPr lang="en-US" dirty="0" err="1">
                <a:latin typeface="Courier New" panose="02070309020205020404" pitchFamily="49" charset="0"/>
                <a:cs typeface="Courier New" panose="02070309020205020404" pitchFamily="49" charset="0"/>
              </a:rPr>
              <a:t>experiment..master</a:t>
            </a:r>
            <a:r>
              <a:rPr lang="en-US" dirty="0">
                <a:latin typeface="Courier New" panose="02070309020205020404" pitchFamily="49" charset="0"/>
                <a:cs typeface="Courier New" panose="02070309020205020404" pitchFamily="49" charset="0"/>
              </a:rPr>
              <a:t> </a:t>
            </a:r>
            <a:r>
              <a:rPr lang="en-US" dirty="0" err="1"/>
              <a:t>retourne</a:t>
            </a:r>
            <a:r>
              <a:rPr lang="en-US" dirty="0"/>
              <a:t> </a:t>
            </a:r>
            <a:r>
              <a:rPr lang="en-US" dirty="0" err="1"/>
              <a:t>tous</a:t>
            </a:r>
            <a:r>
              <a:rPr lang="en-US" dirty="0"/>
              <a:t> les commits de master </a:t>
            </a:r>
            <a:r>
              <a:rPr lang="en-US" dirty="0" err="1"/>
              <a:t>en</a:t>
            </a:r>
            <a:r>
              <a:rPr lang="en-US" dirty="0"/>
              <a:t> </a:t>
            </a:r>
            <a:r>
              <a:rPr lang="en-US" dirty="0" err="1"/>
              <a:t>excluant</a:t>
            </a:r>
            <a:r>
              <a:rPr lang="en-US" dirty="0"/>
              <a:t> </a:t>
            </a:r>
            <a:r>
              <a:rPr lang="en-US" dirty="0" err="1"/>
              <a:t>ceux</a:t>
            </a:r>
            <a:r>
              <a:rPr lang="en-US" dirty="0"/>
              <a:t> de experiment (F et E)</a:t>
            </a:r>
          </a:p>
        </p:txBody>
      </p:sp>
      <p:pic>
        <p:nvPicPr>
          <p:cNvPr id="5" name="Picture 4">
            <a:extLst>
              <a:ext uri="{FF2B5EF4-FFF2-40B4-BE49-F238E27FC236}">
                <a16:creationId xmlns:a16="http://schemas.microsoft.com/office/drawing/2014/main" id="{B3DDF61D-6F76-403A-A6EC-AD93A5C6B4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0" y="2467592"/>
            <a:ext cx="7620000" cy="1409700"/>
          </a:xfrm>
          <a:prstGeom prst="rect">
            <a:avLst/>
          </a:prstGeom>
        </p:spPr>
      </p:pic>
    </p:spTree>
    <p:extLst>
      <p:ext uri="{BB962C8B-B14F-4D97-AF65-F5344CB8AC3E}">
        <p14:creationId xmlns:p14="http://schemas.microsoft.com/office/powerpoint/2010/main" val="345965399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DCFCE-AC4D-4A2A-BDDD-AF92CD34A437}"/>
              </a:ext>
            </a:extLst>
          </p:cNvPr>
          <p:cNvSpPr>
            <a:spLocks noGrp="1"/>
          </p:cNvSpPr>
          <p:nvPr>
            <p:ph type="title"/>
          </p:nvPr>
        </p:nvSpPr>
        <p:spPr/>
        <p:txBody>
          <a:bodyPr/>
          <a:lstStyle/>
          <a:p>
            <a:r>
              <a:rPr lang="fr-CA" dirty="0"/>
              <a:t>Syntaxe du deux points</a:t>
            </a:r>
            <a:endParaRPr lang="en-US" dirty="0"/>
          </a:p>
        </p:txBody>
      </p:sp>
      <p:sp>
        <p:nvSpPr>
          <p:cNvPr id="3" name="Content Placeholder 2">
            <a:extLst>
              <a:ext uri="{FF2B5EF4-FFF2-40B4-BE49-F238E27FC236}">
                <a16:creationId xmlns:a16="http://schemas.microsoft.com/office/drawing/2014/main" id="{8424073D-C439-4209-A274-1A0568B0E190}"/>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git log origin/</a:t>
            </a:r>
            <a:r>
              <a:rPr lang="en-US" dirty="0" err="1">
                <a:latin typeface="Courier New" panose="02070309020205020404" pitchFamily="49" charset="0"/>
                <a:cs typeface="Courier New" panose="02070309020205020404" pitchFamily="49" charset="0"/>
              </a:rPr>
              <a:t>master..HEAD</a:t>
            </a:r>
            <a:endParaRPr lang="en-US" dirty="0">
              <a:latin typeface="Courier New" panose="02070309020205020404" pitchFamily="49" charset="0"/>
              <a:cs typeface="Courier New" panose="02070309020205020404" pitchFamily="49" charset="0"/>
            </a:endParaRPr>
          </a:p>
          <a:p>
            <a:r>
              <a:rPr lang="fr-CA" dirty="0"/>
              <a:t>A</a:t>
            </a:r>
            <a:r>
              <a:rPr lang="en-US" dirty="0" err="1"/>
              <a:t>ffiche</a:t>
            </a:r>
            <a:r>
              <a:rPr lang="en-US" dirty="0"/>
              <a:t> </a:t>
            </a:r>
            <a:r>
              <a:rPr lang="en-US" dirty="0" err="1"/>
              <a:t>tous</a:t>
            </a:r>
            <a:r>
              <a:rPr lang="en-US" dirty="0"/>
              <a:t> les commits </a:t>
            </a:r>
            <a:r>
              <a:rPr lang="en-US" dirty="0" err="1"/>
              <a:t>locaux</a:t>
            </a:r>
            <a:r>
              <a:rPr lang="en-US" dirty="0"/>
              <a:t> qui ne </a:t>
            </a:r>
            <a:r>
              <a:rPr lang="en-US" dirty="0" err="1"/>
              <a:t>sont</a:t>
            </a:r>
            <a:r>
              <a:rPr lang="en-US" dirty="0"/>
              <a:t> pas sur origin/master (</a:t>
            </a:r>
            <a:r>
              <a:rPr lang="en-US" dirty="0" err="1"/>
              <a:t>indique</a:t>
            </a:r>
            <a:r>
              <a:rPr lang="en-US" dirty="0"/>
              <a:t> la </a:t>
            </a:r>
            <a:r>
              <a:rPr lang="en-US" dirty="0" err="1"/>
              <a:t>liste</a:t>
            </a:r>
            <a:r>
              <a:rPr lang="en-US" dirty="0"/>
              <a:t> de </a:t>
            </a:r>
            <a:r>
              <a:rPr lang="en-US" dirty="0" err="1"/>
              <a:t>ce</a:t>
            </a:r>
            <a:r>
              <a:rPr lang="en-US" dirty="0"/>
              <a:t> que </a:t>
            </a:r>
            <a:r>
              <a:rPr lang="en-US" dirty="0" err="1"/>
              <a:t>l’on</a:t>
            </a:r>
            <a:r>
              <a:rPr lang="en-US" dirty="0"/>
              <a:t> push).</a:t>
            </a:r>
            <a:endParaRPr lang="fr-CA" dirty="0"/>
          </a:p>
          <a:p>
            <a:r>
              <a:rPr lang="en-US" dirty="0">
                <a:latin typeface="Courier New" panose="02070309020205020404" pitchFamily="49" charset="0"/>
                <a:cs typeface="Courier New" panose="02070309020205020404" pitchFamily="49" charset="0"/>
              </a:rPr>
              <a:t>git log origin/master..  </a:t>
            </a:r>
          </a:p>
          <a:p>
            <a:r>
              <a:rPr lang="fr-CA" dirty="0"/>
              <a:t>S</a:t>
            </a:r>
            <a:r>
              <a:rPr lang="en-US" dirty="0" err="1"/>
              <a:t>i</a:t>
            </a:r>
            <a:r>
              <a:rPr lang="en-US" dirty="0"/>
              <a:t> la </a:t>
            </a:r>
            <a:r>
              <a:rPr lang="en-US" dirty="0" err="1"/>
              <a:t>syntaxe</a:t>
            </a:r>
            <a:r>
              <a:rPr lang="en-US" dirty="0"/>
              <a:t> </a:t>
            </a:r>
            <a:r>
              <a:rPr lang="en-US" dirty="0" err="1"/>
              <a:t>manque</a:t>
            </a:r>
            <a:r>
              <a:rPr lang="en-US" dirty="0"/>
              <a:t> un </a:t>
            </a:r>
            <a:r>
              <a:rPr lang="en-US" dirty="0" err="1"/>
              <a:t>terme</a:t>
            </a:r>
            <a:r>
              <a:rPr lang="en-US" dirty="0"/>
              <a:t>, git assume que </a:t>
            </a:r>
            <a:r>
              <a:rPr lang="en-US" dirty="0" err="1"/>
              <a:t>c’est</a:t>
            </a:r>
            <a:r>
              <a:rPr lang="en-US" dirty="0"/>
              <a:t> HEAD</a:t>
            </a:r>
          </a:p>
        </p:txBody>
      </p:sp>
    </p:spTree>
    <p:extLst>
      <p:ext uri="{BB962C8B-B14F-4D97-AF65-F5344CB8AC3E}">
        <p14:creationId xmlns:p14="http://schemas.microsoft.com/office/powerpoint/2010/main" val="333664841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916E0-13C1-498D-A4B0-DA55E2609DBC}"/>
              </a:ext>
            </a:extLst>
          </p:cNvPr>
          <p:cNvSpPr>
            <a:spLocks noGrp="1"/>
          </p:cNvSpPr>
          <p:nvPr>
            <p:ph type="title"/>
          </p:nvPr>
        </p:nvSpPr>
        <p:spPr/>
        <p:txBody>
          <a:bodyPr/>
          <a:lstStyle/>
          <a:p>
            <a:r>
              <a:rPr lang="fr-CA" dirty="0"/>
              <a:t>Points multiple</a:t>
            </a:r>
            <a:endParaRPr lang="en-US" dirty="0"/>
          </a:p>
        </p:txBody>
      </p:sp>
      <p:sp>
        <p:nvSpPr>
          <p:cNvPr id="3" name="Content Placeholder 2">
            <a:extLst>
              <a:ext uri="{FF2B5EF4-FFF2-40B4-BE49-F238E27FC236}">
                <a16:creationId xmlns:a16="http://schemas.microsoft.com/office/drawing/2014/main" id="{BE730B4E-78FC-46ED-901C-89CB355F5D4C}"/>
              </a:ext>
            </a:extLst>
          </p:cNvPr>
          <p:cNvSpPr>
            <a:spLocks noGrp="1"/>
          </p:cNvSpPr>
          <p:nvPr>
            <p:ph idx="1"/>
          </p:nvPr>
        </p:nvSpPr>
        <p:spPr/>
        <p:txBody>
          <a:bodyPr/>
          <a:lstStyle/>
          <a:p>
            <a:r>
              <a:rPr lang="fr-CA" dirty="0"/>
              <a:t>Si on a plusieurs branches, on ne peut utiliser la syntaxe du deux points. On utilise alors une autre syntaxe:  ^préfixe et --not</a:t>
            </a:r>
          </a:p>
          <a:p>
            <a:r>
              <a:rPr lang="en-US" dirty="0">
                <a:latin typeface="Courier New" panose="02070309020205020404" pitchFamily="49" charset="0"/>
                <a:cs typeface="Courier New" panose="02070309020205020404" pitchFamily="49" charset="0"/>
              </a:rPr>
              <a:t>git log </a:t>
            </a:r>
            <a:r>
              <a:rPr lang="en-US" dirty="0" err="1">
                <a:latin typeface="Courier New" panose="02070309020205020404" pitchFamily="49" charset="0"/>
                <a:cs typeface="Courier New" panose="02070309020205020404" pitchFamily="49" charset="0"/>
              </a:rPr>
              <a:t>refA</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refB</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log ^</a:t>
            </a:r>
            <a:r>
              <a:rPr lang="en-US" dirty="0" err="1">
                <a:latin typeface="Courier New" panose="02070309020205020404" pitchFamily="49" charset="0"/>
                <a:cs typeface="Courier New" panose="02070309020205020404" pitchFamily="49" charset="0"/>
              </a:rPr>
              <a:t>refA</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refB</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log </a:t>
            </a:r>
            <a:r>
              <a:rPr lang="en-US" dirty="0" err="1">
                <a:latin typeface="Courier New" panose="02070309020205020404" pitchFamily="49" charset="0"/>
                <a:cs typeface="Courier New" panose="02070309020205020404" pitchFamily="49" charset="0"/>
              </a:rPr>
              <a:t>refB</a:t>
            </a:r>
            <a:r>
              <a:rPr lang="en-US" dirty="0">
                <a:latin typeface="Courier New" panose="02070309020205020404" pitchFamily="49" charset="0"/>
                <a:cs typeface="Courier New" panose="02070309020205020404" pitchFamily="49" charset="0"/>
              </a:rPr>
              <a:t> --not </a:t>
            </a:r>
            <a:r>
              <a:rPr lang="en-US" dirty="0" err="1">
                <a:latin typeface="Courier New" panose="02070309020205020404" pitchFamily="49" charset="0"/>
                <a:cs typeface="Courier New" panose="02070309020205020404" pitchFamily="49" charset="0"/>
              </a:rPr>
              <a:t>refA</a:t>
            </a:r>
            <a:endParaRPr lang="en-US" dirty="0">
              <a:latin typeface="Courier New" panose="02070309020205020404" pitchFamily="49" charset="0"/>
              <a:cs typeface="Courier New" panose="02070309020205020404" pitchFamily="49" charset="0"/>
            </a:endParaRPr>
          </a:p>
          <a:p>
            <a:r>
              <a:rPr lang="fr-CA" dirty="0"/>
              <a:t>T</a:t>
            </a:r>
            <a:r>
              <a:rPr lang="en-US" dirty="0" err="1"/>
              <a:t>ous</a:t>
            </a:r>
            <a:r>
              <a:rPr lang="en-US" dirty="0"/>
              <a:t> </a:t>
            </a:r>
            <a:r>
              <a:rPr lang="en-US" dirty="0" err="1"/>
              <a:t>équivalents</a:t>
            </a:r>
            <a:endParaRPr lang="en-US" dirty="0"/>
          </a:p>
          <a:p>
            <a:r>
              <a:rPr lang="en-US" dirty="0">
                <a:latin typeface="Courier New" panose="02070309020205020404" pitchFamily="49" charset="0"/>
                <a:cs typeface="Courier New" panose="02070309020205020404" pitchFamily="49" charset="0"/>
              </a:rPr>
              <a:t>git log </a:t>
            </a:r>
            <a:r>
              <a:rPr lang="en-US" dirty="0" err="1">
                <a:latin typeface="Courier New" panose="02070309020205020404" pitchFamily="49" charset="0"/>
                <a:cs typeface="Courier New" panose="02070309020205020404" pitchFamily="49" charset="0"/>
              </a:rPr>
              <a:t>refA</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refB</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refC</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log </a:t>
            </a:r>
            <a:r>
              <a:rPr lang="en-US" dirty="0" err="1">
                <a:latin typeface="Courier New" panose="02070309020205020404" pitchFamily="49" charset="0"/>
                <a:cs typeface="Courier New" panose="02070309020205020404" pitchFamily="49" charset="0"/>
              </a:rPr>
              <a:t>refA</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refB</a:t>
            </a:r>
            <a:r>
              <a:rPr lang="en-US" dirty="0">
                <a:latin typeface="Courier New" panose="02070309020205020404" pitchFamily="49" charset="0"/>
                <a:cs typeface="Courier New" panose="02070309020205020404" pitchFamily="49" charset="0"/>
              </a:rPr>
              <a:t> --not </a:t>
            </a:r>
            <a:r>
              <a:rPr lang="en-US" dirty="0" err="1">
                <a:latin typeface="Courier New" panose="02070309020205020404" pitchFamily="49" charset="0"/>
                <a:cs typeface="Courier New" panose="02070309020205020404" pitchFamily="49" charset="0"/>
              </a:rPr>
              <a:t>refC</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7363229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03A04-2F54-4BD3-9B3A-BE9EC20725DE}"/>
              </a:ext>
            </a:extLst>
          </p:cNvPr>
          <p:cNvSpPr>
            <a:spLocks noGrp="1"/>
          </p:cNvSpPr>
          <p:nvPr>
            <p:ph type="title"/>
          </p:nvPr>
        </p:nvSpPr>
        <p:spPr/>
        <p:txBody>
          <a:bodyPr/>
          <a:lstStyle/>
          <a:p>
            <a:r>
              <a:rPr lang="fr-CA" dirty="0"/>
              <a:t>Triple point</a:t>
            </a:r>
            <a:endParaRPr lang="en-US" dirty="0"/>
          </a:p>
        </p:txBody>
      </p:sp>
      <p:sp>
        <p:nvSpPr>
          <p:cNvPr id="3" name="Content Placeholder 2">
            <a:extLst>
              <a:ext uri="{FF2B5EF4-FFF2-40B4-BE49-F238E27FC236}">
                <a16:creationId xmlns:a16="http://schemas.microsoft.com/office/drawing/2014/main" id="{22FD95E3-2000-4D17-8EE3-BB378C2FDF99}"/>
              </a:ext>
            </a:extLst>
          </p:cNvPr>
          <p:cNvSpPr>
            <a:spLocks noGrp="1"/>
          </p:cNvSpPr>
          <p:nvPr>
            <p:ph idx="1"/>
          </p:nvPr>
        </p:nvSpPr>
        <p:spPr/>
        <p:txBody>
          <a:bodyPr>
            <a:normAutofit/>
          </a:bodyPr>
          <a:lstStyle/>
          <a:p>
            <a:r>
              <a:rPr lang="en-US" dirty="0">
                <a:latin typeface="Courier New" panose="02070309020205020404" pitchFamily="49" charset="0"/>
                <a:cs typeface="Courier New" panose="02070309020205020404" pitchFamily="49" charset="0"/>
              </a:rPr>
              <a:t>git log master...experiment</a:t>
            </a:r>
          </a:p>
          <a:p>
            <a:r>
              <a:rPr lang="fr-CA" dirty="0"/>
              <a:t>(</a:t>
            </a:r>
            <a:r>
              <a:rPr lang="en-US" dirty="0" err="1"/>
              <a:t>retourne</a:t>
            </a:r>
            <a:r>
              <a:rPr lang="en-US" dirty="0"/>
              <a:t> </a:t>
            </a:r>
            <a:r>
              <a:rPr lang="en-US" dirty="0" err="1"/>
              <a:t>ce</a:t>
            </a:r>
            <a:r>
              <a:rPr lang="en-US" dirty="0"/>
              <a:t> qui </a:t>
            </a:r>
            <a:r>
              <a:rPr lang="en-US" dirty="0" err="1"/>
              <a:t>n’est</a:t>
            </a:r>
            <a:r>
              <a:rPr lang="en-US" dirty="0"/>
              <a:t> pas </a:t>
            </a:r>
            <a:r>
              <a:rPr lang="en-US" dirty="0" err="1"/>
              <a:t>commun</a:t>
            </a:r>
            <a:r>
              <a:rPr lang="en-US" dirty="0"/>
              <a:t>: F E D C)</a:t>
            </a:r>
          </a:p>
          <a:p>
            <a:r>
              <a:rPr lang="en-US" dirty="0">
                <a:latin typeface="Courier New" panose="02070309020205020404" pitchFamily="49" charset="0"/>
                <a:cs typeface="Courier New" panose="02070309020205020404" pitchFamily="49" charset="0"/>
              </a:rPr>
              <a:t>git log --left-right master...experiment   </a:t>
            </a:r>
          </a:p>
          <a:p>
            <a:r>
              <a:rPr lang="fr-CA" dirty="0"/>
              <a:t>(</a:t>
            </a:r>
            <a:r>
              <a:rPr lang="en-US" dirty="0" err="1"/>
              <a:t>indique</a:t>
            </a:r>
            <a:r>
              <a:rPr lang="en-US" dirty="0"/>
              <a:t> de </a:t>
            </a:r>
            <a:r>
              <a:rPr lang="en-US" dirty="0" err="1"/>
              <a:t>quel</a:t>
            </a:r>
            <a:r>
              <a:rPr lang="en-US" dirty="0"/>
              <a:t> </a:t>
            </a:r>
            <a:r>
              <a:rPr lang="en-US" dirty="0" err="1"/>
              <a:t>coté</a:t>
            </a:r>
            <a:r>
              <a:rPr lang="en-US" dirty="0"/>
              <a:t> </a:t>
            </a:r>
            <a:r>
              <a:rPr lang="en-US" dirty="0" err="1"/>
              <a:t>provient</a:t>
            </a:r>
            <a:r>
              <a:rPr lang="en-US" dirty="0"/>
              <a:t> le commit)</a:t>
            </a:r>
          </a:p>
          <a:p>
            <a:r>
              <a:rPr lang="en-US" dirty="0"/>
              <a:t>&lt; F</a:t>
            </a:r>
            <a:br>
              <a:rPr lang="en-US" dirty="0"/>
            </a:br>
            <a:r>
              <a:rPr lang="en-US" dirty="0"/>
              <a:t>&lt; E</a:t>
            </a:r>
            <a:br>
              <a:rPr lang="en-US" dirty="0"/>
            </a:br>
            <a:r>
              <a:rPr lang="en-US" dirty="0"/>
              <a:t>&gt; D</a:t>
            </a:r>
            <a:br>
              <a:rPr lang="en-US" dirty="0"/>
            </a:br>
            <a:r>
              <a:rPr lang="en-US" dirty="0"/>
              <a:t>&gt; C</a:t>
            </a:r>
          </a:p>
        </p:txBody>
      </p:sp>
    </p:spTree>
    <p:extLst>
      <p:ext uri="{BB962C8B-B14F-4D97-AF65-F5344CB8AC3E}">
        <p14:creationId xmlns:p14="http://schemas.microsoft.com/office/powerpoint/2010/main" val="98458030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B662A-E78A-4BB9-AAC6-60490F27EC81}"/>
              </a:ext>
            </a:extLst>
          </p:cNvPr>
          <p:cNvSpPr>
            <a:spLocks noGrp="1"/>
          </p:cNvSpPr>
          <p:nvPr>
            <p:ph type="title"/>
          </p:nvPr>
        </p:nvSpPr>
        <p:spPr/>
        <p:txBody>
          <a:bodyPr/>
          <a:lstStyle/>
          <a:p>
            <a:r>
              <a:rPr lang="en-US" b="1" dirty="0"/>
              <a:t>Staging </a:t>
            </a:r>
            <a:r>
              <a:rPr lang="en-US" b="1" dirty="0" err="1"/>
              <a:t>interactif</a:t>
            </a:r>
            <a:endParaRPr lang="en-US" dirty="0"/>
          </a:p>
        </p:txBody>
      </p:sp>
      <p:sp>
        <p:nvSpPr>
          <p:cNvPr id="3" name="Content Placeholder 2">
            <a:extLst>
              <a:ext uri="{FF2B5EF4-FFF2-40B4-BE49-F238E27FC236}">
                <a16:creationId xmlns:a16="http://schemas.microsoft.com/office/drawing/2014/main" id="{B045B71F-429E-40D7-8520-3507D9CCEA23}"/>
              </a:ext>
            </a:extLst>
          </p:cNvPr>
          <p:cNvSpPr>
            <a:spLocks noGrp="1"/>
          </p:cNvSpPr>
          <p:nvPr>
            <p:ph idx="1"/>
          </p:nvPr>
        </p:nvSpPr>
        <p:spPr/>
        <p:txBody>
          <a:bodyPr>
            <a:normAutofit fontScale="92500" lnSpcReduction="10000"/>
          </a:bodyPr>
          <a:lstStyle/>
          <a:p>
            <a:r>
              <a:rPr lang="en-US" dirty="0"/>
              <a:t>git add -</a:t>
            </a:r>
            <a:r>
              <a:rPr lang="en-US" dirty="0" err="1"/>
              <a:t>i</a:t>
            </a:r>
            <a:r>
              <a:rPr lang="en-US" dirty="0"/>
              <a:t> </a:t>
            </a:r>
            <a:r>
              <a:rPr lang="en-US" dirty="0" err="1"/>
              <a:t>ou</a:t>
            </a:r>
            <a:r>
              <a:rPr lang="en-US" dirty="0"/>
              <a:t> --interactive </a:t>
            </a:r>
            <a:r>
              <a:rPr lang="en-US" dirty="0" err="1"/>
              <a:t>permet</a:t>
            </a:r>
            <a:r>
              <a:rPr lang="en-US" dirty="0"/>
              <a:t> </a:t>
            </a:r>
            <a:r>
              <a:rPr lang="en-US" dirty="0" err="1"/>
              <a:t>d’avoir</a:t>
            </a:r>
            <a:r>
              <a:rPr lang="en-US" dirty="0"/>
              <a:t> un mode de staging avec des menus </a:t>
            </a:r>
            <a:r>
              <a:rPr lang="en-US" dirty="0" err="1"/>
              <a:t>interactif</a:t>
            </a:r>
            <a:r>
              <a:rPr lang="en-US" dirty="0"/>
              <a:t>.</a:t>
            </a:r>
          </a:p>
          <a:p>
            <a:r>
              <a:rPr lang="en-US" dirty="0">
                <a:latin typeface="Courier New" panose="02070309020205020404" pitchFamily="49" charset="0"/>
                <a:cs typeface="Courier New" panose="02070309020205020404" pitchFamily="49" charset="0"/>
              </a:rPr>
              <a:t>git add -</a:t>
            </a:r>
            <a:r>
              <a:rPr lang="en-US" dirty="0" err="1">
                <a:latin typeface="Courier New" panose="02070309020205020404" pitchFamily="49" charset="0"/>
                <a:cs typeface="Courier New" panose="02070309020205020404" pitchFamily="49" charset="0"/>
              </a:rPr>
              <a:t>i</a:t>
            </a:r>
            <a:endParaRPr lang="en-US" dirty="0">
              <a:latin typeface="Courier New" panose="02070309020205020404" pitchFamily="49" charset="0"/>
              <a:cs typeface="Courier New" panose="02070309020205020404" pitchFamily="49" charset="0"/>
            </a:endParaRPr>
          </a:p>
          <a:p>
            <a:r>
              <a:rPr lang="fr-CA" dirty="0">
                <a:latin typeface="Courier New" panose="02070309020205020404" pitchFamily="49" charset="0"/>
                <a:cs typeface="Courier New" panose="02070309020205020404" pitchFamily="49" charset="0"/>
              </a:rPr>
              <a:t>2 (update)</a:t>
            </a:r>
          </a:p>
          <a:p>
            <a:r>
              <a:rPr lang="fr-CA" dirty="0">
                <a:latin typeface="Courier New" panose="02070309020205020404" pitchFamily="49" charset="0"/>
                <a:cs typeface="Courier New" panose="02070309020205020404" pitchFamily="49" charset="0"/>
              </a:rPr>
              <a:t>1,2 (fichiers)</a:t>
            </a:r>
          </a:p>
          <a:p>
            <a:r>
              <a:rPr lang="fr-CA" dirty="0">
                <a:latin typeface="Courier New" panose="02070309020205020404" pitchFamily="49" charset="0"/>
                <a:cs typeface="Courier New" panose="02070309020205020404" pitchFamily="49" charset="0"/>
              </a:rPr>
              <a:t>1 (</a:t>
            </a:r>
            <a:r>
              <a:rPr lang="fr-CA" dirty="0" err="1">
                <a:latin typeface="Courier New" panose="02070309020205020404" pitchFamily="49" charset="0"/>
                <a:cs typeface="Courier New" panose="02070309020205020404" pitchFamily="49" charset="0"/>
              </a:rPr>
              <a:t>status</a:t>
            </a:r>
            <a:r>
              <a:rPr lang="fr-CA" dirty="0">
                <a:latin typeface="Courier New" panose="02070309020205020404" pitchFamily="49" charset="0"/>
                <a:cs typeface="Courier New" panose="02070309020205020404" pitchFamily="49" charset="0"/>
              </a:rPr>
              <a:t>)</a:t>
            </a:r>
          </a:p>
          <a:p>
            <a:r>
              <a:rPr lang="fr-CA" dirty="0">
                <a:latin typeface="Courier New" panose="02070309020205020404" pitchFamily="49" charset="0"/>
                <a:cs typeface="Courier New" panose="02070309020205020404" pitchFamily="49" charset="0"/>
              </a:rPr>
              <a:t>3 (</a:t>
            </a:r>
            <a:r>
              <a:rPr lang="fr-CA" dirty="0" err="1">
                <a:latin typeface="Courier New" panose="02070309020205020404" pitchFamily="49" charset="0"/>
                <a:cs typeface="Courier New" panose="02070309020205020404" pitchFamily="49" charset="0"/>
              </a:rPr>
              <a:t>revert</a:t>
            </a:r>
            <a:r>
              <a:rPr lang="fr-CA" dirty="0">
                <a:latin typeface="Courier New" panose="02070309020205020404" pitchFamily="49" charset="0"/>
                <a:cs typeface="Courier New" panose="02070309020205020404" pitchFamily="49" charset="0"/>
              </a:rPr>
              <a:t>)</a:t>
            </a:r>
          </a:p>
          <a:p>
            <a:r>
              <a:rPr lang="fr-CA" dirty="0">
                <a:latin typeface="Courier New" panose="02070309020205020404" pitchFamily="49" charset="0"/>
                <a:cs typeface="Courier New" panose="02070309020205020404" pitchFamily="49" charset="0"/>
              </a:rPr>
              <a:t>1 (fichier)</a:t>
            </a:r>
          </a:p>
          <a:p>
            <a:r>
              <a:rPr lang="fr-CA" dirty="0">
                <a:latin typeface="Courier New" panose="02070309020205020404" pitchFamily="49" charset="0"/>
                <a:cs typeface="Courier New" panose="02070309020205020404" pitchFamily="49" charset="0"/>
              </a:rPr>
              <a:t>1 (</a:t>
            </a:r>
            <a:r>
              <a:rPr lang="fr-CA" dirty="0" err="1">
                <a:latin typeface="Courier New" panose="02070309020205020404" pitchFamily="49" charset="0"/>
                <a:cs typeface="Courier New" panose="02070309020205020404" pitchFamily="49" charset="0"/>
              </a:rPr>
              <a:t>Status</a:t>
            </a:r>
            <a:r>
              <a:rPr lang="fr-CA" dirty="0">
                <a:latin typeface="Courier New" panose="02070309020205020404" pitchFamily="49" charset="0"/>
                <a:cs typeface="Courier New" panose="02070309020205020404" pitchFamily="49" charset="0"/>
              </a:rPr>
              <a:t>)</a:t>
            </a:r>
          </a:p>
          <a:p>
            <a:r>
              <a:rPr lang="fr-CA" dirty="0">
                <a:latin typeface="Courier New" panose="02070309020205020404" pitchFamily="49" charset="0"/>
                <a:cs typeface="Courier New" panose="02070309020205020404" pitchFamily="49" charset="0"/>
              </a:rPr>
              <a:t>6 (diff)</a:t>
            </a:r>
          </a:p>
          <a:p>
            <a:r>
              <a:rPr lang="fr-CA" dirty="0">
                <a:latin typeface="Courier New" panose="02070309020205020404" pitchFamily="49" charset="0"/>
                <a:cs typeface="Courier New" panose="02070309020205020404" pitchFamily="49" charset="0"/>
              </a:rPr>
              <a:t>1 (fichier)</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7921359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D5245-A11C-4ACF-A9CD-EDD06435D1F1}"/>
              </a:ext>
            </a:extLst>
          </p:cNvPr>
          <p:cNvSpPr>
            <a:spLocks noGrp="1"/>
          </p:cNvSpPr>
          <p:nvPr>
            <p:ph type="title"/>
          </p:nvPr>
        </p:nvSpPr>
        <p:spPr/>
        <p:txBody>
          <a:bodyPr/>
          <a:lstStyle/>
          <a:p>
            <a:r>
              <a:rPr lang="en-US" dirty="0"/>
              <a:t>Staging Patches (</a:t>
            </a:r>
            <a:r>
              <a:rPr lang="en-US" dirty="0" err="1"/>
              <a:t>partiel</a:t>
            </a:r>
            <a:r>
              <a:rPr lang="en-US" dirty="0"/>
              <a:t>)</a:t>
            </a:r>
          </a:p>
        </p:txBody>
      </p:sp>
      <p:sp>
        <p:nvSpPr>
          <p:cNvPr id="3" name="Content Placeholder 2">
            <a:extLst>
              <a:ext uri="{FF2B5EF4-FFF2-40B4-BE49-F238E27FC236}">
                <a16:creationId xmlns:a16="http://schemas.microsoft.com/office/drawing/2014/main" id="{2423F156-7620-49DE-B4F0-90193EE01AAE}"/>
              </a:ext>
            </a:extLst>
          </p:cNvPr>
          <p:cNvSpPr>
            <a:spLocks noGrp="1"/>
          </p:cNvSpPr>
          <p:nvPr>
            <p:ph idx="1"/>
          </p:nvPr>
        </p:nvSpPr>
        <p:spPr/>
        <p:txBody>
          <a:bodyPr>
            <a:normAutofit lnSpcReduction="10000"/>
          </a:bodyPr>
          <a:lstStyle/>
          <a:p>
            <a:r>
              <a:rPr lang="fr-CA" dirty="0"/>
              <a:t>Voir le manuel pour bien saisir. Plus facile avec un outil évolué tel que </a:t>
            </a:r>
            <a:r>
              <a:rPr lang="fr-CA" dirty="0" err="1"/>
              <a:t>sourceTree</a:t>
            </a:r>
            <a:r>
              <a:rPr lang="fr-CA" dirty="0"/>
              <a:t>.</a:t>
            </a:r>
          </a:p>
          <a:p>
            <a:r>
              <a:rPr lang="fr-CA" dirty="0"/>
              <a:t>Menu 5 ou p pour patch pour faire un </a:t>
            </a:r>
            <a:r>
              <a:rPr lang="fr-CA" dirty="0" err="1"/>
              <a:t>staging</a:t>
            </a:r>
            <a:r>
              <a:rPr lang="fr-CA" dirty="0"/>
              <a:t> partiel.</a:t>
            </a:r>
          </a:p>
          <a:p>
            <a:r>
              <a:rPr lang="en-US" dirty="0">
                <a:latin typeface="Courier New" panose="02070309020205020404" pitchFamily="49" charset="0"/>
                <a:cs typeface="Courier New" panose="02070309020205020404" pitchFamily="49" charset="0"/>
              </a:rPr>
              <a:t>diff --git a/lib/</a:t>
            </a:r>
            <a:r>
              <a:rPr lang="en-US" dirty="0" err="1">
                <a:latin typeface="Courier New" panose="02070309020205020404" pitchFamily="49" charset="0"/>
                <a:cs typeface="Courier New" panose="02070309020205020404" pitchFamily="49" charset="0"/>
              </a:rPr>
              <a:t>simplegit.rb</a:t>
            </a:r>
            <a:r>
              <a:rPr lang="en-US" dirty="0">
                <a:latin typeface="Courier New" panose="02070309020205020404" pitchFamily="49" charset="0"/>
                <a:cs typeface="Courier New" panose="02070309020205020404" pitchFamily="49" charset="0"/>
              </a:rPr>
              <a:t> b/lib/</a:t>
            </a:r>
            <a:r>
              <a:rPr lang="en-US" dirty="0" err="1">
                <a:latin typeface="Courier New" panose="02070309020205020404" pitchFamily="49" charset="0"/>
                <a:cs typeface="Courier New" panose="02070309020205020404" pitchFamily="49" charset="0"/>
              </a:rPr>
              <a:t>simplegit.rb</a:t>
            </a:r>
            <a:r>
              <a:rPr lang="en-US" dirty="0">
                <a:latin typeface="Courier New" panose="02070309020205020404" pitchFamily="49" charset="0"/>
                <a:cs typeface="Courier New" panose="02070309020205020404" pitchFamily="49" charset="0"/>
              </a:rPr>
              <a:t> </a:t>
            </a:r>
            <a:endParaRPr lang="fr-CA"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Stage this hunk [</a:t>
            </a:r>
            <a:r>
              <a:rPr lang="en-US" dirty="0" err="1">
                <a:latin typeface="Courier New" panose="02070309020205020404" pitchFamily="49" charset="0"/>
                <a:cs typeface="Courier New" panose="02070309020205020404" pitchFamily="49" charset="0"/>
              </a:rPr>
              <a:t>y,n,a,d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j,J,g,e</a:t>
            </a:r>
            <a:r>
              <a:rPr lang="en-US" dirty="0">
                <a:latin typeface="Courier New" panose="02070309020205020404" pitchFamily="49" charset="0"/>
                <a:cs typeface="Courier New" panose="02070309020205020404" pitchFamily="49" charset="0"/>
              </a:rPr>
              <a:t>,?]? ?</a:t>
            </a:r>
          </a:p>
          <a:p>
            <a:r>
              <a:rPr lang="fr-CA" dirty="0">
                <a:cs typeface="Courier New" panose="02070309020205020404" pitchFamily="49" charset="0"/>
              </a:rPr>
              <a:t>Voir le </a:t>
            </a:r>
            <a:r>
              <a:rPr lang="fr-CA" dirty="0" err="1">
                <a:cs typeface="Courier New" panose="02070309020205020404" pitchFamily="49" charset="0"/>
              </a:rPr>
              <a:t>status</a:t>
            </a:r>
            <a:r>
              <a:rPr lang="fr-CA" dirty="0">
                <a:cs typeface="Courier New" panose="02070309020205020404" pitchFamily="49" charset="0"/>
              </a:rPr>
              <a:t> (1) pour voir le update partiel</a:t>
            </a:r>
          </a:p>
          <a:p>
            <a:r>
              <a:rPr lang="fr-CA" dirty="0">
                <a:latin typeface="Courier New" panose="02070309020205020404" pitchFamily="49" charset="0"/>
                <a:cs typeface="Courier New" panose="02070309020205020404" pitchFamily="49" charset="0"/>
              </a:rPr>
              <a:t>git </a:t>
            </a:r>
            <a:r>
              <a:rPr lang="fr-CA" dirty="0" err="1">
                <a:latin typeface="Courier New" panose="02070309020205020404" pitchFamily="49" charset="0"/>
                <a:cs typeface="Courier New" panose="02070309020205020404" pitchFamily="49" charset="0"/>
              </a:rPr>
              <a:t>add</a:t>
            </a:r>
            <a:r>
              <a:rPr lang="fr-CA" dirty="0">
                <a:latin typeface="Courier New" panose="02070309020205020404" pitchFamily="49" charset="0"/>
                <a:cs typeface="Courier New" panose="02070309020205020404" pitchFamily="49" charset="0"/>
              </a:rPr>
              <a:t> –p </a:t>
            </a:r>
            <a:r>
              <a:rPr lang="fr-CA" dirty="0">
                <a:cs typeface="Courier New" panose="02070309020205020404" pitchFamily="49" charset="0"/>
              </a:rPr>
              <a:t>ou</a:t>
            </a:r>
            <a:r>
              <a:rPr lang="fr-CA" dirty="0">
                <a:latin typeface="Courier New" panose="02070309020205020404" pitchFamily="49" charset="0"/>
                <a:cs typeface="Courier New" panose="02070309020205020404" pitchFamily="49" charset="0"/>
              </a:rPr>
              <a:t> --patch </a:t>
            </a:r>
            <a:r>
              <a:rPr lang="fr-CA" dirty="0">
                <a:cs typeface="Courier New" panose="02070309020205020404" pitchFamily="49" charset="0"/>
              </a:rPr>
              <a:t>fait la même chose, sans interaction.</a:t>
            </a:r>
          </a:p>
          <a:p>
            <a:r>
              <a:rPr lang="en-US" dirty="0">
                <a:cs typeface="Courier New" panose="02070309020205020404" pitchFamily="49" charset="0"/>
              </a:rPr>
              <a:t>git reset --patch </a:t>
            </a:r>
            <a:br>
              <a:rPr lang="en-US" dirty="0">
                <a:cs typeface="Courier New" panose="02070309020205020404" pitchFamily="49" charset="0"/>
              </a:rPr>
            </a:br>
            <a:r>
              <a:rPr lang="en-US" dirty="0">
                <a:cs typeface="Courier New" panose="02070309020205020404" pitchFamily="49" charset="0"/>
              </a:rPr>
              <a:t>git checkout --patch </a:t>
            </a:r>
            <a:br>
              <a:rPr lang="en-US" dirty="0">
                <a:cs typeface="Courier New" panose="02070309020205020404" pitchFamily="49" charset="0"/>
              </a:rPr>
            </a:br>
            <a:r>
              <a:rPr lang="en-US" dirty="0">
                <a:cs typeface="Courier New" panose="02070309020205020404" pitchFamily="49" charset="0"/>
              </a:rPr>
              <a:t>git stash save --patch</a:t>
            </a:r>
          </a:p>
          <a:p>
            <a:r>
              <a:rPr lang="fr-CA" dirty="0">
                <a:cs typeface="Courier New" panose="02070309020205020404" pitchFamily="49" charset="0"/>
              </a:rPr>
              <a:t>Tous font du reset partiel, du </a:t>
            </a:r>
            <a:r>
              <a:rPr lang="fr-CA" dirty="0" err="1">
                <a:cs typeface="Courier New" panose="02070309020205020404" pitchFamily="49" charset="0"/>
              </a:rPr>
              <a:t>checkout</a:t>
            </a:r>
            <a:r>
              <a:rPr lang="fr-CA" dirty="0">
                <a:cs typeface="Courier New" panose="02070309020205020404" pitchFamily="49" charset="0"/>
              </a:rPr>
              <a:t> partiel et un </a:t>
            </a:r>
            <a:r>
              <a:rPr lang="fr-CA" dirty="0" err="1">
                <a:cs typeface="Courier New" panose="02070309020205020404" pitchFamily="49" charset="0"/>
              </a:rPr>
              <a:t>stash</a:t>
            </a:r>
            <a:r>
              <a:rPr lang="fr-CA" dirty="0">
                <a:cs typeface="Courier New" panose="02070309020205020404" pitchFamily="49" charset="0"/>
              </a:rPr>
              <a:t> partiel.</a:t>
            </a:r>
            <a:endParaRPr lang="en-US" dirty="0">
              <a:cs typeface="Courier New" panose="02070309020205020404" pitchFamily="49" charset="0"/>
            </a:endParaRPr>
          </a:p>
        </p:txBody>
      </p:sp>
    </p:spTree>
    <p:extLst>
      <p:ext uri="{BB962C8B-B14F-4D97-AF65-F5344CB8AC3E}">
        <p14:creationId xmlns:p14="http://schemas.microsoft.com/office/powerpoint/2010/main" val="222666177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A3DC4-8CD1-4448-87F2-96DD321ECFC5}"/>
              </a:ext>
            </a:extLst>
          </p:cNvPr>
          <p:cNvSpPr>
            <a:spLocks noGrp="1"/>
          </p:cNvSpPr>
          <p:nvPr>
            <p:ph type="title"/>
          </p:nvPr>
        </p:nvSpPr>
        <p:spPr/>
        <p:txBody>
          <a:bodyPr/>
          <a:lstStyle/>
          <a:p>
            <a:r>
              <a:rPr lang="fr-CA" dirty="0" err="1"/>
              <a:t>Stasher</a:t>
            </a:r>
            <a:r>
              <a:rPr lang="fr-CA" dirty="0"/>
              <a:t> (remiser) du travail</a:t>
            </a:r>
            <a:endParaRPr lang="en-US" dirty="0"/>
          </a:p>
        </p:txBody>
      </p:sp>
      <p:sp>
        <p:nvSpPr>
          <p:cNvPr id="3" name="Content Placeholder 2">
            <a:extLst>
              <a:ext uri="{FF2B5EF4-FFF2-40B4-BE49-F238E27FC236}">
                <a16:creationId xmlns:a16="http://schemas.microsoft.com/office/drawing/2014/main" id="{28E8AA03-DE47-4B13-9058-C11FBA5A3A5B}"/>
              </a:ext>
            </a:extLst>
          </p:cNvPr>
          <p:cNvSpPr>
            <a:spLocks noGrp="1"/>
          </p:cNvSpPr>
          <p:nvPr>
            <p:ph idx="1"/>
          </p:nvPr>
        </p:nvSpPr>
        <p:spPr/>
        <p:txBody>
          <a:bodyPr>
            <a:normAutofit/>
          </a:bodyPr>
          <a:lstStyle/>
          <a:p>
            <a:r>
              <a:rPr lang="fr-CA" dirty="0"/>
              <a:t>[Depuis octobre 2017, on recommande maintenant d’utiliser </a:t>
            </a:r>
            <a:r>
              <a:rPr lang="fr-CA" dirty="0">
                <a:latin typeface="Courier New" panose="02070309020205020404" pitchFamily="49" charset="0"/>
                <a:cs typeface="Courier New" panose="02070309020205020404" pitchFamily="49" charset="0"/>
              </a:rPr>
              <a:t>git </a:t>
            </a:r>
            <a:r>
              <a:rPr lang="fr-CA" dirty="0" err="1">
                <a:latin typeface="Courier New" panose="02070309020205020404" pitchFamily="49" charset="0"/>
                <a:cs typeface="Courier New" panose="02070309020205020404" pitchFamily="49" charset="0"/>
              </a:rPr>
              <a:t>stash</a:t>
            </a:r>
            <a:r>
              <a:rPr lang="fr-CA" dirty="0">
                <a:latin typeface="Courier New" panose="02070309020205020404" pitchFamily="49" charset="0"/>
                <a:cs typeface="Courier New" panose="02070309020205020404" pitchFamily="49" charset="0"/>
              </a:rPr>
              <a:t> push</a:t>
            </a:r>
            <a:r>
              <a:rPr lang="fr-CA" dirty="0"/>
              <a:t> plutôt que </a:t>
            </a:r>
            <a:r>
              <a:rPr lang="fr-CA" dirty="0">
                <a:latin typeface="Courier New" panose="02070309020205020404" pitchFamily="49" charset="0"/>
                <a:cs typeface="Courier New" panose="02070309020205020404" pitchFamily="49" charset="0"/>
              </a:rPr>
              <a:t>git </a:t>
            </a:r>
            <a:r>
              <a:rPr lang="fr-CA" dirty="0" err="1">
                <a:latin typeface="Courier New" panose="02070309020205020404" pitchFamily="49" charset="0"/>
                <a:cs typeface="Courier New" panose="02070309020205020404" pitchFamily="49" charset="0"/>
              </a:rPr>
              <a:t>stash</a:t>
            </a:r>
            <a:r>
              <a:rPr lang="fr-CA" dirty="0">
                <a:latin typeface="Courier New" panose="02070309020205020404" pitchFamily="49" charset="0"/>
                <a:cs typeface="Courier New" panose="02070309020205020404" pitchFamily="49" charset="0"/>
              </a:rPr>
              <a:t> </a:t>
            </a:r>
            <a:r>
              <a:rPr lang="fr-CA" dirty="0" err="1">
                <a:latin typeface="Courier New" panose="02070309020205020404" pitchFamily="49" charset="0"/>
                <a:cs typeface="Courier New" panose="02070309020205020404" pitchFamily="49" charset="0"/>
              </a:rPr>
              <a:t>save</a:t>
            </a:r>
            <a:r>
              <a:rPr lang="fr-CA" dirty="0">
                <a:latin typeface="Courier New" panose="02070309020205020404" pitchFamily="49" charset="0"/>
                <a:cs typeface="Courier New" panose="02070309020205020404" pitchFamily="49" charset="0"/>
              </a:rPr>
              <a:t>]</a:t>
            </a:r>
            <a:endParaRPr lang="fr-CA" dirty="0">
              <a:cs typeface="Courier New" panose="02070309020205020404" pitchFamily="49" charset="0"/>
            </a:endParaRPr>
          </a:p>
          <a:p>
            <a:r>
              <a:rPr lang="en-US" dirty="0">
                <a:latin typeface="Courier New" panose="02070309020205020404" pitchFamily="49" charset="0"/>
                <a:cs typeface="Courier New" panose="02070309020205020404" pitchFamily="49" charset="0"/>
              </a:rPr>
              <a:t>git status</a:t>
            </a:r>
            <a:r>
              <a:rPr lang="en-US" dirty="0"/>
              <a:t> </a:t>
            </a:r>
            <a:r>
              <a:rPr lang="en-US" dirty="0" err="1"/>
              <a:t>permet</a:t>
            </a:r>
            <a:r>
              <a:rPr lang="en-US" dirty="0"/>
              <a:t> de </a:t>
            </a:r>
            <a:r>
              <a:rPr lang="en-US" dirty="0" err="1"/>
              <a:t>voir</a:t>
            </a:r>
            <a:r>
              <a:rPr lang="en-US" dirty="0"/>
              <a:t> le staging courant.</a:t>
            </a:r>
          </a:p>
          <a:p>
            <a:r>
              <a:rPr lang="en-US" dirty="0"/>
              <a:t>On </a:t>
            </a:r>
            <a:r>
              <a:rPr lang="en-US" dirty="0" err="1"/>
              <a:t>veut</a:t>
            </a:r>
            <a:r>
              <a:rPr lang="en-US" dirty="0"/>
              <a:t> changer de </a:t>
            </a:r>
            <a:r>
              <a:rPr lang="en-US" dirty="0" err="1"/>
              <a:t>branche</a:t>
            </a:r>
            <a:r>
              <a:rPr lang="en-US" dirty="0"/>
              <a:t>, </a:t>
            </a:r>
            <a:r>
              <a:rPr lang="en-US" dirty="0" err="1"/>
              <a:t>mais</a:t>
            </a:r>
            <a:r>
              <a:rPr lang="en-US" dirty="0"/>
              <a:t> sans </a:t>
            </a:r>
            <a:r>
              <a:rPr lang="fr-CA" dirty="0"/>
              <a:t>perdre le </a:t>
            </a:r>
            <a:r>
              <a:rPr lang="fr-CA" dirty="0" err="1"/>
              <a:t>staging</a:t>
            </a:r>
            <a:r>
              <a:rPr lang="fr-CA" dirty="0"/>
              <a:t> courant. On pourrait faire un commit, mais si on ne désire pas faire le commit car le travail n’est pas encore complété, alors on fait un remisage (</a:t>
            </a:r>
            <a:r>
              <a:rPr lang="fr-CA" dirty="0" err="1"/>
              <a:t>stashing</a:t>
            </a:r>
            <a:r>
              <a:rPr lang="fr-CA" dirty="0"/>
              <a:t>)</a:t>
            </a:r>
            <a:endParaRPr lang="fr-CA" dirty="0">
              <a:cs typeface="Courier New" panose="02070309020205020404" pitchFamily="49" charset="0"/>
            </a:endParaRPr>
          </a:p>
          <a:p>
            <a:r>
              <a:rPr lang="en-US" dirty="0">
                <a:latin typeface="Courier New" panose="02070309020205020404" pitchFamily="49" charset="0"/>
                <a:cs typeface="Courier New" panose="02070309020205020404" pitchFamily="49" charset="0"/>
              </a:rPr>
              <a:t>git stash   </a:t>
            </a:r>
            <a:r>
              <a:rPr lang="en-US" dirty="0"/>
              <a:t>(</a:t>
            </a:r>
            <a:r>
              <a:rPr lang="en-US" dirty="0" err="1"/>
              <a:t>remisage</a:t>
            </a:r>
            <a:r>
              <a:rPr lang="en-US" dirty="0"/>
              <a:t>)</a:t>
            </a:r>
            <a:br>
              <a:rPr lang="en-US" dirty="0"/>
            </a:br>
            <a:r>
              <a:rPr lang="en-US" dirty="0">
                <a:latin typeface="Courier New" panose="02070309020205020404" pitchFamily="49" charset="0"/>
                <a:cs typeface="Courier New" panose="02070309020205020404" pitchFamily="49" charset="0"/>
              </a:rPr>
              <a:t>git status  </a:t>
            </a:r>
            <a:r>
              <a:rPr lang="en-US" dirty="0"/>
              <a:t>(tout </a:t>
            </a:r>
            <a:r>
              <a:rPr lang="en-US" dirty="0" err="1"/>
              <a:t>est</a:t>
            </a:r>
            <a:r>
              <a:rPr lang="en-US" dirty="0"/>
              <a:t> </a:t>
            </a:r>
            <a:r>
              <a:rPr lang="en-US" dirty="0" err="1"/>
              <a:t>propre</a:t>
            </a:r>
            <a:r>
              <a:rPr lang="en-US" dirty="0"/>
              <a:t>)</a:t>
            </a:r>
            <a:br>
              <a:rPr lang="en-US" dirty="0"/>
            </a:br>
            <a:r>
              <a:rPr lang="en-US" dirty="0">
                <a:latin typeface="Courier New" panose="02070309020205020404" pitchFamily="49" charset="0"/>
                <a:cs typeface="Courier New" panose="02070309020205020404" pitchFamily="49" charset="0"/>
              </a:rPr>
              <a:t>git stash list   </a:t>
            </a:r>
            <a:r>
              <a:rPr lang="en-US" dirty="0"/>
              <a:t>(</a:t>
            </a:r>
            <a:r>
              <a:rPr lang="en-US" dirty="0" err="1"/>
              <a:t>permet</a:t>
            </a:r>
            <a:r>
              <a:rPr lang="en-US" dirty="0"/>
              <a:t> de </a:t>
            </a:r>
            <a:r>
              <a:rPr lang="en-US" dirty="0" err="1"/>
              <a:t>voir</a:t>
            </a:r>
            <a:r>
              <a:rPr lang="en-US" dirty="0"/>
              <a:t> la </a:t>
            </a:r>
            <a:r>
              <a:rPr lang="en-US" dirty="0" err="1"/>
              <a:t>liste</a:t>
            </a:r>
            <a:r>
              <a:rPr lang="en-US" dirty="0"/>
              <a:t> des stash. Ne </a:t>
            </a:r>
            <a:r>
              <a:rPr lang="en-US" dirty="0" err="1"/>
              <a:t>devrait</a:t>
            </a:r>
            <a:r>
              <a:rPr lang="en-US" dirty="0"/>
              <a:t> pas </a:t>
            </a:r>
            <a:r>
              <a:rPr lang="en-US" dirty="0" err="1"/>
              <a:t>être</a:t>
            </a:r>
            <a:r>
              <a:rPr lang="en-US" dirty="0"/>
              <a:t> trop </a:t>
            </a:r>
            <a:r>
              <a:rPr lang="en-US" dirty="0" err="1"/>
              <a:t>profond</a:t>
            </a:r>
            <a:r>
              <a:rPr lang="en-US" dirty="0"/>
              <a:t>)</a:t>
            </a:r>
          </a:p>
          <a:p>
            <a:endParaRPr lang="en-US" dirty="0"/>
          </a:p>
          <a:p>
            <a:endParaRPr lang="en-US" dirty="0"/>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419842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354F3-BF29-4E5F-BB4E-C0B01C9C77F5}"/>
              </a:ext>
            </a:extLst>
          </p:cNvPr>
          <p:cNvSpPr>
            <a:spLocks noGrp="1"/>
          </p:cNvSpPr>
          <p:nvPr>
            <p:ph type="title"/>
          </p:nvPr>
        </p:nvSpPr>
        <p:spPr/>
        <p:txBody>
          <a:bodyPr/>
          <a:lstStyle/>
          <a:p>
            <a:r>
              <a:rPr lang="fr-CA" dirty="0"/>
              <a:t>Ramener le remisage</a:t>
            </a:r>
            <a:endParaRPr lang="en-US" dirty="0"/>
          </a:p>
        </p:txBody>
      </p:sp>
      <p:sp>
        <p:nvSpPr>
          <p:cNvPr id="3" name="Content Placeholder 2">
            <a:extLst>
              <a:ext uri="{FF2B5EF4-FFF2-40B4-BE49-F238E27FC236}">
                <a16:creationId xmlns:a16="http://schemas.microsoft.com/office/drawing/2014/main" id="{D3C513D0-0FAB-4DA7-8A56-77EDBCB68D69}"/>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git stash apply  </a:t>
            </a:r>
            <a:r>
              <a:rPr lang="en-US" dirty="0"/>
              <a:t>(pour </a:t>
            </a:r>
            <a:r>
              <a:rPr lang="en-US" dirty="0" err="1"/>
              <a:t>ramener</a:t>
            </a:r>
            <a:r>
              <a:rPr lang="en-US" dirty="0"/>
              <a:t> le dernier </a:t>
            </a:r>
            <a:r>
              <a:rPr lang="en-US" dirty="0" err="1"/>
              <a:t>remisage</a:t>
            </a:r>
            <a:r>
              <a:rPr lang="en-US" dirty="0"/>
              <a:t>)</a:t>
            </a:r>
            <a:br>
              <a:rPr lang="en-US" dirty="0"/>
            </a:br>
            <a:r>
              <a:rPr lang="en-US" dirty="0">
                <a:latin typeface="Courier New" panose="02070309020205020404" pitchFamily="49" charset="0"/>
                <a:cs typeface="Courier New" panose="02070309020205020404" pitchFamily="49" charset="0"/>
              </a:rPr>
              <a:t>git stash apply stash@{2}   </a:t>
            </a:r>
            <a:r>
              <a:rPr lang="en-US" dirty="0"/>
              <a:t>(pour </a:t>
            </a:r>
            <a:r>
              <a:rPr lang="en-US" dirty="0" err="1"/>
              <a:t>ramener</a:t>
            </a:r>
            <a:r>
              <a:rPr lang="en-US" dirty="0"/>
              <a:t> 3 </a:t>
            </a:r>
            <a:r>
              <a:rPr lang="en-US" dirty="0" err="1"/>
              <a:t>remisage</a:t>
            </a:r>
            <a:r>
              <a:rPr lang="en-US" dirty="0"/>
              <a:t> </a:t>
            </a:r>
            <a:r>
              <a:rPr lang="en-US" dirty="0" err="1"/>
              <a:t>en</a:t>
            </a:r>
            <a:r>
              <a:rPr lang="en-US" dirty="0"/>
              <a:t> </a:t>
            </a:r>
            <a:r>
              <a:rPr lang="en-US" dirty="0" err="1"/>
              <a:t>arrière</a:t>
            </a:r>
            <a:r>
              <a:rPr lang="en-US" dirty="0"/>
              <a:t>)</a:t>
            </a:r>
            <a:br>
              <a:rPr lang="en-US" dirty="0"/>
            </a:br>
            <a:r>
              <a:rPr lang="en-US" dirty="0">
                <a:latin typeface="Courier New" panose="02070309020205020404" pitchFamily="49" charset="0"/>
                <a:cs typeface="Courier New" panose="02070309020205020404" pitchFamily="49" charset="0"/>
              </a:rPr>
              <a:t>git stash apply --index   </a:t>
            </a:r>
            <a:r>
              <a:rPr lang="en-US" dirty="0"/>
              <a:t>(pour </a:t>
            </a:r>
            <a:r>
              <a:rPr lang="en-US" dirty="0" err="1"/>
              <a:t>appliquer</a:t>
            </a:r>
            <a:r>
              <a:rPr lang="en-US" dirty="0"/>
              <a:t> le staging)</a:t>
            </a:r>
          </a:p>
          <a:p>
            <a:r>
              <a:rPr lang="fr-CA" dirty="0"/>
              <a:t>P</a:t>
            </a:r>
            <a:r>
              <a:rPr lang="en-US" dirty="0" err="1"/>
              <a:t>ar</a:t>
            </a:r>
            <a:r>
              <a:rPr lang="en-US" dirty="0"/>
              <a:t> </a:t>
            </a:r>
            <a:r>
              <a:rPr lang="en-US" dirty="0" err="1"/>
              <a:t>défaut</a:t>
            </a:r>
            <a:r>
              <a:rPr lang="en-US" dirty="0"/>
              <a:t>, on </a:t>
            </a:r>
            <a:r>
              <a:rPr lang="en-US" dirty="0" err="1"/>
              <a:t>perd</a:t>
            </a:r>
            <a:r>
              <a:rPr lang="en-US" dirty="0"/>
              <a:t> le staging.</a:t>
            </a:r>
          </a:p>
          <a:p>
            <a:r>
              <a:rPr lang="en-US" dirty="0">
                <a:latin typeface="Courier New" panose="02070309020205020404" pitchFamily="49" charset="0"/>
                <a:cs typeface="Courier New" panose="02070309020205020404" pitchFamily="49" charset="0"/>
              </a:rPr>
              <a:t>git stash drop stash@{0}    </a:t>
            </a:r>
            <a:r>
              <a:rPr lang="en-US" dirty="0"/>
              <a:t>(pour </a:t>
            </a:r>
            <a:r>
              <a:rPr lang="en-US" dirty="0" err="1"/>
              <a:t>enlever</a:t>
            </a:r>
            <a:r>
              <a:rPr lang="en-US" dirty="0"/>
              <a:t> le stash de la pile)</a:t>
            </a:r>
          </a:p>
          <a:p>
            <a:r>
              <a:rPr lang="en-US" dirty="0">
                <a:latin typeface="Courier New" panose="02070309020205020404" pitchFamily="49" charset="0"/>
                <a:cs typeface="Courier New" panose="02070309020205020404" pitchFamily="49" charset="0"/>
              </a:rPr>
              <a:t>git stash pop </a:t>
            </a:r>
            <a:r>
              <a:rPr lang="en-US" dirty="0"/>
              <a:t>(pour </a:t>
            </a:r>
            <a:r>
              <a:rPr lang="en-US" dirty="0" err="1"/>
              <a:t>ramener</a:t>
            </a:r>
            <a:r>
              <a:rPr lang="en-US" dirty="0"/>
              <a:t> le dernier stash et </a:t>
            </a:r>
            <a:r>
              <a:rPr lang="en-US" dirty="0" err="1"/>
              <a:t>l’enlever</a:t>
            </a:r>
            <a:r>
              <a:rPr lang="en-US" dirty="0"/>
              <a:t> de la pile)</a:t>
            </a:r>
            <a:br>
              <a:rPr lang="en-US" dirty="0"/>
            </a:br>
            <a:r>
              <a:rPr lang="en-US" dirty="0"/>
              <a:t>(</a:t>
            </a:r>
            <a:r>
              <a:rPr lang="en-US" dirty="0">
                <a:latin typeface="Courier New" panose="02070309020205020404" pitchFamily="49" charset="0"/>
                <a:cs typeface="Courier New" panose="02070309020205020404" pitchFamily="49" charset="0"/>
              </a:rPr>
              <a:t>apply</a:t>
            </a:r>
            <a:r>
              <a:rPr lang="en-US" dirty="0"/>
              <a:t> </a:t>
            </a:r>
            <a:r>
              <a:rPr lang="en-US" dirty="0" err="1"/>
              <a:t>suivi</a:t>
            </a:r>
            <a:r>
              <a:rPr lang="en-US" dirty="0"/>
              <a:t> d’un </a:t>
            </a:r>
            <a:r>
              <a:rPr lang="en-US" dirty="0">
                <a:latin typeface="Courier New" panose="02070309020205020404" pitchFamily="49" charset="0"/>
                <a:cs typeface="Courier New" panose="02070309020205020404" pitchFamily="49" charset="0"/>
              </a:rPr>
              <a:t>drop</a:t>
            </a:r>
            <a:r>
              <a:rPr lang="en-US" dirty="0"/>
              <a:t>)</a:t>
            </a:r>
          </a:p>
          <a:p>
            <a:endParaRPr lang="en-US" dirty="0"/>
          </a:p>
          <a:p>
            <a:endParaRPr lang="en-US" dirty="0"/>
          </a:p>
        </p:txBody>
      </p:sp>
    </p:spTree>
    <p:extLst>
      <p:ext uri="{BB962C8B-B14F-4D97-AF65-F5344CB8AC3E}">
        <p14:creationId xmlns:p14="http://schemas.microsoft.com/office/powerpoint/2010/main" val="212218994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8899</TotalTime>
  <Words>6928</Words>
  <Application>Microsoft Office PowerPoint</Application>
  <PresentationFormat>Widescreen</PresentationFormat>
  <Paragraphs>537</Paragraphs>
  <Slides>117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117</vt:i4>
      </vt:variant>
    </vt:vector>
  </HeadingPairs>
  <TitlesOfParts>
    <vt:vector size="122" baseType="lpstr">
      <vt:lpstr>Arial</vt:lpstr>
      <vt:lpstr>Courier New</vt:lpstr>
      <vt:lpstr>Trebuchet MS</vt:lpstr>
      <vt:lpstr>Wingdings 3</vt:lpstr>
      <vt:lpstr>Facet</vt:lpstr>
      <vt:lpstr>Git Avancé</vt:lpstr>
      <vt:lpstr>Présentation des participants</vt:lpstr>
      <vt:lpstr>Eric Côté</vt:lpstr>
      <vt:lpstr>Plan de cours</vt:lpstr>
      <vt:lpstr>Git sur le serveur</vt:lpstr>
      <vt:lpstr>Les protocoles</vt:lpstr>
      <vt:lpstr>Local</vt:lpstr>
      <vt:lpstr>Local</vt:lpstr>
      <vt:lpstr>HTTP</vt:lpstr>
      <vt:lpstr>HTTP</vt:lpstr>
      <vt:lpstr>SSH</vt:lpstr>
      <vt:lpstr>SSH</vt:lpstr>
      <vt:lpstr>Protocole Git</vt:lpstr>
      <vt:lpstr>Protocole Git</vt:lpstr>
      <vt:lpstr>Créer un dépôt nu</vt:lpstr>
      <vt:lpstr>Pousser le dépôt nu vers serveur</vt:lpstr>
      <vt:lpstr>Accès ssh</vt:lpstr>
      <vt:lpstr>Générer une clé publique SSH</vt:lpstr>
      <vt:lpstr>Lier clé aux usagers</vt:lpstr>
      <vt:lpstr>Git Daemon</vt:lpstr>
      <vt:lpstr>Smart HTTP</vt:lpstr>
      <vt:lpstr>GitWeb</vt:lpstr>
      <vt:lpstr>GitLab</vt:lpstr>
      <vt:lpstr>Dépots Hébergés sur le cloud</vt:lpstr>
      <vt:lpstr>Workflow distribués</vt:lpstr>
      <vt:lpstr>Gestion Centrale (centralized Workflow)</vt:lpstr>
      <vt:lpstr>Mode du gestionnaire d’intégration (Integration-Manager Workflow)</vt:lpstr>
      <vt:lpstr>Détails du mode du gestionnaire d’intégration</vt:lpstr>
      <vt:lpstr>Mode dictateur et ses lieutenants (Dictator and Lieutenants Workflow)</vt:lpstr>
      <vt:lpstr>Détails du mode dictateur</vt:lpstr>
      <vt:lpstr>Contribuer à un projet</vt:lpstr>
      <vt:lpstr>Guide pour les commits</vt:lpstr>
      <vt:lpstr>Exemple d’une petite équipe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Diagramme de séquence pour John et Jessica</vt:lpstr>
      <vt:lpstr>Équipe privée importante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Diagramme de séquence</vt:lpstr>
      <vt:lpstr>Projet public dupliqué</vt:lpstr>
      <vt:lpstr>PowerPoint Presentation</vt:lpstr>
      <vt:lpstr>PowerPoint Presentation</vt:lpstr>
      <vt:lpstr>PowerPoint Presentation</vt:lpstr>
      <vt:lpstr>PowerPoint Presentation</vt:lpstr>
      <vt:lpstr>Attention au rebasement</vt:lpstr>
      <vt:lpstr>PowerPoint Presentation</vt:lpstr>
      <vt:lpstr>PowerPoint Presentation</vt:lpstr>
      <vt:lpstr>Faire des pull request via courriel</vt:lpstr>
      <vt:lpstr>Maintenir un projet (via courriel)</vt:lpstr>
      <vt:lpstr>Maintenir un projet (via branche distante)</vt:lpstr>
      <vt:lpstr>PowerPoint Presentation</vt:lpstr>
      <vt:lpstr>Déterminer ce qui est changé</vt:lpstr>
      <vt:lpstr>Diff avec l’ancêtre commun</vt:lpstr>
      <vt:lpstr>Comment intégrer les contributions?</vt:lpstr>
      <vt:lpstr>Workflow de fusion</vt:lpstr>
      <vt:lpstr>PowerPoint Presentation</vt:lpstr>
      <vt:lpstr>PowerPoint Presentation</vt:lpstr>
      <vt:lpstr>PowerPoint Presentation</vt:lpstr>
      <vt:lpstr>PowerPoint Presentation</vt:lpstr>
      <vt:lpstr>Les nombreuses fusions</vt:lpstr>
      <vt:lpstr>PowerPoint Presentation</vt:lpstr>
      <vt:lpstr>PowerPoint Presentation</vt:lpstr>
      <vt:lpstr>Rebasage et sélection de commit  (Rebasing and cherry picking)</vt:lpstr>
      <vt:lpstr>Rebase</vt:lpstr>
      <vt:lpstr>Cherry pick</vt:lpstr>
      <vt:lpstr>Cherry pick</vt:lpstr>
      <vt:lpstr>Rerere</vt:lpstr>
      <vt:lpstr>Tagging les releases (étiqueter les publications)</vt:lpstr>
      <vt:lpstr>Générer un numéro de build</vt:lpstr>
      <vt:lpstr>Préparer un release</vt:lpstr>
      <vt:lpstr>Shortlog</vt:lpstr>
      <vt:lpstr>Diner</vt:lpstr>
      <vt:lpstr>Sélection des versions</vt:lpstr>
      <vt:lpstr>Signature sha-1 courte</vt:lpstr>
      <vt:lpstr>Utiliser un nom de branche</vt:lpstr>
      <vt:lpstr>Reflog</vt:lpstr>
      <vt:lpstr>Références d’ancêtres</vt:lpstr>
      <vt:lpstr>PowerPoint Presentation</vt:lpstr>
      <vt:lpstr>Les plages de commit</vt:lpstr>
      <vt:lpstr>Syntaxe du deux points</vt:lpstr>
      <vt:lpstr>Points multiple</vt:lpstr>
      <vt:lpstr>Triple point</vt:lpstr>
      <vt:lpstr>Staging interactif</vt:lpstr>
      <vt:lpstr>Staging Patches (partiel)</vt:lpstr>
      <vt:lpstr>Stasher (remiser) du travail</vt:lpstr>
      <vt:lpstr>Ramener le remisage</vt:lpstr>
      <vt:lpstr>Stashing créatif</vt:lpstr>
      <vt:lpstr>Créer une branche sur un stash</vt:lpstr>
      <vt:lpstr>Nettoyer le dossier de travail</vt:lpstr>
      <vt:lpstr>Git Grep (recherche de mots)</vt:lpstr>
      <vt:lpstr>Git Log Searching</vt:lpstr>
      <vt:lpstr>Réécrire l’historique</vt:lpstr>
      <vt:lpstr>Modifier le dernier commit</vt:lpstr>
      <vt:lpstr>Changer plusieurs messages de Commit</vt:lpstr>
      <vt:lpstr>Rebase -i</vt:lpstr>
      <vt:lpstr>Rebase -i</vt:lpstr>
      <vt:lpstr>Réordonner des commit</vt:lpstr>
      <vt:lpstr>Combiner des commits (squash)</vt:lpstr>
      <vt:lpstr>Diviser des commits (split)</vt:lpstr>
      <vt:lpstr>Option violente: filter branch</vt:lpstr>
      <vt:lpstr>Enlever un fichier de tous les commits</vt:lpstr>
      <vt:lpstr>Faire d’un sous-dossier la nouvelle racine</vt:lpstr>
      <vt:lpstr>Changer le courriel globalement</vt:lpstr>
      <vt:lpstr>Différents types de workflow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et GitHub</dc:title>
  <dc:creator>Eric Cote</dc:creator>
  <cp:lastModifiedBy>Eric Cote</cp:lastModifiedBy>
  <cp:revision>8</cp:revision>
  <dcterms:created xsi:type="dcterms:W3CDTF">2018-01-06T08:19:56Z</dcterms:created>
  <dcterms:modified xsi:type="dcterms:W3CDTF">2020-06-26T04:04:28Z</dcterms:modified>
</cp:coreProperties>
</file>