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3" r:id="rId21"/>
    <p:sldId id="284" r:id="rId22"/>
    <p:sldId id="340" r:id="rId23"/>
    <p:sldId id="277" r:id="rId24"/>
    <p:sldId id="278" r:id="rId25"/>
    <p:sldId id="279" r:id="rId26"/>
    <p:sldId id="280" r:id="rId27"/>
    <p:sldId id="281" r:id="rId28"/>
    <p:sldId id="282" r:id="rId29"/>
    <p:sldId id="276"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5" r:id="rId78"/>
    <p:sldId id="332" r:id="rId79"/>
    <p:sldId id="333" r:id="rId80"/>
    <p:sldId id="334" r:id="rId81"/>
    <p:sldId id="336" r:id="rId82"/>
    <p:sldId id="337" r:id="rId83"/>
    <p:sldId id="338" r:id="rId84"/>
    <p:sldId id="339" r:id="rId85"/>
    <p:sldId id="341" r:id="rId86"/>
    <p:sldId id="342" r:id="rId87"/>
    <p:sldId id="343" r:id="rId88"/>
    <p:sldId id="344" r:id="rId89"/>
    <p:sldId id="345" r:id="rId90"/>
    <p:sldId id="346" r:id="rId91"/>
    <p:sldId id="350" r:id="rId92"/>
    <p:sldId id="347" r:id="rId93"/>
    <p:sldId id="348" r:id="rId94"/>
    <p:sldId id="349" r:id="rId95"/>
    <p:sldId id="351" r:id="rId96"/>
    <p:sldId id="352" r:id="rId97"/>
    <p:sldId id="353" r:id="rId98"/>
    <p:sldId id="354" r:id="rId99"/>
    <p:sldId id="355" r:id="rId100"/>
    <p:sldId id="356" r:id="rId101"/>
    <p:sldId id="357" r:id="rId102"/>
    <p:sldId id="358" r:id="rId103"/>
    <p:sldId id="359" r:id="rId104"/>
    <p:sldId id="360" r:id="rId105"/>
    <p:sldId id="361" r:id="rId106"/>
    <p:sldId id="364" r:id="rId107"/>
    <p:sldId id="365" r:id="rId108"/>
    <p:sldId id="366" r:id="rId109"/>
    <p:sldId id="362" r:id="rId110"/>
    <p:sldId id="363" r:id="rId111"/>
    <p:sldId id="367" r:id="rId112"/>
    <p:sldId id="368" r:id="rId113"/>
    <p:sldId id="369" r:id="rId114"/>
    <p:sldId id="370" r:id="rId115"/>
    <p:sldId id="371" r:id="rId116"/>
    <p:sldId id="372" r:id="rId117"/>
    <p:sldId id="373" r:id="rId118"/>
    <p:sldId id="375" r:id="rId119"/>
    <p:sldId id="376" r:id="rId120"/>
    <p:sldId id="377" r:id="rId121"/>
    <p:sldId id="378" r:id="rId122"/>
    <p:sldId id="374" r:id="rId1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EBB0AA-D54A-41A9-BF34-3500F8A1E015}">
          <p14:sldIdLst>
            <p14:sldId id="256"/>
            <p14:sldId id="257"/>
            <p14:sldId id="258"/>
            <p14:sldId id="259"/>
            <p14:sldId id="260"/>
            <p14:sldId id="262"/>
            <p14:sldId id="263"/>
            <p14:sldId id="264"/>
            <p14:sldId id="265"/>
            <p14:sldId id="266"/>
            <p14:sldId id="267"/>
            <p14:sldId id="268"/>
            <p14:sldId id="269"/>
            <p14:sldId id="270"/>
            <p14:sldId id="271"/>
            <p14:sldId id="272"/>
            <p14:sldId id="273"/>
            <p14:sldId id="274"/>
            <p14:sldId id="275"/>
            <p14:sldId id="283"/>
            <p14:sldId id="284"/>
            <p14:sldId id="340"/>
            <p14:sldId id="277"/>
            <p14:sldId id="278"/>
            <p14:sldId id="279"/>
            <p14:sldId id="280"/>
            <p14:sldId id="281"/>
            <p14:sldId id="282"/>
            <p14:sldId id="276"/>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5"/>
            <p14:sldId id="332"/>
            <p14:sldId id="333"/>
            <p14:sldId id="334"/>
            <p14:sldId id="336"/>
            <p14:sldId id="337"/>
            <p14:sldId id="338"/>
            <p14:sldId id="339"/>
            <p14:sldId id="341"/>
            <p14:sldId id="342"/>
            <p14:sldId id="343"/>
            <p14:sldId id="344"/>
            <p14:sldId id="345"/>
            <p14:sldId id="346"/>
            <p14:sldId id="350"/>
            <p14:sldId id="347"/>
            <p14:sldId id="348"/>
            <p14:sldId id="349"/>
            <p14:sldId id="351"/>
            <p14:sldId id="352"/>
            <p14:sldId id="353"/>
            <p14:sldId id="354"/>
            <p14:sldId id="355"/>
            <p14:sldId id="356"/>
            <p14:sldId id="357"/>
            <p14:sldId id="358"/>
            <p14:sldId id="359"/>
            <p14:sldId id="360"/>
            <p14:sldId id="361"/>
            <p14:sldId id="364"/>
            <p14:sldId id="365"/>
            <p14:sldId id="366"/>
            <p14:sldId id="362"/>
            <p14:sldId id="363"/>
            <p14:sldId id="367"/>
            <p14:sldId id="368"/>
            <p14:sldId id="369"/>
            <p14:sldId id="370"/>
            <p14:sldId id="371"/>
            <p14:sldId id="372"/>
            <p14:sldId id="373"/>
            <p14:sldId id="375"/>
            <p14:sldId id="376"/>
            <p14:sldId id="377"/>
            <p14:sldId id="378"/>
            <p14:sldId id="3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78" autoAdjust="0"/>
    <p:restoredTop sz="94660"/>
  </p:normalViewPr>
  <p:slideViewPr>
    <p:cSldViewPr snapToGrid="0">
      <p:cViewPr varScale="1">
        <p:scale>
          <a:sx n="97" d="100"/>
          <a:sy n="97" d="100"/>
        </p:scale>
        <p:origin x="104"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Cote" userId="da3e17ca1c835afd" providerId="LiveId" clId="{2B87B9F0-EA9D-45D5-BC4E-2BB91E6F5AFB}"/>
    <pc:docChg chg="undo custSel addSld delSld modSld sldOrd delSection">
      <pc:chgData name="Eric Cote" userId="da3e17ca1c835afd" providerId="LiveId" clId="{2B87B9F0-EA9D-45D5-BC4E-2BB91E6F5AFB}" dt="2018-01-24T19:14:08.146" v="32540" actId="20577"/>
      <pc:docMkLst>
        <pc:docMk/>
      </pc:docMkLst>
      <pc:sldChg chg="modSp">
        <pc:chgData name="Eric Cote" userId="da3e17ca1c835afd" providerId="LiveId" clId="{2B87B9F0-EA9D-45D5-BC4E-2BB91E6F5AFB}" dt="2018-01-06T09:16:52.539" v="89" actId="20577"/>
        <pc:sldMkLst>
          <pc:docMk/>
          <pc:sldMk cId="3400398946" sldId="260"/>
        </pc:sldMkLst>
        <pc:spChg chg="mod">
          <ac:chgData name="Eric Cote" userId="da3e17ca1c835afd" providerId="LiveId" clId="{2B87B9F0-EA9D-45D5-BC4E-2BB91E6F5AFB}" dt="2018-01-06T09:16:52.539" v="89" actId="20577"/>
          <ac:spMkLst>
            <pc:docMk/>
            <pc:sldMk cId="3400398946" sldId="260"/>
            <ac:spMk id="3" creationId="{46171E50-9E96-42E3-A63F-E5CD294E8EFE}"/>
          </ac:spMkLst>
        </pc:spChg>
      </pc:sldChg>
      <pc:sldChg chg="addSp modSp add">
        <pc:chgData name="Eric Cote" userId="da3e17ca1c835afd" providerId="LiveId" clId="{2B87B9F0-EA9D-45D5-BC4E-2BB91E6F5AFB}" dt="2018-01-06T09:26:32.524" v="751" actId="20577"/>
        <pc:sldMkLst>
          <pc:docMk/>
          <pc:sldMk cId="2047355980" sldId="262"/>
        </pc:sldMkLst>
        <pc:spChg chg="mod">
          <ac:chgData name="Eric Cote" userId="da3e17ca1c835afd" providerId="LiveId" clId="{2B87B9F0-EA9D-45D5-BC4E-2BB91E6F5AFB}" dt="2018-01-06T09:19:34.242" v="330" actId="20577"/>
          <ac:spMkLst>
            <pc:docMk/>
            <pc:sldMk cId="2047355980" sldId="262"/>
            <ac:spMk id="2" creationId="{F026D0F5-4B6C-42FE-A09C-DF09DFCFCE9B}"/>
          </ac:spMkLst>
        </pc:spChg>
        <pc:spChg chg="mod">
          <ac:chgData name="Eric Cote" userId="da3e17ca1c835afd" providerId="LiveId" clId="{2B87B9F0-EA9D-45D5-BC4E-2BB91E6F5AFB}" dt="2018-01-06T09:26:32.524" v="751" actId="20577"/>
          <ac:spMkLst>
            <pc:docMk/>
            <pc:sldMk cId="2047355980" sldId="262"/>
            <ac:spMk id="3" creationId="{ADC78143-9B90-4796-98DF-48D10C8B9416}"/>
          </ac:spMkLst>
        </pc:spChg>
        <pc:picChg chg="add mod">
          <ac:chgData name="Eric Cote" userId="da3e17ca1c835afd" providerId="LiveId" clId="{2B87B9F0-EA9D-45D5-BC4E-2BB91E6F5AFB}" dt="2018-01-06T09:20:44.851" v="334" actId="1076"/>
          <ac:picMkLst>
            <pc:docMk/>
            <pc:sldMk cId="2047355980" sldId="262"/>
            <ac:picMk id="4" creationId="{70B2FBA9-6250-4D66-9050-EB284ABE3A80}"/>
          </ac:picMkLst>
        </pc:picChg>
      </pc:sldChg>
      <pc:sldChg chg="addSp modSp add">
        <pc:chgData name="Eric Cote" userId="da3e17ca1c835afd" providerId="LiveId" clId="{2B87B9F0-EA9D-45D5-BC4E-2BB91E6F5AFB}" dt="2018-01-06T09:29:58.203" v="934" actId="20577"/>
        <pc:sldMkLst>
          <pc:docMk/>
          <pc:sldMk cId="3805702372" sldId="263"/>
        </pc:sldMkLst>
        <pc:spChg chg="mod">
          <ac:chgData name="Eric Cote" userId="da3e17ca1c835afd" providerId="LiveId" clId="{2B87B9F0-EA9D-45D5-BC4E-2BB91E6F5AFB}" dt="2018-01-06T09:22:16.790" v="507" actId="27636"/>
          <ac:spMkLst>
            <pc:docMk/>
            <pc:sldMk cId="3805702372" sldId="263"/>
            <ac:spMk id="2" creationId="{41E14224-E318-4044-B8C1-10DC63B74212}"/>
          </ac:spMkLst>
        </pc:spChg>
        <pc:spChg chg="mod">
          <ac:chgData name="Eric Cote" userId="da3e17ca1c835afd" providerId="LiveId" clId="{2B87B9F0-EA9D-45D5-BC4E-2BB91E6F5AFB}" dt="2018-01-06T09:29:58.203" v="934" actId="20577"/>
          <ac:spMkLst>
            <pc:docMk/>
            <pc:sldMk cId="3805702372" sldId="263"/>
            <ac:spMk id="3" creationId="{F91237A4-38D9-4D87-A58B-C99485F6A8B3}"/>
          </ac:spMkLst>
        </pc:spChg>
        <pc:picChg chg="add mod">
          <ac:chgData name="Eric Cote" userId="da3e17ca1c835afd" providerId="LiveId" clId="{2B87B9F0-EA9D-45D5-BC4E-2BB91E6F5AFB}" dt="2018-01-06T09:25:48.977" v="731" actId="1076"/>
          <ac:picMkLst>
            <pc:docMk/>
            <pc:sldMk cId="3805702372" sldId="263"/>
            <ac:picMk id="4" creationId="{258FB182-94DF-4EFC-8B24-DEDB9F3E0E7E}"/>
          </ac:picMkLst>
        </pc:picChg>
      </pc:sldChg>
      <pc:sldChg chg="addSp modSp add">
        <pc:chgData name="Eric Cote" userId="da3e17ca1c835afd" providerId="LiveId" clId="{2B87B9F0-EA9D-45D5-BC4E-2BB91E6F5AFB}" dt="2018-01-06T09:38:51.331" v="1403" actId="20577"/>
        <pc:sldMkLst>
          <pc:docMk/>
          <pc:sldMk cId="3427077130" sldId="264"/>
        </pc:sldMkLst>
        <pc:spChg chg="mod">
          <ac:chgData name="Eric Cote" userId="da3e17ca1c835afd" providerId="LiveId" clId="{2B87B9F0-EA9D-45D5-BC4E-2BB91E6F5AFB}" dt="2018-01-06T09:30:23.828" v="967" actId="20577"/>
          <ac:spMkLst>
            <pc:docMk/>
            <pc:sldMk cId="3427077130" sldId="264"/>
            <ac:spMk id="2" creationId="{6382C892-1EEF-42B1-9FEA-DB6C7028901B}"/>
          </ac:spMkLst>
        </pc:spChg>
        <pc:spChg chg="mod">
          <ac:chgData name="Eric Cote" userId="da3e17ca1c835afd" providerId="LiveId" clId="{2B87B9F0-EA9D-45D5-BC4E-2BB91E6F5AFB}" dt="2018-01-06T09:38:51.331" v="1403" actId="20577"/>
          <ac:spMkLst>
            <pc:docMk/>
            <pc:sldMk cId="3427077130" sldId="264"/>
            <ac:spMk id="3" creationId="{73625F54-C6C2-4FF2-99D2-520C33B61D2D}"/>
          </ac:spMkLst>
        </pc:spChg>
        <pc:picChg chg="add mod">
          <ac:chgData name="Eric Cote" userId="da3e17ca1c835afd" providerId="LiveId" clId="{2B87B9F0-EA9D-45D5-BC4E-2BB91E6F5AFB}" dt="2018-01-06T09:36:21.832" v="1260" actId="1076"/>
          <ac:picMkLst>
            <pc:docMk/>
            <pc:sldMk cId="3427077130" sldId="264"/>
            <ac:picMk id="4" creationId="{E13D94FB-23CE-431B-A88C-282D5C63D7F4}"/>
          </ac:picMkLst>
        </pc:picChg>
      </pc:sldChg>
      <pc:sldChg chg="modSp add">
        <pc:chgData name="Eric Cote" userId="da3e17ca1c835afd" providerId="LiveId" clId="{2B87B9F0-EA9D-45D5-BC4E-2BB91E6F5AFB}" dt="2018-01-07T06:49:50.683" v="1999" actId="20577"/>
        <pc:sldMkLst>
          <pc:docMk/>
          <pc:sldMk cId="3342711703" sldId="265"/>
        </pc:sldMkLst>
        <pc:spChg chg="mod">
          <ac:chgData name="Eric Cote" userId="da3e17ca1c835afd" providerId="LiveId" clId="{2B87B9F0-EA9D-45D5-BC4E-2BB91E6F5AFB}" dt="2018-01-06T09:39:50.425" v="1420" actId="20577"/>
          <ac:spMkLst>
            <pc:docMk/>
            <pc:sldMk cId="3342711703" sldId="265"/>
            <ac:spMk id="2" creationId="{C0D8C3A5-CF21-4BA3-A0D3-DFBFED1815FF}"/>
          </ac:spMkLst>
        </pc:spChg>
        <pc:spChg chg="mod">
          <ac:chgData name="Eric Cote" userId="da3e17ca1c835afd" providerId="LiveId" clId="{2B87B9F0-EA9D-45D5-BC4E-2BB91E6F5AFB}" dt="2018-01-07T06:49:50.683" v="1999" actId="20577"/>
          <ac:spMkLst>
            <pc:docMk/>
            <pc:sldMk cId="3342711703" sldId="265"/>
            <ac:spMk id="3" creationId="{D41E1AC1-6EA0-49C0-8E71-C78B3E471C12}"/>
          </ac:spMkLst>
        </pc:spChg>
      </pc:sldChg>
      <pc:sldChg chg="modSp add">
        <pc:chgData name="Eric Cote" userId="da3e17ca1c835afd" providerId="LiveId" clId="{2B87B9F0-EA9D-45D5-BC4E-2BB91E6F5AFB}" dt="2018-01-07T06:52:23.993" v="2228" actId="20577"/>
        <pc:sldMkLst>
          <pc:docMk/>
          <pc:sldMk cId="272963605" sldId="266"/>
        </pc:sldMkLst>
        <pc:spChg chg="mod">
          <ac:chgData name="Eric Cote" userId="da3e17ca1c835afd" providerId="LiveId" clId="{2B87B9F0-EA9D-45D5-BC4E-2BB91E6F5AFB}" dt="2018-01-07T06:50:10.117" v="2011" actId="20577"/>
          <ac:spMkLst>
            <pc:docMk/>
            <pc:sldMk cId="272963605" sldId="266"/>
            <ac:spMk id="2" creationId="{E340C31D-D774-4C23-969B-55E4DC12B39D}"/>
          </ac:spMkLst>
        </pc:spChg>
        <pc:spChg chg="mod">
          <ac:chgData name="Eric Cote" userId="da3e17ca1c835afd" providerId="LiveId" clId="{2B87B9F0-EA9D-45D5-BC4E-2BB91E6F5AFB}" dt="2018-01-07T06:52:23.993" v="2228" actId="20577"/>
          <ac:spMkLst>
            <pc:docMk/>
            <pc:sldMk cId="272963605" sldId="266"/>
            <ac:spMk id="3" creationId="{DB85A671-0872-4A2A-8432-42CA71D5F9FA}"/>
          </ac:spMkLst>
        </pc:spChg>
      </pc:sldChg>
      <pc:sldChg chg="addSp delSp modSp add">
        <pc:chgData name="Eric Cote" userId="da3e17ca1c835afd" providerId="LiveId" clId="{2B87B9F0-EA9D-45D5-BC4E-2BB91E6F5AFB}" dt="2018-01-07T07:01:57.553" v="2719" actId="20577"/>
        <pc:sldMkLst>
          <pc:docMk/>
          <pc:sldMk cId="1755088505" sldId="267"/>
        </pc:sldMkLst>
        <pc:spChg chg="mod">
          <ac:chgData name="Eric Cote" userId="da3e17ca1c835afd" providerId="LiveId" clId="{2B87B9F0-EA9D-45D5-BC4E-2BB91E6F5AFB}" dt="2018-01-07T06:53:40.636" v="2263" actId="27636"/>
          <ac:spMkLst>
            <pc:docMk/>
            <pc:sldMk cId="1755088505" sldId="267"/>
            <ac:spMk id="2" creationId="{67AD3275-DE01-4F9D-9C51-80E3C99F0E9A}"/>
          </ac:spMkLst>
        </pc:spChg>
        <pc:spChg chg="mod">
          <ac:chgData name="Eric Cote" userId="da3e17ca1c835afd" providerId="LiveId" clId="{2B87B9F0-EA9D-45D5-BC4E-2BB91E6F5AFB}" dt="2018-01-07T07:01:57.553" v="2719" actId="20577"/>
          <ac:spMkLst>
            <pc:docMk/>
            <pc:sldMk cId="1755088505" sldId="267"/>
            <ac:spMk id="3" creationId="{161252EE-1FFB-4CED-8900-8F85068B6E6F}"/>
          </ac:spMkLst>
        </pc:spChg>
        <pc:picChg chg="add mod">
          <ac:chgData name="Eric Cote" userId="da3e17ca1c835afd" providerId="LiveId" clId="{2B87B9F0-EA9D-45D5-BC4E-2BB91E6F5AFB}" dt="2018-01-07T07:00:04.880" v="2547" actId="1076"/>
          <ac:picMkLst>
            <pc:docMk/>
            <pc:sldMk cId="1755088505" sldId="267"/>
            <ac:picMk id="4" creationId="{8AF42047-D763-4834-B28F-9094CB276B3F}"/>
          </ac:picMkLst>
        </pc:picChg>
        <pc:picChg chg="add del">
          <ac:chgData name="Eric Cote" userId="da3e17ca1c835afd" providerId="LiveId" clId="{2B87B9F0-EA9D-45D5-BC4E-2BB91E6F5AFB}" dt="2018-01-07T06:56:17.332" v="2407" actId="20577"/>
          <ac:picMkLst>
            <pc:docMk/>
            <pc:sldMk cId="1755088505" sldId="267"/>
            <ac:picMk id="5" creationId="{899D2D89-68B5-492F-BBA3-5EAD82C16066}"/>
          </ac:picMkLst>
        </pc:picChg>
        <pc:picChg chg="add del">
          <ac:chgData name="Eric Cote" userId="da3e17ca1c835afd" providerId="LiveId" clId="{2B87B9F0-EA9D-45D5-BC4E-2BB91E6F5AFB}" dt="2018-01-07T06:56:16.940" v="2406" actId="20577"/>
          <ac:picMkLst>
            <pc:docMk/>
            <pc:sldMk cId="1755088505" sldId="267"/>
            <ac:picMk id="6" creationId="{FD1273FC-B127-4EAE-8F94-C37BDAB12A09}"/>
          </ac:picMkLst>
        </pc:picChg>
        <pc:picChg chg="add mod">
          <ac:chgData name="Eric Cote" userId="da3e17ca1c835afd" providerId="LiveId" clId="{2B87B9F0-EA9D-45D5-BC4E-2BB91E6F5AFB}" dt="2018-01-07T07:00:08.205" v="2548" actId="1076"/>
          <ac:picMkLst>
            <pc:docMk/>
            <pc:sldMk cId="1755088505" sldId="267"/>
            <ac:picMk id="7" creationId="{9FB35111-12E1-43F2-8617-A05F186CF614}"/>
          </ac:picMkLst>
        </pc:picChg>
      </pc:sldChg>
      <pc:sldChg chg="modSp add">
        <pc:chgData name="Eric Cote" userId="da3e17ca1c835afd" providerId="LiveId" clId="{2B87B9F0-EA9D-45D5-BC4E-2BB91E6F5AFB}" dt="2018-01-07T07:07:26.230" v="3120" actId="20577"/>
        <pc:sldMkLst>
          <pc:docMk/>
          <pc:sldMk cId="811126327" sldId="268"/>
        </pc:sldMkLst>
        <pc:spChg chg="mod">
          <ac:chgData name="Eric Cote" userId="da3e17ca1c835afd" providerId="LiveId" clId="{2B87B9F0-EA9D-45D5-BC4E-2BB91E6F5AFB}" dt="2018-01-07T07:03:32.777" v="2783" actId="20577"/>
          <ac:spMkLst>
            <pc:docMk/>
            <pc:sldMk cId="811126327" sldId="268"/>
            <ac:spMk id="2" creationId="{78E360E7-E514-4512-8DBB-791D88FF3A77}"/>
          </ac:spMkLst>
        </pc:spChg>
        <pc:spChg chg="mod">
          <ac:chgData name="Eric Cote" userId="da3e17ca1c835afd" providerId="LiveId" clId="{2B87B9F0-EA9D-45D5-BC4E-2BB91E6F5AFB}" dt="2018-01-07T07:07:26.230" v="3120" actId="20577"/>
          <ac:spMkLst>
            <pc:docMk/>
            <pc:sldMk cId="811126327" sldId="268"/>
            <ac:spMk id="3" creationId="{C8E53F7B-9190-46B4-A1C6-6E8C06C24B5D}"/>
          </ac:spMkLst>
        </pc:spChg>
      </pc:sldChg>
      <pc:sldChg chg="modSp add">
        <pc:chgData name="Eric Cote" userId="da3e17ca1c835afd" providerId="LiveId" clId="{2B87B9F0-EA9D-45D5-BC4E-2BB91E6F5AFB}" dt="2018-01-07T07:11:12.018" v="3394" actId="20577"/>
        <pc:sldMkLst>
          <pc:docMk/>
          <pc:sldMk cId="1733951209" sldId="269"/>
        </pc:sldMkLst>
        <pc:spChg chg="mod">
          <ac:chgData name="Eric Cote" userId="da3e17ca1c835afd" providerId="LiveId" clId="{2B87B9F0-EA9D-45D5-BC4E-2BB91E6F5AFB}" dt="2018-01-07T07:07:55.564" v="3150" actId="20577"/>
          <ac:spMkLst>
            <pc:docMk/>
            <pc:sldMk cId="1733951209" sldId="269"/>
            <ac:spMk id="2" creationId="{BC62163F-D7A3-43FF-88DC-2CE2A91EF6D8}"/>
          </ac:spMkLst>
        </pc:spChg>
        <pc:spChg chg="mod">
          <ac:chgData name="Eric Cote" userId="da3e17ca1c835afd" providerId="LiveId" clId="{2B87B9F0-EA9D-45D5-BC4E-2BB91E6F5AFB}" dt="2018-01-07T07:11:12.018" v="3394" actId="20577"/>
          <ac:spMkLst>
            <pc:docMk/>
            <pc:sldMk cId="1733951209" sldId="269"/>
            <ac:spMk id="3" creationId="{F8B6AF61-DE33-48AD-A5B1-74EF34589B62}"/>
          </ac:spMkLst>
        </pc:spChg>
      </pc:sldChg>
      <pc:sldChg chg="modSp add">
        <pc:chgData name="Eric Cote" userId="da3e17ca1c835afd" providerId="LiveId" clId="{2B87B9F0-EA9D-45D5-BC4E-2BB91E6F5AFB}" dt="2018-01-07T07:17:09.152" v="3742" actId="20577"/>
        <pc:sldMkLst>
          <pc:docMk/>
          <pc:sldMk cId="1659472014" sldId="270"/>
        </pc:sldMkLst>
        <pc:spChg chg="mod">
          <ac:chgData name="Eric Cote" userId="da3e17ca1c835afd" providerId="LiveId" clId="{2B87B9F0-EA9D-45D5-BC4E-2BB91E6F5AFB}" dt="2018-01-07T07:12:26.239" v="3415" actId="20577"/>
          <ac:spMkLst>
            <pc:docMk/>
            <pc:sldMk cId="1659472014" sldId="270"/>
            <ac:spMk id="2" creationId="{8127A43B-498B-41F6-A341-ADE099597C7C}"/>
          </ac:spMkLst>
        </pc:spChg>
        <pc:spChg chg="mod">
          <ac:chgData name="Eric Cote" userId="da3e17ca1c835afd" providerId="LiveId" clId="{2B87B9F0-EA9D-45D5-BC4E-2BB91E6F5AFB}" dt="2018-01-07T07:17:09.152" v="3742" actId="20577"/>
          <ac:spMkLst>
            <pc:docMk/>
            <pc:sldMk cId="1659472014" sldId="270"/>
            <ac:spMk id="3" creationId="{49B8D983-1EE9-4FB7-9B56-74CC5997BEC4}"/>
          </ac:spMkLst>
        </pc:spChg>
      </pc:sldChg>
      <pc:sldChg chg="modSp add">
        <pc:chgData name="Eric Cote" userId="da3e17ca1c835afd" providerId="LiveId" clId="{2B87B9F0-EA9D-45D5-BC4E-2BB91E6F5AFB}" dt="2018-01-07T19:12:00.096" v="4199" actId="20577"/>
        <pc:sldMkLst>
          <pc:docMk/>
          <pc:sldMk cId="1937142205" sldId="271"/>
        </pc:sldMkLst>
        <pc:spChg chg="mod">
          <ac:chgData name="Eric Cote" userId="da3e17ca1c835afd" providerId="LiveId" clId="{2B87B9F0-EA9D-45D5-BC4E-2BB91E6F5AFB}" dt="2018-01-07T07:18:21.696" v="3754" actId="20577"/>
          <ac:spMkLst>
            <pc:docMk/>
            <pc:sldMk cId="1937142205" sldId="271"/>
            <ac:spMk id="2" creationId="{C81B108A-DD40-492C-8F8B-AE68781031DE}"/>
          </ac:spMkLst>
        </pc:spChg>
        <pc:spChg chg="mod">
          <ac:chgData name="Eric Cote" userId="da3e17ca1c835afd" providerId="LiveId" clId="{2B87B9F0-EA9D-45D5-BC4E-2BB91E6F5AFB}" dt="2018-01-07T19:12:00.096" v="4199" actId="20577"/>
          <ac:spMkLst>
            <pc:docMk/>
            <pc:sldMk cId="1937142205" sldId="271"/>
            <ac:spMk id="3" creationId="{B2980D71-426E-4CDA-8D0F-AB514BFCBFDA}"/>
          </ac:spMkLst>
        </pc:spChg>
      </pc:sldChg>
      <pc:sldChg chg="addSp modSp add">
        <pc:chgData name="Eric Cote" userId="da3e17ca1c835afd" providerId="LiveId" clId="{2B87B9F0-EA9D-45D5-BC4E-2BB91E6F5AFB}" dt="2018-01-07T19:24:14.979" v="5042" actId="114"/>
        <pc:sldMkLst>
          <pc:docMk/>
          <pc:sldMk cId="3179980592" sldId="272"/>
        </pc:sldMkLst>
        <pc:spChg chg="mod">
          <ac:chgData name="Eric Cote" userId="da3e17ca1c835afd" providerId="LiveId" clId="{2B87B9F0-EA9D-45D5-BC4E-2BB91E6F5AFB}" dt="2018-01-07T19:12:58.549" v="4257" actId="20577"/>
          <ac:spMkLst>
            <pc:docMk/>
            <pc:sldMk cId="3179980592" sldId="272"/>
            <ac:spMk id="2" creationId="{689957B1-72E0-4F99-BAED-AC3F5386C51D}"/>
          </ac:spMkLst>
        </pc:spChg>
        <pc:spChg chg="mod">
          <ac:chgData name="Eric Cote" userId="da3e17ca1c835afd" providerId="LiveId" clId="{2B87B9F0-EA9D-45D5-BC4E-2BB91E6F5AFB}" dt="2018-01-07T19:24:14.979" v="5042" actId="114"/>
          <ac:spMkLst>
            <pc:docMk/>
            <pc:sldMk cId="3179980592" sldId="272"/>
            <ac:spMk id="3" creationId="{66BA8102-3020-4197-8A0F-0C1C5E593829}"/>
          </ac:spMkLst>
        </pc:spChg>
        <pc:picChg chg="add mod">
          <ac:chgData name="Eric Cote" userId="da3e17ca1c835afd" providerId="LiveId" clId="{2B87B9F0-EA9D-45D5-BC4E-2BB91E6F5AFB}" dt="2018-01-07T19:13:31.566" v="4262" actId="1076"/>
          <ac:picMkLst>
            <pc:docMk/>
            <pc:sldMk cId="3179980592" sldId="272"/>
            <ac:picMk id="4" creationId="{4938763A-0A43-4FBF-AA55-5AA87EDD56A4}"/>
          </ac:picMkLst>
        </pc:picChg>
      </pc:sldChg>
      <pc:sldChg chg="modSp add">
        <pc:chgData name="Eric Cote" userId="da3e17ca1c835afd" providerId="LiveId" clId="{2B87B9F0-EA9D-45D5-BC4E-2BB91E6F5AFB}" dt="2018-01-07T19:40:11.238" v="5177" actId="20577"/>
        <pc:sldMkLst>
          <pc:docMk/>
          <pc:sldMk cId="1489745131" sldId="273"/>
        </pc:sldMkLst>
        <pc:spChg chg="mod">
          <ac:chgData name="Eric Cote" userId="da3e17ca1c835afd" providerId="LiveId" clId="{2B87B9F0-EA9D-45D5-BC4E-2BB91E6F5AFB}" dt="2018-01-07T19:22:40.659" v="4896" actId="20577"/>
          <ac:spMkLst>
            <pc:docMk/>
            <pc:sldMk cId="1489745131" sldId="273"/>
            <ac:spMk id="2" creationId="{DB7CCDFB-B9E5-4ABA-B790-0ECB8D04EA2D}"/>
          </ac:spMkLst>
        </pc:spChg>
        <pc:spChg chg="mod">
          <ac:chgData name="Eric Cote" userId="da3e17ca1c835afd" providerId="LiveId" clId="{2B87B9F0-EA9D-45D5-BC4E-2BB91E6F5AFB}" dt="2018-01-07T19:40:11.238" v="5177" actId="20577"/>
          <ac:spMkLst>
            <pc:docMk/>
            <pc:sldMk cId="1489745131" sldId="273"/>
            <ac:spMk id="3" creationId="{F90882BC-D479-4E11-8629-46ABFDE942F1}"/>
          </ac:spMkLst>
        </pc:spChg>
      </pc:sldChg>
      <pc:sldChg chg="modSp add">
        <pc:chgData name="Eric Cote" userId="da3e17ca1c835afd" providerId="LiveId" clId="{2B87B9F0-EA9D-45D5-BC4E-2BB91E6F5AFB}" dt="2018-01-07T19:42:40.873" v="5481" actId="20577"/>
        <pc:sldMkLst>
          <pc:docMk/>
          <pc:sldMk cId="3318399067" sldId="274"/>
        </pc:sldMkLst>
        <pc:spChg chg="mod">
          <ac:chgData name="Eric Cote" userId="da3e17ca1c835afd" providerId="LiveId" clId="{2B87B9F0-EA9D-45D5-BC4E-2BB91E6F5AFB}" dt="2018-01-07T19:40:41.416" v="5194" actId="20577"/>
          <ac:spMkLst>
            <pc:docMk/>
            <pc:sldMk cId="3318399067" sldId="274"/>
            <ac:spMk id="2" creationId="{00005561-3016-4D78-9366-1505ADE64894}"/>
          </ac:spMkLst>
        </pc:spChg>
        <pc:spChg chg="mod">
          <ac:chgData name="Eric Cote" userId="da3e17ca1c835afd" providerId="LiveId" clId="{2B87B9F0-EA9D-45D5-BC4E-2BB91E6F5AFB}" dt="2018-01-07T19:42:40.873" v="5481" actId="20577"/>
          <ac:spMkLst>
            <pc:docMk/>
            <pc:sldMk cId="3318399067" sldId="274"/>
            <ac:spMk id="3" creationId="{DC880270-8A3C-485E-900A-765F5D4892C6}"/>
          </ac:spMkLst>
        </pc:spChg>
      </pc:sldChg>
      <pc:sldChg chg="modSp add">
        <pc:chgData name="Eric Cote" userId="da3e17ca1c835afd" providerId="LiveId" clId="{2B87B9F0-EA9D-45D5-BC4E-2BB91E6F5AFB}" dt="2018-01-07T23:41:46.467" v="5729" actId="20577"/>
        <pc:sldMkLst>
          <pc:docMk/>
          <pc:sldMk cId="3585721030" sldId="275"/>
        </pc:sldMkLst>
        <pc:spChg chg="mod">
          <ac:chgData name="Eric Cote" userId="da3e17ca1c835afd" providerId="LiveId" clId="{2B87B9F0-EA9D-45D5-BC4E-2BB91E6F5AFB}" dt="2018-01-07T19:44:56.869" v="5499" actId="20577"/>
          <ac:spMkLst>
            <pc:docMk/>
            <pc:sldMk cId="3585721030" sldId="275"/>
            <ac:spMk id="2" creationId="{47F60721-8353-4314-99A7-3F168A6FEBB8}"/>
          </ac:spMkLst>
        </pc:spChg>
        <pc:spChg chg="mod">
          <ac:chgData name="Eric Cote" userId="da3e17ca1c835afd" providerId="LiveId" clId="{2B87B9F0-EA9D-45D5-BC4E-2BB91E6F5AFB}" dt="2018-01-07T23:41:46.467" v="5729" actId="20577"/>
          <ac:spMkLst>
            <pc:docMk/>
            <pc:sldMk cId="3585721030" sldId="275"/>
            <ac:spMk id="3" creationId="{10638A1F-D3C2-4AE6-BC7E-183144BC0356}"/>
          </ac:spMkLst>
        </pc:spChg>
      </pc:sldChg>
      <pc:sldChg chg="modSp add">
        <pc:chgData name="Eric Cote" userId="da3e17ca1c835afd" providerId="LiveId" clId="{2B87B9F0-EA9D-45D5-BC4E-2BB91E6F5AFB}" dt="2018-01-09T21:39:08.726" v="9557" actId="114"/>
        <pc:sldMkLst>
          <pc:docMk/>
          <pc:sldMk cId="3111428305" sldId="276"/>
        </pc:sldMkLst>
        <pc:spChg chg="mod">
          <ac:chgData name="Eric Cote" userId="da3e17ca1c835afd" providerId="LiveId" clId="{2B87B9F0-EA9D-45D5-BC4E-2BB91E6F5AFB}" dt="2018-01-09T20:46:17.983" v="8840" actId="20577"/>
          <ac:spMkLst>
            <pc:docMk/>
            <pc:sldMk cId="3111428305" sldId="276"/>
            <ac:spMk id="2" creationId="{3CA57546-93F7-4BD8-A887-FFC5431961C5}"/>
          </ac:spMkLst>
        </pc:spChg>
        <pc:spChg chg="mod">
          <ac:chgData name="Eric Cote" userId="da3e17ca1c835afd" providerId="LiveId" clId="{2B87B9F0-EA9D-45D5-BC4E-2BB91E6F5AFB}" dt="2018-01-09T21:39:08.726" v="9557" actId="114"/>
          <ac:spMkLst>
            <pc:docMk/>
            <pc:sldMk cId="3111428305" sldId="276"/>
            <ac:spMk id="3" creationId="{FC2F582F-AC2F-432F-B38D-FFF93C3E5BD3}"/>
          </ac:spMkLst>
        </pc:spChg>
      </pc:sldChg>
      <pc:sldChg chg="modSp add">
        <pc:chgData name="Eric Cote" userId="da3e17ca1c835afd" providerId="LiveId" clId="{2B87B9F0-EA9D-45D5-BC4E-2BB91E6F5AFB}" dt="2018-01-09T19:01:46.620" v="7051" actId="2711"/>
        <pc:sldMkLst>
          <pc:docMk/>
          <pc:sldMk cId="2943832254" sldId="277"/>
        </pc:sldMkLst>
        <pc:spChg chg="mod">
          <ac:chgData name="Eric Cote" userId="da3e17ca1c835afd" providerId="LiveId" clId="{2B87B9F0-EA9D-45D5-BC4E-2BB91E6F5AFB}" dt="2018-01-09T18:20:37.599" v="6692" actId="20577"/>
          <ac:spMkLst>
            <pc:docMk/>
            <pc:sldMk cId="2943832254" sldId="277"/>
            <ac:spMk id="2" creationId="{3FE604F4-A453-42F2-AD90-44A7ACFC9EB7}"/>
          </ac:spMkLst>
        </pc:spChg>
        <pc:spChg chg="mod">
          <ac:chgData name="Eric Cote" userId="da3e17ca1c835afd" providerId="LiveId" clId="{2B87B9F0-EA9D-45D5-BC4E-2BB91E6F5AFB}" dt="2018-01-09T19:01:46.620" v="7051" actId="2711"/>
          <ac:spMkLst>
            <pc:docMk/>
            <pc:sldMk cId="2943832254" sldId="277"/>
            <ac:spMk id="3" creationId="{92DD5037-0D06-4999-8DCC-473877ECEA7C}"/>
          </ac:spMkLst>
        </pc:spChg>
      </pc:sldChg>
      <pc:sldChg chg="modSp add">
        <pc:chgData name="Eric Cote" userId="da3e17ca1c835afd" providerId="LiveId" clId="{2B87B9F0-EA9D-45D5-BC4E-2BB91E6F5AFB}" dt="2018-01-09T19:00:04.873" v="7050" actId="12"/>
        <pc:sldMkLst>
          <pc:docMk/>
          <pc:sldMk cId="2119413702" sldId="278"/>
        </pc:sldMkLst>
        <pc:spChg chg="mod">
          <ac:chgData name="Eric Cote" userId="da3e17ca1c835afd" providerId="LiveId" clId="{2B87B9F0-EA9D-45D5-BC4E-2BB91E6F5AFB}" dt="2018-01-09T18:29:51.976" v="6786" actId="20577"/>
          <ac:spMkLst>
            <pc:docMk/>
            <pc:sldMk cId="2119413702" sldId="278"/>
            <ac:spMk id="2" creationId="{D87A0ACC-330F-49DA-B681-B5B18B2B7AEF}"/>
          </ac:spMkLst>
        </pc:spChg>
        <pc:spChg chg="mod">
          <ac:chgData name="Eric Cote" userId="da3e17ca1c835afd" providerId="LiveId" clId="{2B87B9F0-EA9D-45D5-BC4E-2BB91E6F5AFB}" dt="2018-01-09T19:00:04.873" v="7050" actId="12"/>
          <ac:spMkLst>
            <pc:docMk/>
            <pc:sldMk cId="2119413702" sldId="278"/>
            <ac:spMk id="3" creationId="{8E6D7168-0965-4994-AC34-B8BD9404BA6B}"/>
          </ac:spMkLst>
        </pc:spChg>
      </pc:sldChg>
      <pc:sldChg chg="modSp add">
        <pc:chgData name="Eric Cote" userId="da3e17ca1c835afd" providerId="LiveId" clId="{2B87B9F0-EA9D-45D5-BC4E-2BB91E6F5AFB}" dt="2018-01-09T19:08:17.715" v="7409" actId="20577"/>
        <pc:sldMkLst>
          <pc:docMk/>
          <pc:sldMk cId="799825795" sldId="279"/>
        </pc:sldMkLst>
        <pc:spChg chg="mod">
          <ac:chgData name="Eric Cote" userId="da3e17ca1c835afd" providerId="LiveId" clId="{2B87B9F0-EA9D-45D5-BC4E-2BB91E6F5AFB}" dt="2018-01-09T19:02:36.920" v="7065" actId="20577"/>
          <ac:spMkLst>
            <pc:docMk/>
            <pc:sldMk cId="799825795" sldId="279"/>
            <ac:spMk id="2" creationId="{1F8CF685-411E-46F7-9A34-40A8B361138A}"/>
          </ac:spMkLst>
        </pc:spChg>
        <pc:spChg chg="mod">
          <ac:chgData name="Eric Cote" userId="da3e17ca1c835afd" providerId="LiveId" clId="{2B87B9F0-EA9D-45D5-BC4E-2BB91E6F5AFB}" dt="2018-01-09T19:08:17.715" v="7409" actId="20577"/>
          <ac:spMkLst>
            <pc:docMk/>
            <pc:sldMk cId="799825795" sldId="279"/>
            <ac:spMk id="3" creationId="{9C6C1D5A-069A-4025-8D8D-223BF58005ED}"/>
          </ac:spMkLst>
        </pc:spChg>
      </pc:sldChg>
      <pc:sldChg chg="modSp add">
        <pc:chgData name="Eric Cote" userId="da3e17ca1c835afd" providerId="LiveId" clId="{2B87B9F0-EA9D-45D5-BC4E-2BB91E6F5AFB}" dt="2018-01-09T20:10:25.810" v="7999" actId="20577"/>
        <pc:sldMkLst>
          <pc:docMk/>
          <pc:sldMk cId="1782822771" sldId="280"/>
        </pc:sldMkLst>
        <pc:spChg chg="mod">
          <ac:chgData name="Eric Cote" userId="da3e17ca1c835afd" providerId="LiveId" clId="{2B87B9F0-EA9D-45D5-BC4E-2BB91E6F5AFB}" dt="2018-01-09T19:08:40.939" v="7436" actId="20577"/>
          <ac:spMkLst>
            <pc:docMk/>
            <pc:sldMk cId="1782822771" sldId="280"/>
            <ac:spMk id="2" creationId="{6D84A242-7EB3-4E25-AA63-09C5140F46FA}"/>
          </ac:spMkLst>
        </pc:spChg>
        <pc:spChg chg="mod">
          <ac:chgData name="Eric Cote" userId="da3e17ca1c835afd" providerId="LiveId" clId="{2B87B9F0-EA9D-45D5-BC4E-2BB91E6F5AFB}" dt="2018-01-09T20:10:25.810" v="7999" actId="20577"/>
          <ac:spMkLst>
            <pc:docMk/>
            <pc:sldMk cId="1782822771" sldId="280"/>
            <ac:spMk id="3" creationId="{FF18B25B-3C78-4FE3-8757-B48CC3EB3B95}"/>
          </ac:spMkLst>
        </pc:spChg>
      </pc:sldChg>
      <pc:sldChg chg="addSp modSp add">
        <pc:chgData name="Eric Cote" userId="da3e17ca1c835afd" providerId="LiveId" clId="{2B87B9F0-EA9D-45D5-BC4E-2BB91E6F5AFB}" dt="2018-01-09T20:23:18.055" v="8419" actId="114"/>
        <pc:sldMkLst>
          <pc:docMk/>
          <pc:sldMk cId="1088435272" sldId="281"/>
        </pc:sldMkLst>
        <pc:spChg chg="mod">
          <ac:chgData name="Eric Cote" userId="da3e17ca1c835afd" providerId="LiveId" clId="{2B87B9F0-EA9D-45D5-BC4E-2BB91E6F5AFB}" dt="2018-01-09T20:12:25.835" v="8020" actId="20577"/>
          <ac:spMkLst>
            <pc:docMk/>
            <pc:sldMk cId="1088435272" sldId="281"/>
            <ac:spMk id="2" creationId="{401ABA53-91F3-4A0A-8A0E-2A866A627314}"/>
          </ac:spMkLst>
        </pc:spChg>
        <pc:spChg chg="mod">
          <ac:chgData name="Eric Cote" userId="da3e17ca1c835afd" providerId="LiveId" clId="{2B87B9F0-EA9D-45D5-BC4E-2BB91E6F5AFB}" dt="2018-01-09T20:23:18.055" v="8419" actId="114"/>
          <ac:spMkLst>
            <pc:docMk/>
            <pc:sldMk cId="1088435272" sldId="281"/>
            <ac:spMk id="3" creationId="{4A7F9E09-F951-4729-A32B-EAED83A2CD4F}"/>
          </ac:spMkLst>
        </pc:spChg>
        <pc:picChg chg="add mod">
          <ac:chgData name="Eric Cote" userId="da3e17ca1c835afd" providerId="LiveId" clId="{2B87B9F0-EA9D-45D5-BC4E-2BB91E6F5AFB}" dt="2018-01-09T20:22:15.199" v="8393" actId="1076"/>
          <ac:picMkLst>
            <pc:docMk/>
            <pc:sldMk cId="1088435272" sldId="281"/>
            <ac:picMk id="4" creationId="{E235639C-F400-4D8B-ABC1-7C5C92ADA769}"/>
          </ac:picMkLst>
        </pc:picChg>
      </pc:sldChg>
      <pc:sldChg chg="modSp add">
        <pc:chgData name="Eric Cote" userId="da3e17ca1c835afd" providerId="LiveId" clId="{2B87B9F0-EA9D-45D5-BC4E-2BB91E6F5AFB}" dt="2018-01-09T20:43:03.745" v="8764" actId="20577"/>
        <pc:sldMkLst>
          <pc:docMk/>
          <pc:sldMk cId="4062173347" sldId="282"/>
        </pc:sldMkLst>
        <pc:spChg chg="mod">
          <ac:chgData name="Eric Cote" userId="da3e17ca1c835afd" providerId="LiveId" clId="{2B87B9F0-EA9D-45D5-BC4E-2BB91E6F5AFB}" dt="2018-01-09T20:25:40.862" v="8451" actId="20577"/>
          <ac:spMkLst>
            <pc:docMk/>
            <pc:sldMk cId="4062173347" sldId="282"/>
            <ac:spMk id="2" creationId="{AF7A0535-B79C-41F6-AFAD-984E2941B82D}"/>
          </ac:spMkLst>
        </pc:spChg>
        <pc:spChg chg="mod">
          <ac:chgData name="Eric Cote" userId="da3e17ca1c835afd" providerId="LiveId" clId="{2B87B9F0-EA9D-45D5-BC4E-2BB91E6F5AFB}" dt="2018-01-09T20:43:03.745" v="8764" actId="20577"/>
          <ac:spMkLst>
            <pc:docMk/>
            <pc:sldMk cId="4062173347" sldId="282"/>
            <ac:spMk id="3" creationId="{FD70ADDA-BBB0-43CD-BA93-9A0FA122ACCD}"/>
          </ac:spMkLst>
        </pc:spChg>
      </pc:sldChg>
      <pc:sldChg chg="modSp add">
        <pc:chgData name="Eric Cote" userId="da3e17ca1c835afd" providerId="LiveId" clId="{2B87B9F0-EA9D-45D5-BC4E-2BB91E6F5AFB}" dt="2018-01-09T18:27:20.559" v="6756" actId="20577"/>
        <pc:sldMkLst>
          <pc:docMk/>
          <pc:sldMk cId="3203662795" sldId="283"/>
        </pc:sldMkLst>
        <pc:spChg chg="mod">
          <ac:chgData name="Eric Cote" userId="da3e17ca1c835afd" providerId="LiveId" clId="{2B87B9F0-EA9D-45D5-BC4E-2BB91E6F5AFB}" dt="2018-01-09T16:39:32.332" v="5745" actId="20577"/>
          <ac:spMkLst>
            <pc:docMk/>
            <pc:sldMk cId="3203662795" sldId="283"/>
            <ac:spMk id="2" creationId="{33D8375B-5EDC-41BA-BAD8-2A9D6BD8385A}"/>
          </ac:spMkLst>
        </pc:spChg>
        <pc:spChg chg="mod">
          <ac:chgData name="Eric Cote" userId="da3e17ca1c835afd" providerId="LiveId" clId="{2B87B9F0-EA9D-45D5-BC4E-2BB91E6F5AFB}" dt="2018-01-09T18:27:20.559" v="6756" actId="20577"/>
          <ac:spMkLst>
            <pc:docMk/>
            <pc:sldMk cId="3203662795" sldId="283"/>
            <ac:spMk id="3" creationId="{605278AC-7B14-4554-A6C1-4ED8AA11EDCB}"/>
          </ac:spMkLst>
        </pc:spChg>
      </pc:sldChg>
      <pc:sldChg chg="addSp delSp modSp add setBg">
        <pc:chgData name="Eric Cote" userId="da3e17ca1c835afd" providerId="LiveId" clId="{2B87B9F0-EA9D-45D5-BC4E-2BB91E6F5AFB}" dt="2018-01-15T18:04:24.981" v="25495" actId="313"/>
        <pc:sldMkLst>
          <pc:docMk/>
          <pc:sldMk cId="2483977234" sldId="284"/>
        </pc:sldMkLst>
        <pc:spChg chg="mod">
          <ac:chgData name="Eric Cote" userId="da3e17ca1c835afd" providerId="LiveId" clId="{2B87B9F0-EA9D-45D5-BC4E-2BB91E6F5AFB}" dt="2018-01-09T16:56:39.069" v="6421" actId="20577"/>
          <ac:spMkLst>
            <pc:docMk/>
            <pc:sldMk cId="2483977234" sldId="284"/>
            <ac:spMk id="2" creationId="{20FDC1C6-8418-44CE-8255-2A3E27F580CB}"/>
          </ac:spMkLst>
        </pc:spChg>
        <pc:spChg chg="add del mod">
          <ac:chgData name="Eric Cote" userId="da3e17ca1c835afd" providerId="LiveId" clId="{2B87B9F0-EA9D-45D5-BC4E-2BB91E6F5AFB}" dt="2018-01-15T18:04:24.981" v="25495" actId="313"/>
          <ac:spMkLst>
            <pc:docMk/>
            <pc:sldMk cId="2483977234" sldId="284"/>
            <ac:spMk id="3" creationId="{414619E3-78FE-4A2F-921A-D67655833E16}"/>
          </ac:spMkLst>
        </pc:spChg>
        <pc:spChg chg="add del">
          <ac:chgData name="Eric Cote" userId="da3e17ca1c835afd" providerId="LiveId" clId="{2B87B9F0-EA9D-45D5-BC4E-2BB91E6F5AFB}" dt="2018-01-09T16:56:44.199" v="6423" actId="14100"/>
          <ac:spMkLst>
            <pc:docMk/>
            <pc:sldMk cId="2483977234" sldId="284"/>
            <ac:spMk id="4" creationId="{D6A72DBE-962E-4EED-862C-1E6304E404E3}"/>
          </ac:spMkLst>
        </pc:spChg>
        <pc:spChg chg="add del">
          <ac:chgData name="Eric Cote" userId="da3e17ca1c835afd" providerId="LiveId" clId="{2B87B9F0-EA9D-45D5-BC4E-2BB91E6F5AFB}" dt="2018-01-09T16:56:50.675" v="6425" actId="14100"/>
          <ac:spMkLst>
            <pc:docMk/>
            <pc:sldMk cId="2483977234" sldId="284"/>
            <ac:spMk id="5" creationId="{7759B6BF-B6D5-4888-82AD-8DCAC4936576}"/>
          </ac:spMkLst>
        </pc:spChg>
      </pc:sldChg>
      <pc:sldChg chg="modSp add">
        <pc:chgData name="Eric Cote" userId="da3e17ca1c835afd" providerId="LiveId" clId="{2B87B9F0-EA9D-45D5-BC4E-2BB91E6F5AFB}" dt="2018-01-09T21:38:33.731" v="9507" actId="20577"/>
        <pc:sldMkLst>
          <pc:docMk/>
          <pc:sldMk cId="1623632049" sldId="285"/>
        </pc:sldMkLst>
        <pc:spChg chg="mod">
          <ac:chgData name="Eric Cote" userId="da3e17ca1c835afd" providerId="LiveId" clId="{2B87B9F0-EA9D-45D5-BC4E-2BB91E6F5AFB}" dt="2018-01-09T21:34:51.888" v="9301" actId="20577"/>
          <ac:spMkLst>
            <pc:docMk/>
            <pc:sldMk cId="1623632049" sldId="285"/>
            <ac:spMk id="2" creationId="{F8E7312E-A555-4074-8978-21138410DBFE}"/>
          </ac:spMkLst>
        </pc:spChg>
        <pc:spChg chg="mod">
          <ac:chgData name="Eric Cote" userId="da3e17ca1c835afd" providerId="LiveId" clId="{2B87B9F0-EA9D-45D5-BC4E-2BB91E6F5AFB}" dt="2018-01-09T21:38:33.731" v="9507" actId="20577"/>
          <ac:spMkLst>
            <pc:docMk/>
            <pc:sldMk cId="1623632049" sldId="285"/>
            <ac:spMk id="3" creationId="{AA7696F5-A2AF-4409-B041-81C8DEA1E980}"/>
          </ac:spMkLst>
        </pc:spChg>
      </pc:sldChg>
      <pc:sldChg chg="modSp add">
        <pc:chgData name="Eric Cote" userId="da3e17ca1c835afd" providerId="LiveId" clId="{2B87B9F0-EA9D-45D5-BC4E-2BB91E6F5AFB}" dt="2018-01-09T21:51:02.912" v="10028" actId="20577"/>
        <pc:sldMkLst>
          <pc:docMk/>
          <pc:sldMk cId="715603984" sldId="286"/>
        </pc:sldMkLst>
        <pc:spChg chg="mod">
          <ac:chgData name="Eric Cote" userId="da3e17ca1c835afd" providerId="LiveId" clId="{2B87B9F0-EA9D-45D5-BC4E-2BB91E6F5AFB}" dt="2018-01-09T21:48:21.166" v="9857" actId="20577"/>
          <ac:spMkLst>
            <pc:docMk/>
            <pc:sldMk cId="715603984" sldId="286"/>
            <ac:spMk id="2" creationId="{4AD61E85-02FF-461D-B985-22ED7D7A7B9E}"/>
          </ac:spMkLst>
        </pc:spChg>
        <pc:spChg chg="mod">
          <ac:chgData name="Eric Cote" userId="da3e17ca1c835afd" providerId="LiveId" clId="{2B87B9F0-EA9D-45D5-BC4E-2BB91E6F5AFB}" dt="2018-01-09T21:51:02.912" v="10028" actId="20577"/>
          <ac:spMkLst>
            <pc:docMk/>
            <pc:sldMk cId="715603984" sldId="286"/>
            <ac:spMk id="3" creationId="{2949C40F-EF03-4AFB-BBA4-ED05C694ADF8}"/>
          </ac:spMkLst>
        </pc:spChg>
      </pc:sldChg>
      <pc:sldChg chg="addSp delSp modSp add setBg">
        <pc:chgData name="Eric Cote" userId="da3e17ca1c835afd" providerId="LiveId" clId="{2B87B9F0-EA9D-45D5-BC4E-2BB91E6F5AFB}" dt="2018-01-09T22:54:00.391" v="10308" actId="20577"/>
        <pc:sldMkLst>
          <pc:docMk/>
          <pc:sldMk cId="2265209028" sldId="287"/>
        </pc:sldMkLst>
        <pc:spChg chg="mod">
          <ac:chgData name="Eric Cote" userId="da3e17ca1c835afd" providerId="LiveId" clId="{2B87B9F0-EA9D-45D5-BC4E-2BB91E6F5AFB}" dt="2018-01-09T21:51:38.466" v="10052" actId="20577"/>
          <ac:spMkLst>
            <pc:docMk/>
            <pc:sldMk cId="2265209028" sldId="287"/>
            <ac:spMk id="2" creationId="{D87101BA-2BAE-4870-B495-1C8F36389918}"/>
          </ac:spMkLst>
        </pc:spChg>
        <pc:spChg chg="mod">
          <ac:chgData name="Eric Cote" userId="da3e17ca1c835afd" providerId="LiveId" clId="{2B87B9F0-EA9D-45D5-BC4E-2BB91E6F5AFB}" dt="2018-01-09T22:54:00.391" v="10308" actId="20577"/>
          <ac:spMkLst>
            <pc:docMk/>
            <pc:sldMk cId="2265209028" sldId="287"/>
            <ac:spMk id="3" creationId="{0FBAFB9F-2A12-447F-885E-27C87CA0B6C4}"/>
          </ac:spMkLst>
        </pc:spChg>
        <pc:spChg chg="add del">
          <ac:chgData name="Eric Cote" userId="da3e17ca1c835afd" providerId="LiveId" clId="{2B87B9F0-EA9D-45D5-BC4E-2BB91E6F5AFB}" dt="2018-01-09T22:47:00.436" v="10107" actId="20577"/>
          <ac:spMkLst>
            <pc:docMk/>
            <pc:sldMk cId="2265209028" sldId="287"/>
            <ac:spMk id="4" creationId="{134EB2A7-D7BC-48D4-AFBC-A84F47A8883E}"/>
          </ac:spMkLst>
        </pc:spChg>
      </pc:sldChg>
      <pc:sldChg chg="modSp add">
        <pc:chgData name="Eric Cote" userId="da3e17ca1c835afd" providerId="LiveId" clId="{2B87B9F0-EA9D-45D5-BC4E-2BB91E6F5AFB}" dt="2018-01-09T22:52:39.448" v="10185" actId="27636"/>
        <pc:sldMkLst>
          <pc:docMk/>
          <pc:sldMk cId="276938547" sldId="288"/>
        </pc:sldMkLst>
        <pc:spChg chg="mod">
          <ac:chgData name="Eric Cote" userId="da3e17ca1c835afd" providerId="LiveId" clId="{2B87B9F0-EA9D-45D5-BC4E-2BB91E6F5AFB}" dt="2018-01-09T22:47:57.624" v="10144" actId="20577"/>
          <ac:spMkLst>
            <pc:docMk/>
            <pc:sldMk cId="276938547" sldId="288"/>
            <ac:spMk id="2" creationId="{E35378D2-27C2-4D70-B394-A4724A2F92D0}"/>
          </ac:spMkLst>
        </pc:spChg>
        <pc:spChg chg="mod">
          <ac:chgData name="Eric Cote" userId="da3e17ca1c835afd" providerId="LiveId" clId="{2B87B9F0-EA9D-45D5-BC4E-2BB91E6F5AFB}" dt="2018-01-09T22:52:39.448" v="10185" actId="27636"/>
          <ac:spMkLst>
            <pc:docMk/>
            <pc:sldMk cId="276938547" sldId="288"/>
            <ac:spMk id="3" creationId="{95BEAF98-DA22-41EE-991A-0749D5CD5368}"/>
          </ac:spMkLst>
        </pc:spChg>
      </pc:sldChg>
      <pc:sldChg chg="modSp add">
        <pc:chgData name="Eric Cote" userId="da3e17ca1c835afd" providerId="LiveId" clId="{2B87B9F0-EA9D-45D5-BC4E-2BB91E6F5AFB}" dt="2018-01-10T00:48:42.308" v="10591" actId="20577"/>
        <pc:sldMkLst>
          <pc:docMk/>
          <pc:sldMk cId="949297253" sldId="289"/>
        </pc:sldMkLst>
        <pc:spChg chg="mod">
          <ac:chgData name="Eric Cote" userId="da3e17ca1c835afd" providerId="LiveId" clId="{2B87B9F0-EA9D-45D5-BC4E-2BB91E6F5AFB}" dt="2018-01-09T22:55:18.017" v="10312" actId="27636"/>
          <ac:spMkLst>
            <pc:docMk/>
            <pc:sldMk cId="949297253" sldId="289"/>
            <ac:spMk id="2" creationId="{10770875-2E97-43A5-97A9-05BEEFD529F8}"/>
          </ac:spMkLst>
        </pc:spChg>
        <pc:spChg chg="mod">
          <ac:chgData name="Eric Cote" userId="da3e17ca1c835afd" providerId="LiveId" clId="{2B87B9F0-EA9D-45D5-BC4E-2BB91E6F5AFB}" dt="2018-01-10T00:48:42.308" v="10591" actId="20577"/>
          <ac:spMkLst>
            <pc:docMk/>
            <pc:sldMk cId="949297253" sldId="289"/>
            <ac:spMk id="3" creationId="{E68D0763-453C-462C-BD95-713470C39122}"/>
          </ac:spMkLst>
        </pc:spChg>
      </pc:sldChg>
      <pc:sldChg chg="modSp add">
        <pc:chgData name="Eric Cote" userId="da3e17ca1c835afd" providerId="LiveId" clId="{2B87B9F0-EA9D-45D5-BC4E-2BB91E6F5AFB}" dt="2018-01-10T05:43:08.887" v="11133" actId="2711"/>
        <pc:sldMkLst>
          <pc:docMk/>
          <pc:sldMk cId="898724841" sldId="290"/>
        </pc:sldMkLst>
        <pc:spChg chg="mod">
          <ac:chgData name="Eric Cote" userId="da3e17ca1c835afd" providerId="LiveId" clId="{2B87B9F0-EA9D-45D5-BC4E-2BB91E6F5AFB}" dt="2018-01-10T01:10:05.208" v="10621" actId="20577"/>
          <ac:spMkLst>
            <pc:docMk/>
            <pc:sldMk cId="898724841" sldId="290"/>
            <ac:spMk id="2" creationId="{F7A52404-CE8B-471B-B2C5-F030E3303BA2}"/>
          </ac:spMkLst>
        </pc:spChg>
        <pc:spChg chg="mod">
          <ac:chgData name="Eric Cote" userId="da3e17ca1c835afd" providerId="LiveId" clId="{2B87B9F0-EA9D-45D5-BC4E-2BB91E6F5AFB}" dt="2018-01-10T05:43:08.887" v="11133" actId="2711"/>
          <ac:spMkLst>
            <pc:docMk/>
            <pc:sldMk cId="898724841" sldId="290"/>
            <ac:spMk id="3" creationId="{B2355F29-7E58-4114-B5C9-C6BF88C4CEEC}"/>
          </ac:spMkLst>
        </pc:spChg>
      </pc:sldChg>
      <pc:sldChg chg="modSp add">
        <pc:chgData name="Eric Cote" userId="da3e17ca1c835afd" providerId="LiveId" clId="{2B87B9F0-EA9D-45D5-BC4E-2BB91E6F5AFB}" dt="2018-01-10T05:54:00.608" v="11283" actId="20577"/>
        <pc:sldMkLst>
          <pc:docMk/>
          <pc:sldMk cId="3193036164" sldId="291"/>
        </pc:sldMkLst>
        <pc:spChg chg="mod">
          <ac:chgData name="Eric Cote" userId="da3e17ca1c835afd" providerId="LiveId" clId="{2B87B9F0-EA9D-45D5-BC4E-2BB91E6F5AFB}" dt="2018-01-10T05:54:00.608" v="11283" actId="20577"/>
          <ac:spMkLst>
            <pc:docMk/>
            <pc:sldMk cId="3193036164" sldId="291"/>
            <ac:spMk id="2" creationId="{ED36DB3C-7386-4FAB-A317-6AD87837FAEB}"/>
          </ac:spMkLst>
        </pc:spChg>
        <pc:spChg chg="mod">
          <ac:chgData name="Eric Cote" userId="da3e17ca1c835afd" providerId="LiveId" clId="{2B87B9F0-EA9D-45D5-BC4E-2BB91E6F5AFB}" dt="2018-01-10T05:53:14.987" v="11266" actId="20577"/>
          <ac:spMkLst>
            <pc:docMk/>
            <pc:sldMk cId="3193036164" sldId="291"/>
            <ac:spMk id="3" creationId="{98FD0FC8-F2CF-45A2-8089-047FF220A6E8}"/>
          </ac:spMkLst>
        </pc:spChg>
      </pc:sldChg>
      <pc:sldChg chg="modSp add">
        <pc:chgData name="Eric Cote" userId="da3e17ca1c835afd" providerId="LiveId" clId="{2B87B9F0-EA9D-45D5-BC4E-2BB91E6F5AFB}" dt="2018-01-10T06:02:32.047" v="11541" actId="20577"/>
        <pc:sldMkLst>
          <pc:docMk/>
          <pc:sldMk cId="1575201239" sldId="292"/>
        </pc:sldMkLst>
        <pc:spChg chg="mod">
          <ac:chgData name="Eric Cote" userId="da3e17ca1c835afd" providerId="LiveId" clId="{2B87B9F0-EA9D-45D5-BC4E-2BB91E6F5AFB}" dt="2018-01-10T06:02:32.047" v="11541" actId="20577"/>
          <ac:spMkLst>
            <pc:docMk/>
            <pc:sldMk cId="1575201239" sldId="292"/>
            <ac:spMk id="2" creationId="{5B8649B6-B105-4AE2-A44D-24C4CD85E95C}"/>
          </ac:spMkLst>
        </pc:spChg>
        <pc:spChg chg="mod">
          <ac:chgData name="Eric Cote" userId="da3e17ca1c835afd" providerId="LiveId" clId="{2B87B9F0-EA9D-45D5-BC4E-2BB91E6F5AFB}" dt="2018-01-10T06:02:23.445" v="11540" actId="2711"/>
          <ac:spMkLst>
            <pc:docMk/>
            <pc:sldMk cId="1575201239" sldId="292"/>
            <ac:spMk id="3" creationId="{BD33A6B6-D13E-48DE-B2A8-2533731AB666}"/>
          </ac:spMkLst>
        </pc:spChg>
      </pc:sldChg>
      <pc:sldChg chg="modSp add">
        <pc:chgData name="Eric Cote" userId="da3e17ca1c835afd" providerId="LiveId" clId="{2B87B9F0-EA9D-45D5-BC4E-2BB91E6F5AFB}" dt="2018-01-10T06:15:49.220" v="11895" actId="2711"/>
        <pc:sldMkLst>
          <pc:docMk/>
          <pc:sldMk cId="2988621611" sldId="293"/>
        </pc:sldMkLst>
        <pc:spChg chg="mod">
          <ac:chgData name="Eric Cote" userId="da3e17ca1c835afd" providerId="LiveId" clId="{2B87B9F0-EA9D-45D5-BC4E-2BB91E6F5AFB}" dt="2018-01-10T06:03:44.126" v="11559" actId="20577"/>
          <ac:spMkLst>
            <pc:docMk/>
            <pc:sldMk cId="2988621611" sldId="293"/>
            <ac:spMk id="2" creationId="{C115D174-F2E9-4776-BFCF-CA1BD5A95169}"/>
          </ac:spMkLst>
        </pc:spChg>
        <pc:spChg chg="mod">
          <ac:chgData name="Eric Cote" userId="da3e17ca1c835afd" providerId="LiveId" clId="{2B87B9F0-EA9D-45D5-BC4E-2BB91E6F5AFB}" dt="2018-01-10T06:15:49.220" v="11895" actId="2711"/>
          <ac:spMkLst>
            <pc:docMk/>
            <pc:sldMk cId="2988621611" sldId="293"/>
            <ac:spMk id="3" creationId="{432AA0FF-A10A-4772-AB9B-A7BB73C2C858}"/>
          </ac:spMkLst>
        </pc:spChg>
      </pc:sldChg>
      <pc:sldChg chg="modSp add">
        <pc:chgData name="Eric Cote" userId="da3e17ca1c835afd" providerId="LiveId" clId="{2B87B9F0-EA9D-45D5-BC4E-2BB91E6F5AFB}" dt="2018-01-10T06:18:27.237" v="12031" actId="2711"/>
        <pc:sldMkLst>
          <pc:docMk/>
          <pc:sldMk cId="4025996063" sldId="294"/>
        </pc:sldMkLst>
        <pc:spChg chg="mod">
          <ac:chgData name="Eric Cote" userId="da3e17ca1c835afd" providerId="LiveId" clId="{2B87B9F0-EA9D-45D5-BC4E-2BB91E6F5AFB}" dt="2018-01-10T06:16:15.184" v="11913" actId="20577"/>
          <ac:spMkLst>
            <pc:docMk/>
            <pc:sldMk cId="4025996063" sldId="294"/>
            <ac:spMk id="2" creationId="{5F70589E-5AA9-41A2-8B83-60590AC3E9E7}"/>
          </ac:spMkLst>
        </pc:spChg>
        <pc:spChg chg="mod">
          <ac:chgData name="Eric Cote" userId="da3e17ca1c835afd" providerId="LiveId" clId="{2B87B9F0-EA9D-45D5-BC4E-2BB91E6F5AFB}" dt="2018-01-10T06:18:27.237" v="12031" actId="2711"/>
          <ac:spMkLst>
            <pc:docMk/>
            <pc:sldMk cId="4025996063" sldId="294"/>
            <ac:spMk id="3" creationId="{C2DAD0A8-5779-4A48-847C-34962D3BD611}"/>
          </ac:spMkLst>
        </pc:spChg>
      </pc:sldChg>
      <pc:sldChg chg="addSp delSp modSp add setBg">
        <pc:chgData name="Eric Cote" userId="da3e17ca1c835afd" providerId="LiveId" clId="{2B87B9F0-EA9D-45D5-BC4E-2BB91E6F5AFB}" dt="2018-01-10T13:38:09.488" v="12595" actId="20577"/>
        <pc:sldMkLst>
          <pc:docMk/>
          <pc:sldMk cId="3752899451" sldId="295"/>
        </pc:sldMkLst>
        <pc:spChg chg="mod">
          <ac:chgData name="Eric Cote" userId="da3e17ca1c835afd" providerId="LiveId" clId="{2B87B9F0-EA9D-45D5-BC4E-2BB91E6F5AFB}" dt="2018-01-10T06:20:09.663" v="12068" actId="20577"/>
          <ac:spMkLst>
            <pc:docMk/>
            <pc:sldMk cId="3752899451" sldId="295"/>
            <ac:spMk id="2" creationId="{FA408610-3259-43D2-80EE-7B3A539EB3D4}"/>
          </ac:spMkLst>
        </pc:spChg>
        <pc:spChg chg="mod">
          <ac:chgData name="Eric Cote" userId="da3e17ca1c835afd" providerId="LiveId" clId="{2B87B9F0-EA9D-45D5-BC4E-2BB91E6F5AFB}" dt="2018-01-10T13:38:09.488" v="12595" actId="20577"/>
          <ac:spMkLst>
            <pc:docMk/>
            <pc:sldMk cId="3752899451" sldId="295"/>
            <ac:spMk id="3" creationId="{52B7E74B-E03D-4A5E-95A9-20A9C252F32D}"/>
          </ac:spMkLst>
        </pc:spChg>
        <pc:spChg chg="add del">
          <ac:chgData name="Eric Cote" userId="da3e17ca1c835afd" providerId="LiveId" clId="{2B87B9F0-EA9D-45D5-BC4E-2BB91E6F5AFB}" dt="2018-01-10T06:28:11.844" v="12100" actId="20577"/>
          <ac:spMkLst>
            <pc:docMk/>
            <pc:sldMk cId="3752899451" sldId="295"/>
            <ac:spMk id="4" creationId="{57D0A489-E8C3-4F8A-B648-704EA9895247}"/>
          </ac:spMkLst>
        </pc:spChg>
      </pc:sldChg>
      <pc:sldChg chg="modSp add">
        <pc:chgData name="Eric Cote" userId="da3e17ca1c835afd" providerId="LiveId" clId="{2B87B9F0-EA9D-45D5-BC4E-2BB91E6F5AFB}" dt="2018-01-10T13:44:08.120" v="12930" actId="5793"/>
        <pc:sldMkLst>
          <pc:docMk/>
          <pc:sldMk cId="3320379023" sldId="296"/>
        </pc:sldMkLst>
        <pc:spChg chg="mod">
          <ac:chgData name="Eric Cote" userId="da3e17ca1c835afd" providerId="LiveId" clId="{2B87B9F0-EA9D-45D5-BC4E-2BB91E6F5AFB}" dt="2018-01-10T13:39:15.505" v="12658" actId="20577"/>
          <ac:spMkLst>
            <pc:docMk/>
            <pc:sldMk cId="3320379023" sldId="296"/>
            <ac:spMk id="2" creationId="{C476CBB3-BCC1-4AAF-8359-2E021B3CDE6F}"/>
          </ac:spMkLst>
        </pc:spChg>
        <pc:spChg chg="mod">
          <ac:chgData name="Eric Cote" userId="da3e17ca1c835afd" providerId="LiveId" clId="{2B87B9F0-EA9D-45D5-BC4E-2BB91E6F5AFB}" dt="2018-01-10T13:44:08.120" v="12930" actId="5793"/>
          <ac:spMkLst>
            <pc:docMk/>
            <pc:sldMk cId="3320379023" sldId="296"/>
            <ac:spMk id="3" creationId="{271C637F-6E34-4370-A916-699A0FC5A82A}"/>
          </ac:spMkLst>
        </pc:spChg>
      </pc:sldChg>
      <pc:sldChg chg="addSp delSp modSp add">
        <pc:chgData name="Eric Cote" userId="da3e17ca1c835afd" providerId="LiveId" clId="{2B87B9F0-EA9D-45D5-BC4E-2BB91E6F5AFB}" dt="2018-01-10T13:48:36.162" v="12966" actId="1076"/>
        <pc:sldMkLst>
          <pc:docMk/>
          <pc:sldMk cId="2510261414" sldId="297"/>
        </pc:sldMkLst>
        <pc:spChg chg="mod">
          <ac:chgData name="Eric Cote" userId="da3e17ca1c835afd" providerId="LiveId" clId="{2B87B9F0-EA9D-45D5-BC4E-2BB91E6F5AFB}" dt="2018-01-10T13:47:45.505" v="12956" actId="20577"/>
          <ac:spMkLst>
            <pc:docMk/>
            <pc:sldMk cId="2510261414" sldId="297"/>
            <ac:spMk id="2" creationId="{DF7CBF6D-3454-4F63-A317-1925331F4798}"/>
          </ac:spMkLst>
        </pc:spChg>
        <pc:spChg chg="del">
          <ac:chgData name="Eric Cote" userId="da3e17ca1c835afd" providerId="LiveId" clId="{2B87B9F0-EA9D-45D5-BC4E-2BB91E6F5AFB}" dt="2018-01-10T13:47:48.614" v="12957" actId="1076"/>
          <ac:spMkLst>
            <pc:docMk/>
            <pc:sldMk cId="2510261414" sldId="297"/>
            <ac:spMk id="3" creationId="{02A7A06E-F30F-4731-9C16-D46223A1A8C8}"/>
          </ac:spMkLst>
        </pc:spChg>
        <pc:spChg chg="add del mod">
          <ac:chgData name="Eric Cote" userId="da3e17ca1c835afd" providerId="LiveId" clId="{2B87B9F0-EA9D-45D5-BC4E-2BB91E6F5AFB}" dt="2018-01-10T13:48:13.119" v="12960" actId="1076"/>
          <ac:spMkLst>
            <pc:docMk/>
            <pc:sldMk cId="2510261414" sldId="297"/>
            <ac:spMk id="6" creationId="{C51A7F7E-8EE1-4059-9BC0-97DEBE0A896D}"/>
          </ac:spMkLst>
        </pc:spChg>
        <pc:picChg chg="add del mod">
          <ac:chgData name="Eric Cote" userId="da3e17ca1c835afd" providerId="LiveId" clId="{2B87B9F0-EA9D-45D5-BC4E-2BB91E6F5AFB}" dt="2018-01-10T13:48:11.354" v="12959" actId="478"/>
          <ac:picMkLst>
            <pc:docMk/>
            <pc:sldMk cId="2510261414" sldId="297"/>
            <ac:picMk id="4" creationId="{FAFB7806-AACB-4612-A122-6D056A446930}"/>
          </ac:picMkLst>
        </pc:picChg>
        <pc:picChg chg="add mod">
          <ac:chgData name="Eric Cote" userId="da3e17ca1c835afd" providerId="LiveId" clId="{2B87B9F0-EA9D-45D5-BC4E-2BB91E6F5AFB}" dt="2018-01-10T13:48:36.162" v="12966" actId="1076"/>
          <ac:picMkLst>
            <pc:docMk/>
            <pc:sldMk cId="2510261414" sldId="297"/>
            <ac:picMk id="8" creationId="{514286EC-55DD-43EE-A101-9606700495A8}"/>
          </ac:picMkLst>
        </pc:picChg>
      </pc:sldChg>
      <pc:sldChg chg="addSp delSp modSp add setBg">
        <pc:chgData name="Eric Cote" userId="da3e17ca1c835afd" providerId="LiveId" clId="{2B87B9F0-EA9D-45D5-BC4E-2BB91E6F5AFB}" dt="2018-01-10T14:08:07.349" v="13365" actId="20577"/>
        <pc:sldMkLst>
          <pc:docMk/>
          <pc:sldMk cId="3659912222" sldId="298"/>
        </pc:sldMkLst>
        <pc:spChg chg="mod">
          <ac:chgData name="Eric Cote" userId="da3e17ca1c835afd" providerId="LiveId" clId="{2B87B9F0-EA9D-45D5-BC4E-2BB91E6F5AFB}" dt="2018-01-10T13:49:45.927" v="12991" actId="20577"/>
          <ac:spMkLst>
            <pc:docMk/>
            <pc:sldMk cId="3659912222" sldId="298"/>
            <ac:spMk id="2" creationId="{6DE481C6-D1EC-4A88-851C-3FF463EDFCC5}"/>
          </ac:spMkLst>
        </pc:spChg>
        <pc:spChg chg="mod">
          <ac:chgData name="Eric Cote" userId="da3e17ca1c835afd" providerId="LiveId" clId="{2B87B9F0-EA9D-45D5-BC4E-2BB91E6F5AFB}" dt="2018-01-10T14:08:07.349" v="13365" actId="20577"/>
          <ac:spMkLst>
            <pc:docMk/>
            <pc:sldMk cId="3659912222" sldId="298"/>
            <ac:spMk id="3" creationId="{B4528A64-95B5-4AB4-AC42-FE7C234BB3F6}"/>
          </ac:spMkLst>
        </pc:spChg>
        <pc:spChg chg="add del">
          <ac:chgData name="Eric Cote" userId="da3e17ca1c835afd" providerId="LiveId" clId="{2B87B9F0-EA9D-45D5-BC4E-2BB91E6F5AFB}" dt="2018-01-10T13:50:36.656" v="13003" actId="20577"/>
          <ac:spMkLst>
            <pc:docMk/>
            <pc:sldMk cId="3659912222" sldId="298"/>
            <ac:spMk id="4" creationId="{8C5F966E-DBD9-4BE1-A1EA-ECA7A781557E}"/>
          </ac:spMkLst>
        </pc:spChg>
      </pc:sldChg>
      <pc:sldChg chg="addSp delSp modSp add">
        <pc:chgData name="Eric Cote" userId="da3e17ca1c835afd" providerId="LiveId" clId="{2B87B9F0-EA9D-45D5-BC4E-2BB91E6F5AFB}" dt="2018-01-10T14:18:04.617" v="13388" actId="14100"/>
        <pc:sldMkLst>
          <pc:docMk/>
          <pc:sldMk cId="3624616523" sldId="299"/>
        </pc:sldMkLst>
        <pc:spChg chg="mod">
          <ac:chgData name="Eric Cote" userId="da3e17ca1c835afd" providerId="LiveId" clId="{2B87B9F0-EA9D-45D5-BC4E-2BB91E6F5AFB}" dt="2018-01-10T14:17:48.882" v="13386" actId="20577"/>
          <ac:spMkLst>
            <pc:docMk/>
            <pc:sldMk cId="3624616523" sldId="299"/>
            <ac:spMk id="2" creationId="{59FB420F-C28C-4A25-816B-A4445E5FFFC2}"/>
          </ac:spMkLst>
        </pc:spChg>
        <pc:spChg chg="del">
          <ac:chgData name="Eric Cote" userId="da3e17ca1c835afd" providerId="LiveId" clId="{2B87B9F0-EA9D-45D5-BC4E-2BB91E6F5AFB}" dt="2018-01-10T14:17:36.910" v="13366" actId="14100"/>
          <ac:spMkLst>
            <pc:docMk/>
            <pc:sldMk cId="3624616523" sldId="299"/>
            <ac:spMk id="3" creationId="{2D9505F5-0777-4E2E-8CC6-BA735778699D}"/>
          </ac:spMkLst>
        </pc:spChg>
        <pc:picChg chg="add mod">
          <ac:chgData name="Eric Cote" userId="da3e17ca1c835afd" providerId="LiveId" clId="{2B87B9F0-EA9D-45D5-BC4E-2BB91E6F5AFB}" dt="2018-01-10T14:18:04.617" v="13388" actId="14100"/>
          <ac:picMkLst>
            <pc:docMk/>
            <pc:sldMk cId="3624616523" sldId="299"/>
            <ac:picMk id="4" creationId="{FA569F1A-F55F-4442-B907-874833CD8DF8}"/>
          </ac:picMkLst>
        </pc:picChg>
      </pc:sldChg>
      <pc:sldChg chg="modSp add">
        <pc:chgData name="Eric Cote" userId="da3e17ca1c835afd" providerId="LiveId" clId="{2B87B9F0-EA9D-45D5-BC4E-2BB91E6F5AFB}" dt="2018-01-10T15:20:50.121" v="13834" actId="20577"/>
        <pc:sldMkLst>
          <pc:docMk/>
          <pc:sldMk cId="427207167" sldId="300"/>
        </pc:sldMkLst>
        <pc:spChg chg="mod">
          <ac:chgData name="Eric Cote" userId="da3e17ca1c835afd" providerId="LiveId" clId="{2B87B9F0-EA9D-45D5-BC4E-2BB91E6F5AFB}" dt="2018-01-10T15:08:54.404" v="13726" actId="27636"/>
          <ac:spMkLst>
            <pc:docMk/>
            <pc:sldMk cId="427207167" sldId="300"/>
            <ac:spMk id="2" creationId="{9AFBCE84-816E-4D33-B426-C52FDD1F48D6}"/>
          </ac:spMkLst>
        </pc:spChg>
        <pc:spChg chg="mod">
          <ac:chgData name="Eric Cote" userId="da3e17ca1c835afd" providerId="LiveId" clId="{2B87B9F0-EA9D-45D5-BC4E-2BB91E6F5AFB}" dt="2018-01-10T15:20:50.121" v="13834" actId="20577"/>
          <ac:spMkLst>
            <pc:docMk/>
            <pc:sldMk cId="427207167" sldId="300"/>
            <ac:spMk id="3" creationId="{F186EEA6-FD8A-4ECE-9284-CD5BC30FF4BB}"/>
          </ac:spMkLst>
        </pc:spChg>
      </pc:sldChg>
      <pc:sldChg chg="modSp add">
        <pc:chgData name="Eric Cote" userId="da3e17ca1c835afd" providerId="LiveId" clId="{2B87B9F0-EA9D-45D5-BC4E-2BB91E6F5AFB}" dt="2018-01-10T15:30:42.544" v="14337" actId="2711"/>
        <pc:sldMkLst>
          <pc:docMk/>
          <pc:sldMk cId="3275306635" sldId="301"/>
        </pc:sldMkLst>
        <pc:spChg chg="mod">
          <ac:chgData name="Eric Cote" userId="da3e17ca1c835afd" providerId="LiveId" clId="{2B87B9F0-EA9D-45D5-BC4E-2BB91E6F5AFB}" dt="2018-01-10T15:02:08.917" v="13473" actId="20577"/>
          <ac:spMkLst>
            <pc:docMk/>
            <pc:sldMk cId="3275306635" sldId="301"/>
            <ac:spMk id="2" creationId="{5D058143-0D8B-44E9-BE16-9F1EE8B34E34}"/>
          </ac:spMkLst>
        </pc:spChg>
        <pc:spChg chg="mod">
          <ac:chgData name="Eric Cote" userId="da3e17ca1c835afd" providerId="LiveId" clId="{2B87B9F0-EA9D-45D5-BC4E-2BB91E6F5AFB}" dt="2018-01-10T15:30:42.544" v="14337" actId="2711"/>
          <ac:spMkLst>
            <pc:docMk/>
            <pc:sldMk cId="3275306635" sldId="301"/>
            <ac:spMk id="3" creationId="{E12889E6-57C7-45B8-A037-028BFA33AE57}"/>
          </ac:spMkLst>
        </pc:spChg>
      </pc:sldChg>
      <pc:sldChg chg="modSp add">
        <pc:chgData name="Eric Cote" userId="da3e17ca1c835afd" providerId="LiveId" clId="{2B87B9F0-EA9D-45D5-BC4E-2BB91E6F5AFB}" dt="2018-01-10T15:39:44.726" v="14746" actId="20577"/>
        <pc:sldMkLst>
          <pc:docMk/>
          <pc:sldMk cId="1601113760" sldId="302"/>
        </pc:sldMkLst>
        <pc:spChg chg="mod">
          <ac:chgData name="Eric Cote" userId="da3e17ca1c835afd" providerId="LiveId" clId="{2B87B9F0-EA9D-45D5-BC4E-2BB91E6F5AFB}" dt="2018-01-10T15:02:40.158" v="13523" actId="20577"/>
          <ac:spMkLst>
            <pc:docMk/>
            <pc:sldMk cId="1601113760" sldId="302"/>
            <ac:spMk id="2" creationId="{F2CDD0AC-D112-4DD7-A814-35D0698D5315}"/>
          </ac:spMkLst>
        </pc:spChg>
        <pc:spChg chg="mod">
          <ac:chgData name="Eric Cote" userId="da3e17ca1c835afd" providerId="LiveId" clId="{2B87B9F0-EA9D-45D5-BC4E-2BB91E6F5AFB}" dt="2018-01-10T15:39:44.726" v="14746" actId="20577"/>
          <ac:spMkLst>
            <pc:docMk/>
            <pc:sldMk cId="1601113760" sldId="302"/>
            <ac:spMk id="3" creationId="{67147B9F-E1E4-4AF9-A298-21C061A2C784}"/>
          </ac:spMkLst>
        </pc:spChg>
      </pc:sldChg>
      <pc:sldChg chg="modSp add">
        <pc:chgData name="Eric Cote" userId="da3e17ca1c835afd" providerId="LiveId" clId="{2B87B9F0-EA9D-45D5-BC4E-2BB91E6F5AFB}" dt="2018-01-10T19:09:00.387" v="14903" actId="20577"/>
        <pc:sldMkLst>
          <pc:docMk/>
          <pc:sldMk cId="3644791062" sldId="303"/>
        </pc:sldMkLst>
        <pc:spChg chg="mod">
          <ac:chgData name="Eric Cote" userId="da3e17ca1c835afd" providerId="LiveId" clId="{2B87B9F0-EA9D-45D5-BC4E-2BB91E6F5AFB}" dt="2018-01-10T19:04:54.628" v="14761" actId="27636"/>
          <ac:spMkLst>
            <pc:docMk/>
            <pc:sldMk cId="3644791062" sldId="303"/>
            <ac:spMk id="2" creationId="{5A0F6C54-F2DE-47C6-96BC-AC4F77B1EB3F}"/>
          </ac:spMkLst>
        </pc:spChg>
        <pc:spChg chg="mod">
          <ac:chgData name="Eric Cote" userId="da3e17ca1c835afd" providerId="LiveId" clId="{2B87B9F0-EA9D-45D5-BC4E-2BB91E6F5AFB}" dt="2018-01-10T19:09:00.387" v="14903" actId="20577"/>
          <ac:spMkLst>
            <pc:docMk/>
            <pc:sldMk cId="3644791062" sldId="303"/>
            <ac:spMk id="3" creationId="{585AECED-A650-48D7-BC5A-10D71BF85ABC}"/>
          </ac:spMkLst>
        </pc:spChg>
      </pc:sldChg>
      <pc:sldChg chg="addSp delSp modSp add setBg">
        <pc:chgData name="Eric Cote" userId="da3e17ca1c835afd" providerId="LiveId" clId="{2B87B9F0-EA9D-45D5-BC4E-2BB91E6F5AFB}" dt="2018-01-10T19:16:06.007" v="15187" actId="2711"/>
        <pc:sldMkLst>
          <pc:docMk/>
          <pc:sldMk cId="3589563480" sldId="304"/>
        </pc:sldMkLst>
        <pc:spChg chg="mod">
          <ac:chgData name="Eric Cote" userId="da3e17ca1c835afd" providerId="LiveId" clId="{2B87B9F0-EA9D-45D5-BC4E-2BB91E6F5AFB}" dt="2018-01-10T19:09:55.059" v="14921" actId="20577"/>
          <ac:spMkLst>
            <pc:docMk/>
            <pc:sldMk cId="3589563480" sldId="304"/>
            <ac:spMk id="2" creationId="{CDE6B8FD-344A-4335-A218-0FF474C8D940}"/>
          </ac:spMkLst>
        </pc:spChg>
        <pc:spChg chg="add del mod">
          <ac:chgData name="Eric Cote" userId="da3e17ca1c835afd" providerId="LiveId" clId="{2B87B9F0-EA9D-45D5-BC4E-2BB91E6F5AFB}" dt="2018-01-10T19:16:06.007" v="15187" actId="2711"/>
          <ac:spMkLst>
            <pc:docMk/>
            <pc:sldMk cId="3589563480" sldId="304"/>
            <ac:spMk id="3" creationId="{A704D588-36E2-4069-98B8-3EACA1D28427}"/>
          </ac:spMkLst>
        </pc:spChg>
        <pc:spChg chg="add del">
          <ac:chgData name="Eric Cote" userId="da3e17ca1c835afd" providerId="LiveId" clId="{2B87B9F0-EA9D-45D5-BC4E-2BB91E6F5AFB}" dt="2018-01-10T19:10:00.559" v="14923" actId="2711"/>
          <ac:spMkLst>
            <pc:docMk/>
            <pc:sldMk cId="3589563480" sldId="304"/>
            <ac:spMk id="4" creationId="{4ABA919F-892E-4C81-9A9E-2338D17E9369}"/>
          </ac:spMkLst>
        </pc:spChg>
      </pc:sldChg>
      <pc:sldChg chg="modSp add">
        <pc:chgData name="Eric Cote" userId="da3e17ca1c835afd" providerId="LiveId" clId="{2B87B9F0-EA9D-45D5-BC4E-2BB91E6F5AFB}" dt="2018-01-10T20:21:12.448" v="15514" actId="2711"/>
        <pc:sldMkLst>
          <pc:docMk/>
          <pc:sldMk cId="3659217737" sldId="305"/>
        </pc:sldMkLst>
        <pc:spChg chg="mod">
          <ac:chgData name="Eric Cote" userId="da3e17ca1c835afd" providerId="LiveId" clId="{2B87B9F0-EA9D-45D5-BC4E-2BB91E6F5AFB}" dt="2018-01-10T19:17:30.051" v="15234" actId="20577"/>
          <ac:spMkLst>
            <pc:docMk/>
            <pc:sldMk cId="3659217737" sldId="305"/>
            <ac:spMk id="2" creationId="{11B059A4-AB72-4392-B5C3-5DB6AF720A93}"/>
          </ac:spMkLst>
        </pc:spChg>
        <pc:spChg chg="mod">
          <ac:chgData name="Eric Cote" userId="da3e17ca1c835afd" providerId="LiveId" clId="{2B87B9F0-EA9D-45D5-BC4E-2BB91E6F5AFB}" dt="2018-01-10T20:21:12.448" v="15514" actId="2711"/>
          <ac:spMkLst>
            <pc:docMk/>
            <pc:sldMk cId="3659217737" sldId="305"/>
            <ac:spMk id="3" creationId="{831C49E8-07BE-43E3-BC55-630F46D89468}"/>
          </ac:spMkLst>
        </pc:spChg>
      </pc:sldChg>
      <pc:sldChg chg="addSp delSp modSp add setBg">
        <pc:chgData name="Eric Cote" userId="da3e17ca1c835afd" providerId="LiveId" clId="{2B87B9F0-EA9D-45D5-BC4E-2BB91E6F5AFB}" dt="2018-01-10T20:23:27.834" v="15599" actId="2711"/>
        <pc:sldMkLst>
          <pc:docMk/>
          <pc:sldMk cId="3043885397" sldId="306"/>
        </pc:sldMkLst>
        <pc:spChg chg="mod">
          <ac:chgData name="Eric Cote" userId="da3e17ca1c835afd" providerId="LiveId" clId="{2B87B9F0-EA9D-45D5-BC4E-2BB91E6F5AFB}" dt="2018-01-10T20:20:29.397" v="15509" actId="20577"/>
          <ac:spMkLst>
            <pc:docMk/>
            <pc:sldMk cId="3043885397" sldId="306"/>
            <ac:spMk id="2" creationId="{64B5C5A0-C4E2-4D4A-A478-85C4890AD3FB}"/>
          </ac:spMkLst>
        </pc:spChg>
        <pc:spChg chg="add del mod">
          <ac:chgData name="Eric Cote" userId="da3e17ca1c835afd" providerId="LiveId" clId="{2B87B9F0-EA9D-45D5-BC4E-2BB91E6F5AFB}" dt="2018-01-10T20:23:27.834" v="15599" actId="2711"/>
          <ac:spMkLst>
            <pc:docMk/>
            <pc:sldMk cId="3043885397" sldId="306"/>
            <ac:spMk id="3" creationId="{6CE0410B-E0DA-4E3D-8598-88C336E19F61}"/>
          </ac:spMkLst>
        </pc:spChg>
        <pc:spChg chg="add del">
          <ac:chgData name="Eric Cote" userId="da3e17ca1c835afd" providerId="LiveId" clId="{2B87B9F0-EA9D-45D5-BC4E-2BB91E6F5AFB}" dt="2018-01-10T20:20:54.866" v="15511" actId="2711"/>
          <ac:spMkLst>
            <pc:docMk/>
            <pc:sldMk cId="3043885397" sldId="306"/>
            <ac:spMk id="4" creationId="{FF50628A-628B-47B3-B600-3E7CC04E4CF2}"/>
          </ac:spMkLst>
        </pc:spChg>
      </pc:sldChg>
      <pc:sldChg chg="modSp add">
        <pc:chgData name="Eric Cote" userId="da3e17ca1c835afd" providerId="LiveId" clId="{2B87B9F0-EA9D-45D5-BC4E-2BB91E6F5AFB}" dt="2018-01-13T20:41:49.577" v="15912" actId="20577"/>
        <pc:sldMkLst>
          <pc:docMk/>
          <pc:sldMk cId="707908922" sldId="307"/>
        </pc:sldMkLst>
        <pc:spChg chg="mod">
          <ac:chgData name="Eric Cote" userId="da3e17ca1c835afd" providerId="LiveId" clId="{2B87B9F0-EA9D-45D5-BC4E-2BB91E6F5AFB}" dt="2018-01-13T20:41:49.577" v="15912" actId="20577"/>
          <ac:spMkLst>
            <pc:docMk/>
            <pc:sldMk cId="707908922" sldId="307"/>
            <ac:spMk id="2" creationId="{8D1EFEED-AC7A-4306-A0E2-BFE295869D89}"/>
          </ac:spMkLst>
        </pc:spChg>
        <pc:spChg chg="mod">
          <ac:chgData name="Eric Cote" userId="da3e17ca1c835afd" providerId="LiveId" clId="{2B87B9F0-EA9D-45D5-BC4E-2BB91E6F5AFB}" dt="2018-01-13T20:40:04.039" v="15903" actId="20577"/>
          <ac:spMkLst>
            <pc:docMk/>
            <pc:sldMk cId="707908922" sldId="307"/>
            <ac:spMk id="3" creationId="{2CE1BD79-750B-4DE8-B32D-FC2AA751FE9F}"/>
          </ac:spMkLst>
        </pc:spChg>
      </pc:sldChg>
      <pc:sldChg chg="addSp delSp modSp add">
        <pc:chgData name="Eric Cote" userId="da3e17ca1c835afd" providerId="LiveId" clId="{2B87B9F0-EA9D-45D5-BC4E-2BB91E6F5AFB}" dt="2018-01-13T20:34:32.791" v="15875" actId="20577"/>
        <pc:sldMkLst>
          <pc:docMk/>
          <pc:sldMk cId="1358516603" sldId="308"/>
        </pc:sldMkLst>
        <pc:spChg chg="mod">
          <ac:chgData name="Eric Cote" userId="da3e17ca1c835afd" providerId="LiveId" clId="{2B87B9F0-EA9D-45D5-BC4E-2BB91E6F5AFB}" dt="2018-01-13T20:34:32.791" v="15875" actId="20577"/>
          <ac:spMkLst>
            <pc:docMk/>
            <pc:sldMk cId="1358516603" sldId="308"/>
            <ac:spMk id="2" creationId="{0C70634B-EC90-4670-9E7B-9399061F6055}"/>
          </ac:spMkLst>
        </pc:spChg>
        <pc:spChg chg="del">
          <ac:chgData name="Eric Cote" userId="da3e17ca1c835afd" providerId="LiveId" clId="{2B87B9F0-EA9D-45D5-BC4E-2BB91E6F5AFB}" dt="2018-01-13T20:32:53.148" v="15838" actId="20577"/>
          <ac:spMkLst>
            <pc:docMk/>
            <pc:sldMk cId="1358516603" sldId="308"/>
            <ac:spMk id="3" creationId="{C732F8B8-FBEA-4F2F-B6D7-568FE493540C}"/>
          </ac:spMkLst>
        </pc:spChg>
        <pc:picChg chg="add mod">
          <ac:chgData name="Eric Cote" userId="da3e17ca1c835afd" providerId="LiveId" clId="{2B87B9F0-EA9D-45D5-BC4E-2BB91E6F5AFB}" dt="2018-01-13T20:33:06.906" v="15841" actId="14100"/>
          <ac:picMkLst>
            <pc:docMk/>
            <pc:sldMk cId="1358516603" sldId="308"/>
            <ac:picMk id="5" creationId="{B787F956-D0F4-4835-A525-7A24E4C2CDF7}"/>
          </ac:picMkLst>
        </pc:picChg>
      </pc:sldChg>
      <pc:sldChg chg="addSp delSp modSp add setBg">
        <pc:chgData name="Eric Cote" userId="da3e17ca1c835afd" providerId="LiveId" clId="{2B87B9F0-EA9D-45D5-BC4E-2BB91E6F5AFB}" dt="2018-01-13T20:45:26.372" v="16056" actId="2711"/>
        <pc:sldMkLst>
          <pc:docMk/>
          <pc:sldMk cId="3432645646" sldId="309"/>
        </pc:sldMkLst>
        <pc:spChg chg="mod">
          <ac:chgData name="Eric Cote" userId="da3e17ca1c835afd" providerId="LiveId" clId="{2B87B9F0-EA9D-45D5-BC4E-2BB91E6F5AFB}" dt="2018-01-13T20:42:11.721" v="15953" actId="20577"/>
          <ac:spMkLst>
            <pc:docMk/>
            <pc:sldMk cId="3432645646" sldId="309"/>
            <ac:spMk id="2" creationId="{04F3A433-7FE7-4BBD-A180-D71CDDB54771}"/>
          </ac:spMkLst>
        </pc:spChg>
        <pc:spChg chg="mod">
          <ac:chgData name="Eric Cote" userId="da3e17ca1c835afd" providerId="LiveId" clId="{2B87B9F0-EA9D-45D5-BC4E-2BB91E6F5AFB}" dt="2018-01-13T20:45:26.372" v="16056" actId="2711"/>
          <ac:spMkLst>
            <pc:docMk/>
            <pc:sldMk cId="3432645646" sldId="309"/>
            <ac:spMk id="3" creationId="{CFB7E627-6E06-42C9-ADD9-16ED1EEB7B14}"/>
          </ac:spMkLst>
        </pc:spChg>
        <pc:spChg chg="add del">
          <ac:chgData name="Eric Cote" userId="da3e17ca1c835afd" providerId="LiveId" clId="{2B87B9F0-EA9D-45D5-BC4E-2BB91E6F5AFB}" dt="2018-01-13T20:43:46.591" v="15959" actId="2711"/>
          <ac:spMkLst>
            <pc:docMk/>
            <pc:sldMk cId="3432645646" sldId="309"/>
            <ac:spMk id="4" creationId="{BFEFC14D-4C5A-43B4-98C6-1FE270EDCF37}"/>
          </ac:spMkLst>
        </pc:spChg>
      </pc:sldChg>
      <pc:sldChg chg="modSp add">
        <pc:chgData name="Eric Cote" userId="da3e17ca1c835afd" providerId="LiveId" clId="{2B87B9F0-EA9D-45D5-BC4E-2BB91E6F5AFB}" dt="2018-01-13T20:55:05.431" v="16288" actId="20577"/>
        <pc:sldMkLst>
          <pc:docMk/>
          <pc:sldMk cId="2310814282" sldId="310"/>
        </pc:sldMkLst>
        <pc:spChg chg="mod">
          <ac:chgData name="Eric Cote" userId="da3e17ca1c835afd" providerId="LiveId" clId="{2B87B9F0-EA9D-45D5-BC4E-2BB91E6F5AFB}" dt="2018-01-13T20:49:16.967" v="16084" actId="20577"/>
          <ac:spMkLst>
            <pc:docMk/>
            <pc:sldMk cId="2310814282" sldId="310"/>
            <ac:spMk id="2" creationId="{4837C4E6-072D-40C3-8C4B-234011805F4A}"/>
          </ac:spMkLst>
        </pc:spChg>
        <pc:spChg chg="mod">
          <ac:chgData name="Eric Cote" userId="da3e17ca1c835afd" providerId="LiveId" clId="{2B87B9F0-EA9D-45D5-BC4E-2BB91E6F5AFB}" dt="2018-01-13T20:55:05.431" v="16288" actId="20577"/>
          <ac:spMkLst>
            <pc:docMk/>
            <pc:sldMk cId="2310814282" sldId="310"/>
            <ac:spMk id="3" creationId="{30BCA088-BA93-4CFD-B815-2C99B0F04923}"/>
          </ac:spMkLst>
        </pc:spChg>
      </pc:sldChg>
      <pc:sldChg chg="modSp add">
        <pc:chgData name="Eric Cote" userId="da3e17ca1c835afd" providerId="LiveId" clId="{2B87B9F0-EA9D-45D5-BC4E-2BB91E6F5AFB}" dt="2018-01-13T21:20:09.774" v="16689" actId="20577"/>
        <pc:sldMkLst>
          <pc:docMk/>
          <pc:sldMk cId="918502023" sldId="311"/>
        </pc:sldMkLst>
        <pc:spChg chg="mod">
          <ac:chgData name="Eric Cote" userId="da3e17ca1c835afd" providerId="LiveId" clId="{2B87B9F0-EA9D-45D5-BC4E-2BB91E6F5AFB}" dt="2018-01-13T20:55:45.689" v="16317" actId="20577"/>
          <ac:spMkLst>
            <pc:docMk/>
            <pc:sldMk cId="918502023" sldId="311"/>
            <ac:spMk id="2" creationId="{3A5ADFA1-3809-4CEC-9C95-2AEF8E86DBC1}"/>
          </ac:spMkLst>
        </pc:spChg>
        <pc:spChg chg="mod">
          <ac:chgData name="Eric Cote" userId="da3e17ca1c835afd" providerId="LiveId" clId="{2B87B9F0-EA9D-45D5-BC4E-2BB91E6F5AFB}" dt="2018-01-13T21:20:09.774" v="16689" actId="20577"/>
          <ac:spMkLst>
            <pc:docMk/>
            <pc:sldMk cId="918502023" sldId="311"/>
            <ac:spMk id="3" creationId="{E6572ABC-1CA8-45E4-8DD7-4472DAB768E7}"/>
          </ac:spMkLst>
        </pc:spChg>
      </pc:sldChg>
      <pc:sldChg chg="modSp add">
        <pc:chgData name="Eric Cote" userId="da3e17ca1c835afd" providerId="LiveId" clId="{2B87B9F0-EA9D-45D5-BC4E-2BB91E6F5AFB}" dt="2018-01-13T21:23:31.660" v="16769" actId="20577"/>
        <pc:sldMkLst>
          <pc:docMk/>
          <pc:sldMk cId="858217623" sldId="312"/>
        </pc:sldMkLst>
        <pc:spChg chg="mod">
          <ac:chgData name="Eric Cote" userId="da3e17ca1c835afd" providerId="LiveId" clId="{2B87B9F0-EA9D-45D5-BC4E-2BB91E6F5AFB}" dt="2018-01-13T21:20:32.744" v="16708" actId="20577"/>
          <ac:spMkLst>
            <pc:docMk/>
            <pc:sldMk cId="858217623" sldId="312"/>
            <ac:spMk id="2" creationId="{1C01BB50-A313-41DF-BBEC-5CCCBF300D9A}"/>
          </ac:spMkLst>
        </pc:spChg>
        <pc:spChg chg="mod">
          <ac:chgData name="Eric Cote" userId="da3e17ca1c835afd" providerId="LiveId" clId="{2B87B9F0-EA9D-45D5-BC4E-2BB91E6F5AFB}" dt="2018-01-13T21:23:31.660" v="16769" actId="20577"/>
          <ac:spMkLst>
            <pc:docMk/>
            <pc:sldMk cId="858217623" sldId="312"/>
            <ac:spMk id="3" creationId="{EEBE24C1-931D-4B4D-ACC6-0C9AD5779F35}"/>
          </ac:spMkLst>
        </pc:spChg>
      </pc:sldChg>
      <pc:sldChg chg="addSp delSp modSp add setBg">
        <pc:chgData name="Eric Cote" userId="da3e17ca1c835afd" providerId="LiveId" clId="{2B87B9F0-EA9D-45D5-BC4E-2BB91E6F5AFB}" dt="2018-01-13T21:40:34.083" v="16858" actId="2711"/>
        <pc:sldMkLst>
          <pc:docMk/>
          <pc:sldMk cId="1575029173" sldId="313"/>
        </pc:sldMkLst>
        <pc:spChg chg="mod">
          <ac:chgData name="Eric Cote" userId="da3e17ca1c835afd" providerId="LiveId" clId="{2B87B9F0-EA9D-45D5-BC4E-2BB91E6F5AFB}" dt="2018-01-13T21:38:20.437" v="16787" actId="20577"/>
          <ac:spMkLst>
            <pc:docMk/>
            <pc:sldMk cId="1575029173" sldId="313"/>
            <ac:spMk id="2" creationId="{289F89D6-A85D-4E43-AFC0-F1375639FA62}"/>
          </ac:spMkLst>
        </pc:spChg>
        <pc:spChg chg="mod">
          <ac:chgData name="Eric Cote" userId="da3e17ca1c835afd" providerId="LiveId" clId="{2B87B9F0-EA9D-45D5-BC4E-2BB91E6F5AFB}" dt="2018-01-13T21:40:34.083" v="16858" actId="2711"/>
          <ac:spMkLst>
            <pc:docMk/>
            <pc:sldMk cId="1575029173" sldId="313"/>
            <ac:spMk id="3" creationId="{58DB843D-79B7-4306-AA6D-322550BDCA43}"/>
          </ac:spMkLst>
        </pc:spChg>
        <pc:spChg chg="add del">
          <ac:chgData name="Eric Cote" userId="da3e17ca1c835afd" providerId="LiveId" clId="{2B87B9F0-EA9D-45D5-BC4E-2BB91E6F5AFB}" dt="2018-01-13T21:39:18.173" v="16807" actId="2711"/>
          <ac:spMkLst>
            <pc:docMk/>
            <pc:sldMk cId="1575029173" sldId="313"/>
            <ac:spMk id="4" creationId="{29735E39-8919-4128-AB87-CCDF122B4634}"/>
          </ac:spMkLst>
        </pc:spChg>
        <pc:spChg chg="add del">
          <ac:chgData name="Eric Cote" userId="da3e17ca1c835afd" providerId="LiveId" clId="{2B87B9F0-EA9D-45D5-BC4E-2BB91E6F5AFB}" dt="2018-01-13T21:39:57.914" v="16854" actId="2711"/>
          <ac:spMkLst>
            <pc:docMk/>
            <pc:sldMk cId="1575029173" sldId="313"/>
            <ac:spMk id="5" creationId="{5F1B2769-C356-4402-854D-84601261C94D}"/>
          </ac:spMkLst>
        </pc:spChg>
      </pc:sldChg>
      <pc:sldChg chg="modSp add">
        <pc:chgData name="Eric Cote" userId="da3e17ca1c835afd" providerId="LiveId" clId="{2B87B9F0-EA9D-45D5-BC4E-2BB91E6F5AFB}" dt="2018-01-13T21:51:28.097" v="17059" actId="20577"/>
        <pc:sldMkLst>
          <pc:docMk/>
          <pc:sldMk cId="3225740335" sldId="314"/>
        </pc:sldMkLst>
        <pc:spChg chg="mod">
          <ac:chgData name="Eric Cote" userId="da3e17ca1c835afd" providerId="LiveId" clId="{2B87B9F0-EA9D-45D5-BC4E-2BB91E6F5AFB}" dt="2018-01-13T21:44:42.732" v="16912" actId="20577"/>
          <ac:spMkLst>
            <pc:docMk/>
            <pc:sldMk cId="3225740335" sldId="314"/>
            <ac:spMk id="2" creationId="{8CF668E9-C619-40B6-AC29-0689C6258489}"/>
          </ac:spMkLst>
        </pc:spChg>
        <pc:spChg chg="mod">
          <ac:chgData name="Eric Cote" userId="da3e17ca1c835afd" providerId="LiveId" clId="{2B87B9F0-EA9D-45D5-BC4E-2BB91E6F5AFB}" dt="2018-01-13T21:51:28.097" v="17059" actId="20577"/>
          <ac:spMkLst>
            <pc:docMk/>
            <pc:sldMk cId="3225740335" sldId="314"/>
            <ac:spMk id="3" creationId="{3B24F35C-3AE0-41D0-83B3-DC3DD3739B03}"/>
          </ac:spMkLst>
        </pc:spChg>
      </pc:sldChg>
      <pc:sldChg chg="modSp add">
        <pc:chgData name="Eric Cote" userId="da3e17ca1c835afd" providerId="LiveId" clId="{2B87B9F0-EA9D-45D5-BC4E-2BB91E6F5AFB}" dt="2018-01-14T08:28:09.872" v="17497" actId="20577"/>
        <pc:sldMkLst>
          <pc:docMk/>
          <pc:sldMk cId="4147401451" sldId="315"/>
        </pc:sldMkLst>
        <pc:spChg chg="mod">
          <ac:chgData name="Eric Cote" userId="da3e17ca1c835afd" providerId="LiveId" clId="{2B87B9F0-EA9D-45D5-BC4E-2BB91E6F5AFB}" dt="2018-01-13T21:51:40.831" v="17083" actId="20577"/>
          <ac:spMkLst>
            <pc:docMk/>
            <pc:sldMk cId="4147401451" sldId="315"/>
            <ac:spMk id="2" creationId="{DF107088-58B6-49DE-9DA5-9033AD930753}"/>
          </ac:spMkLst>
        </pc:spChg>
        <pc:spChg chg="mod">
          <ac:chgData name="Eric Cote" userId="da3e17ca1c835afd" providerId="LiveId" clId="{2B87B9F0-EA9D-45D5-BC4E-2BB91E6F5AFB}" dt="2018-01-14T08:28:09.872" v="17497" actId="20577"/>
          <ac:spMkLst>
            <pc:docMk/>
            <pc:sldMk cId="4147401451" sldId="315"/>
            <ac:spMk id="3" creationId="{A98F58EB-207D-423B-8A04-EF8CFC93E701}"/>
          </ac:spMkLst>
        </pc:spChg>
      </pc:sldChg>
      <pc:sldChg chg="modSp add">
        <pc:chgData name="Eric Cote" userId="da3e17ca1c835afd" providerId="LiveId" clId="{2B87B9F0-EA9D-45D5-BC4E-2BB91E6F5AFB}" dt="2018-01-14T08:40:48.073" v="18066" actId="2711"/>
        <pc:sldMkLst>
          <pc:docMk/>
          <pc:sldMk cId="1050692111" sldId="316"/>
        </pc:sldMkLst>
        <pc:spChg chg="mod">
          <ac:chgData name="Eric Cote" userId="da3e17ca1c835afd" providerId="LiveId" clId="{2B87B9F0-EA9D-45D5-BC4E-2BB91E6F5AFB}" dt="2018-01-14T08:32:03.712" v="17522" actId="20577"/>
          <ac:spMkLst>
            <pc:docMk/>
            <pc:sldMk cId="1050692111" sldId="316"/>
            <ac:spMk id="2" creationId="{7D6A379E-5E01-4E1F-8574-7381146B2EBA}"/>
          </ac:spMkLst>
        </pc:spChg>
        <pc:spChg chg="mod">
          <ac:chgData name="Eric Cote" userId="da3e17ca1c835afd" providerId="LiveId" clId="{2B87B9F0-EA9D-45D5-BC4E-2BB91E6F5AFB}" dt="2018-01-14T08:40:48.073" v="18066" actId="2711"/>
          <ac:spMkLst>
            <pc:docMk/>
            <pc:sldMk cId="1050692111" sldId="316"/>
            <ac:spMk id="3" creationId="{037C8F45-5BE2-40AF-B87D-EBCCBE0FB8CF}"/>
          </ac:spMkLst>
        </pc:spChg>
      </pc:sldChg>
      <pc:sldChg chg="addSp delSp modSp add">
        <pc:chgData name="Eric Cote" userId="da3e17ca1c835afd" providerId="LiveId" clId="{2B87B9F0-EA9D-45D5-BC4E-2BB91E6F5AFB}" dt="2018-01-14T09:11:19.202" v="18199" actId="20577"/>
        <pc:sldMkLst>
          <pc:docMk/>
          <pc:sldMk cId="2947405442" sldId="317"/>
        </pc:sldMkLst>
        <pc:spChg chg="mod">
          <ac:chgData name="Eric Cote" userId="da3e17ca1c835afd" providerId="LiveId" clId="{2B87B9F0-EA9D-45D5-BC4E-2BB91E6F5AFB}" dt="2018-01-14T08:42:46.853" v="18096" actId="20577"/>
          <ac:spMkLst>
            <pc:docMk/>
            <pc:sldMk cId="2947405442" sldId="317"/>
            <ac:spMk id="2" creationId="{85832AD9-549B-4843-B048-E68C40666C79}"/>
          </ac:spMkLst>
        </pc:spChg>
        <pc:spChg chg="mod">
          <ac:chgData name="Eric Cote" userId="da3e17ca1c835afd" providerId="LiveId" clId="{2B87B9F0-EA9D-45D5-BC4E-2BB91E6F5AFB}" dt="2018-01-14T09:11:19.202" v="18199" actId="20577"/>
          <ac:spMkLst>
            <pc:docMk/>
            <pc:sldMk cId="2947405442" sldId="317"/>
            <ac:spMk id="3" creationId="{6209ED02-9679-4CD3-9EED-4EAD89F38E61}"/>
          </ac:spMkLst>
        </pc:spChg>
        <pc:spChg chg="add del">
          <ac:chgData name="Eric Cote" userId="da3e17ca1c835afd" providerId="LiveId" clId="{2B87B9F0-EA9D-45D5-BC4E-2BB91E6F5AFB}" dt="2018-01-14T09:06:14.916" v="18110" actId="20577"/>
          <ac:spMkLst>
            <pc:docMk/>
            <pc:sldMk cId="2947405442" sldId="317"/>
            <ac:spMk id="11" creationId="{A80086A0-CFB7-4893-AC2B-BF1B044D3528}"/>
          </ac:spMkLst>
        </pc:spChg>
        <pc:graphicFrameChg chg="add del">
          <ac:chgData name="Eric Cote" userId="da3e17ca1c835afd" providerId="LiveId" clId="{2B87B9F0-EA9D-45D5-BC4E-2BB91E6F5AFB}" dt="2018-01-14T09:06:14.916" v="18110" actId="20577"/>
          <ac:graphicFrameMkLst>
            <pc:docMk/>
            <pc:sldMk cId="2947405442" sldId="317"/>
            <ac:graphicFrameMk id="4" creationId="{E8AE3C58-AFD0-4166-9202-5E2DD21C36BE}"/>
          </ac:graphicFrameMkLst>
        </pc:graphicFrameChg>
        <pc:graphicFrameChg chg="add del">
          <ac:chgData name="Eric Cote" userId="da3e17ca1c835afd" providerId="LiveId" clId="{2B87B9F0-EA9D-45D5-BC4E-2BB91E6F5AFB}" dt="2018-01-14T09:06:14.916" v="18110" actId="20577"/>
          <ac:graphicFrameMkLst>
            <pc:docMk/>
            <pc:sldMk cId="2947405442" sldId="317"/>
            <ac:graphicFrameMk id="5" creationId="{588D1278-0C6E-4EA1-BE83-DDFD3B743AE8}"/>
          </ac:graphicFrameMkLst>
        </pc:graphicFrameChg>
        <pc:graphicFrameChg chg="add del">
          <ac:chgData name="Eric Cote" userId="da3e17ca1c835afd" providerId="LiveId" clId="{2B87B9F0-EA9D-45D5-BC4E-2BB91E6F5AFB}" dt="2018-01-14T09:06:14.916" v="18110" actId="20577"/>
          <ac:graphicFrameMkLst>
            <pc:docMk/>
            <pc:sldMk cId="2947405442" sldId="317"/>
            <ac:graphicFrameMk id="6" creationId="{A2AC5F32-0102-4665-A799-A95E36DF847E}"/>
          </ac:graphicFrameMkLst>
        </pc:graphicFrameChg>
        <pc:graphicFrameChg chg="add del">
          <ac:chgData name="Eric Cote" userId="da3e17ca1c835afd" providerId="LiveId" clId="{2B87B9F0-EA9D-45D5-BC4E-2BB91E6F5AFB}" dt="2018-01-14T09:06:14.916" v="18110" actId="20577"/>
          <ac:graphicFrameMkLst>
            <pc:docMk/>
            <pc:sldMk cId="2947405442" sldId="317"/>
            <ac:graphicFrameMk id="7" creationId="{BC6B7AC2-2A6A-4C45-B256-D8AA7055FB53}"/>
          </ac:graphicFrameMkLst>
        </pc:graphicFrameChg>
        <pc:graphicFrameChg chg="add del">
          <ac:chgData name="Eric Cote" userId="da3e17ca1c835afd" providerId="LiveId" clId="{2B87B9F0-EA9D-45D5-BC4E-2BB91E6F5AFB}" dt="2018-01-14T09:06:14.916" v="18110" actId="20577"/>
          <ac:graphicFrameMkLst>
            <pc:docMk/>
            <pc:sldMk cId="2947405442" sldId="317"/>
            <ac:graphicFrameMk id="8" creationId="{8BDAEA93-857D-4318-BF8D-2464E7A55306}"/>
          </ac:graphicFrameMkLst>
        </pc:graphicFrameChg>
        <pc:graphicFrameChg chg="add del">
          <ac:chgData name="Eric Cote" userId="da3e17ca1c835afd" providerId="LiveId" clId="{2B87B9F0-EA9D-45D5-BC4E-2BB91E6F5AFB}" dt="2018-01-14T09:06:14.916" v="18110" actId="20577"/>
          <ac:graphicFrameMkLst>
            <pc:docMk/>
            <pc:sldMk cId="2947405442" sldId="317"/>
            <ac:graphicFrameMk id="9" creationId="{EE6D7364-8CD6-47B5-9159-D5DEF3051A68}"/>
          </ac:graphicFrameMkLst>
        </pc:graphicFrameChg>
        <pc:graphicFrameChg chg="add del">
          <ac:chgData name="Eric Cote" userId="da3e17ca1c835afd" providerId="LiveId" clId="{2B87B9F0-EA9D-45D5-BC4E-2BB91E6F5AFB}" dt="2018-01-14T09:06:14.916" v="18110" actId="20577"/>
          <ac:graphicFrameMkLst>
            <pc:docMk/>
            <pc:sldMk cId="2947405442" sldId="317"/>
            <ac:graphicFrameMk id="10" creationId="{68F309C9-6829-4D94-AF7D-7290AAF3BD4F}"/>
          </ac:graphicFrameMkLst>
        </pc:graphicFrameChg>
      </pc:sldChg>
      <pc:sldChg chg="addSp delSp modSp add setBg">
        <pc:chgData name="Eric Cote" userId="da3e17ca1c835afd" providerId="LiveId" clId="{2B87B9F0-EA9D-45D5-BC4E-2BB91E6F5AFB}" dt="2018-01-14T09:18:38.839" v="18254" actId="2711"/>
        <pc:sldMkLst>
          <pc:docMk/>
          <pc:sldMk cId="3940092426" sldId="318"/>
        </pc:sldMkLst>
        <pc:spChg chg="mod">
          <ac:chgData name="Eric Cote" userId="da3e17ca1c835afd" providerId="LiveId" clId="{2B87B9F0-EA9D-45D5-BC4E-2BB91E6F5AFB}" dt="2018-01-14T09:13:28.735" v="18212" actId="20577"/>
          <ac:spMkLst>
            <pc:docMk/>
            <pc:sldMk cId="3940092426" sldId="318"/>
            <ac:spMk id="2" creationId="{FA592F7F-E1C2-4E5C-9A9B-CA0A2196CBC6}"/>
          </ac:spMkLst>
        </pc:spChg>
        <pc:spChg chg="add del mod">
          <ac:chgData name="Eric Cote" userId="da3e17ca1c835afd" providerId="LiveId" clId="{2B87B9F0-EA9D-45D5-BC4E-2BB91E6F5AFB}" dt="2018-01-14T09:18:38.839" v="18254" actId="2711"/>
          <ac:spMkLst>
            <pc:docMk/>
            <pc:sldMk cId="3940092426" sldId="318"/>
            <ac:spMk id="3" creationId="{D7BEC613-45A4-49CD-A855-C1ABB1C1DE3A}"/>
          </ac:spMkLst>
        </pc:spChg>
        <pc:spChg chg="add del">
          <ac:chgData name="Eric Cote" userId="da3e17ca1c835afd" providerId="LiveId" clId="{2B87B9F0-EA9D-45D5-BC4E-2BB91E6F5AFB}" dt="2018-01-14T09:13:41.492" v="18214" actId="2711"/>
          <ac:spMkLst>
            <pc:docMk/>
            <pc:sldMk cId="3940092426" sldId="318"/>
            <ac:spMk id="4" creationId="{063924FF-6222-4C60-AADF-5D907D65FF5C}"/>
          </ac:spMkLst>
        </pc:spChg>
        <pc:spChg chg="add del">
          <ac:chgData name="Eric Cote" userId="da3e17ca1c835afd" providerId="LiveId" clId="{2B87B9F0-EA9D-45D5-BC4E-2BB91E6F5AFB}" dt="2018-01-14T09:13:54.283" v="18217" actId="2711"/>
          <ac:spMkLst>
            <pc:docMk/>
            <pc:sldMk cId="3940092426" sldId="318"/>
            <ac:spMk id="5" creationId="{B29D8DED-C9DA-4538-838B-C71C410B8EA1}"/>
          </ac:spMkLst>
        </pc:spChg>
      </pc:sldChg>
      <pc:sldChg chg="modSp add">
        <pc:chgData name="Eric Cote" userId="da3e17ca1c835afd" providerId="LiveId" clId="{2B87B9F0-EA9D-45D5-BC4E-2BB91E6F5AFB}" dt="2018-01-15T01:18:13.676" v="18911" actId="27636"/>
        <pc:sldMkLst>
          <pc:docMk/>
          <pc:sldMk cId="2659366741" sldId="319"/>
        </pc:sldMkLst>
        <pc:spChg chg="mod">
          <ac:chgData name="Eric Cote" userId="da3e17ca1c835afd" providerId="LiveId" clId="{2B87B9F0-EA9D-45D5-BC4E-2BB91E6F5AFB}" dt="2018-01-15T00:05:17.222" v="18266" actId="20577"/>
          <ac:spMkLst>
            <pc:docMk/>
            <pc:sldMk cId="2659366741" sldId="319"/>
            <ac:spMk id="2" creationId="{622BDE34-C0FD-414F-8B57-A9FF54B6DB39}"/>
          </ac:spMkLst>
        </pc:spChg>
        <pc:spChg chg="mod">
          <ac:chgData name="Eric Cote" userId="da3e17ca1c835afd" providerId="LiveId" clId="{2B87B9F0-EA9D-45D5-BC4E-2BB91E6F5AFB}" dt="2018-01-15T01:18:13.676" v="18911" actId="27636"/>
          <ac:spMkLst>
            <pc:docMk/>
            <pc:sldMk cId="2659366741" sldId="319"/>
            <ac:spMk id="3" creationId="{782610C3-BE16-44BA-89E6-222B3DADE4F3}"/>
          </ac:spMkLst>
        </pc:spChg>
      </pc:sldChg>
      <pc:sldChg chg="modSp add del">
        <pc:chgData name="Eric Cote" userId="da3e17ca1c835afd" providerId="LiveId" clId="{2B87B9F0-EA9D-45D5-BC4E-2BB91E6F5AFB}" dt="2018-01-15T01:26:45.657" v="19382" actId="20577"/>
        <pc:sldMkLst>
          <pc:docMk/>
          <pc:sldMk cId="2175268171" sldId="320"/>
        </pc:sldMkLst>
        <pc:spChg chg="mod">
          <ac:chgData name="Eric Cote" userId="da3e17ca1c835afd" providerId="LiveId" clId="{2B87B9F0-EA9D-45D5-BC4E-2BB91E6F5AFB}" dt="2018-01-15T01:18:21.160" v="18919" actId="20577"/>
          <ac:spMkLst>
            <pc:docMk/>
            <pc:sldMk cId="2175268171" sldId="320"/>
            <ac:spMk id="2" creationId="{19B2A1D9-7EB4-4542-B85A-503D33DD7487}"/>
          </ac:spMkLst>
        </pc:spChg>
        <pc:spChg chg="mod">
          <ac:chgData name="Eric Cote" userId="da3e17ca1c835afd" providerId="LiveId" clId="{2B87B9F0-EA9D-45D5-BC4E-2BB91E6F5AFB}" dt="2018-01-15T01:26:45.657" v="19382" actId="20577"/>
          <ac:spMkLst>
            <pc:docMk/>
            <pc:sldMk cId="2175268171" sldId="320"/>
            <ac:spMk id="3" creationId="{EC15D4A4-4000-4A2A-B2D6-3A8B060A7865}"/>
          </ac:spMkLst>
        </pc:spChg>
      </pc:sldChg>
      <pc:sldChg chg="addSp modSp add del">
        <pc:chgData name="Eric Cote" userId="da3e17ca1c835afd" providerId="LiveId" clId="{2B87B9F0-EA9D-45D5-BC4E-2BB91E6F5AFB}" dt="2018-01-15T01:32:50.189" v="19631" actId="20577"/>
        <pc:sldMkLst>
          <pc:docMk/>
          <pc:sldMk cId="2314926443" sldId="321"/>
        </pc:sldMkLst>
        <pc:spChg chg="mod">
          <ac:chgData name="Eric Cote" userId="da3e17ca1c835afd" providerId="LiveId" clId="{2B87B9F0-EA9D-45D5-BC4E-2BB91E6F5AFB}" dt="2018-01-15T01:32:50.189" v="19631" actId="20577"/>
          <ac:spMkLst>
            <pc:docMk/>
            <pc:sldMk cId="2314926443" sldId="321"/>
            <ac:spMk id="2" creationId="{3233FE7A-1DD0-4884-93B5-DA1534DC3BF3}"/>
          </ac:spMkLst>
        </pc:spChg>
        <pc:picChg chg="add mod">
          <ac:chgData name="Eric Cote" userId="da3e17ca1c835afd" providerId="LiveId" clId="{2B87B9F0-EA9D-45D5-BC4E-2BB91E6F5AFB}" dt="2018-01-15T01:24:45.768" v="19212" actId="14100"/>
          <ac:picMkLst>
            <pc:docMk/>
            <pc:sldMk cId="2314926443" sldId="321"/>
            <ac:picMk id="4" creationId="{A60ED3EA-52A1-45D0-B3C0-3C55300A4207}"/>
          </ac:picMkLst>
        </pc:picChg>
      </pc:sldChg>
      <pc:sldChg chg="addSp modSp add">
        <pc:chgData name="Eric Cote" userId="da3e17ca1c835afd" providerId="LiveId" clId="{2B87B9F0-EA9D-45D5-BC4E-2BB91E6F5AFB}" dt="2018-01-15T01:33:16.624" v="19664" actId="20577"/>
        <pc:sldMkLst>
          <pc:docMk/>
          <pc:sldMk cId="1221162416" sldId="322"/>
        </pc:sldMkLst>
        <pc:spChg chg="mod">
          <ac:chgData name="Eric Cote" userId="da3e17ca1c835afd" providerId="LiveId" clId="{2B87B9F0-EA9D-45D5-BC4E-2BB91E6F5AFB}" dt="2018-01-15T01:33:03.054" v="19660" actId="20577"/>
          <ac:spMkLst>
            <pc:docMk/>
            <pc:sldMk cId="1221162416" sldId="322"/>
            <ac:spMk id="2" creationId="{D3728417-A5AE-40CD-AA4E-3970E0BF4B02}"/>
          </ac:spMkLst>
        </pc:spChg>
        <pc:spChg chg="mod">
          <ac:chgData name="Eric Cote" userId="da3e17ca1c835afd" providerId="LiveId" clId="{2B87B9F0-EA9D-45D5-BC4E-2BB91E6F5AFB}" dt="2018-01-15T01:33:16.624" v="19664" actId="20577"/>
          <ac:spMkLst>
            <pc:docMk/>
            <pc:sldMk cId="1221162416" sldId="322"/>
            <ac:spMk id="3" creationId="{7DD06100-1E73-4A41-B5FC-DE89F8A9F3F0}"/>
          </ac:spMkLst>
        </pc:spChg>
        <pc:picChg chg="add mod">
          <ac:chgData name="Eric Cote" userId="da3e17ca1c835afd" providerId="LiveId" clId="{2B87B9F0-EA9D-45D5-BC4E-2BB91E6F5AFB}" dt="2018-01-15T01:32:20.711" v="19599" actId="1076"/>
          <ac:picMkLst>
            <pc:docMk/>
            <pc:sldMk cId="1221162416" sldId="322"/>
            <ac:picMk id="4" creationId="{08929E21-32EA-4E63-8CB6-3E6784E1D2BD}"/>
          </ac:picMkLst>
        </pc:picChg>
      </pc:sldChg>
      <pc:sldChg chg="addSp modSp add">
        <pc:chgData name="Eric Cote" userId="da3e17ca1c835afd" providerId="LiveId" clId="{2B87B9F0-EA9D-45D5-BC4E-2BB91E6F5AFB}" dt="2018-01-15T01:37:20.435" v="19830" actId="2711"/>
        <pc:sldMkLst>
          <pc:docMk/>
          <pc:sldMk cId="3446462188" sldId="323"/>
        </pc:sldMkLst>
        <pc:spChg chg="mod">
          <ac:chgData name="Eric Cote" userId="da3e17ca1c835afd" providerId="LiveId" clId="{2B87B9F0-EA9D-45D5-BC4E-2BB91E6F5AFB}" dt="2018-01-15T01:34:32.948" v="19675" actId="20577"/>
          <ac:spMkLst>
            <pc:docMk/>
            <pc:sldMk cId="3446462188" sldId="323"/>
            <ac:spMk id="2" creationId="{AB2AB16F-5588-4D08-8A28-4C80202279D3}"/>
          </ac:spMkLst>
        </pc:spChg>
        <pc:spChg chg="mod">
          <ac:chgData name="Eric Cote" userId="da3e17ca1c835afd" providerId="LiveId" clId="{2B87B9F0-EA9D-45D5-BC4E-2BB91E6F5AFB}" dt="2018-01-15T01:37:20.435" v="19830" actId="2711"/>
          <ac:spMkLst>
            <pc:docMk/>
            <pc:sldMk cId="3446462188" sldId="323"/>
            <ac:spMk id="3" creationId="{0A04BDCD-569B-47A3-B356-A3275E2E8267}"/>
          </ac:spMkLst>
        </pc:spChg>
        <pc:picChg chg="add mod">
          <ac:chgData name="Eric Cote" userId="da3e17ca1c835afd" providerId="LiveId" clId="{2B87B9F0-EA9D-45D5-BC4E-2BB91E6F5AFB}" dt="2018-01-15T01:36:53.422" v="19804" actId="14100"/>
          <ac:picMkLst>
            <pc:docMk/>
            <pc:sldMk cId="3446462188" sldId="323"/>
            <ac:picMk id="4" creationId="{6AB405F7-F5BE-4246-9D25-8261FDF84E57}"/>
          </ac:picMkLst>
        </pc:picChg>
      </pc:sldChg>
      <pc:sldChg chg="addSp modSp add">
        <pc:chgData name="Eric Cote" userId="da3e17ca1c835afd" providerId="LiveId" clId="{2B87B9F0-EA9D-45D5-BC4E-2BB91E6F5AFB}" dt="2018-01-15T01:40:05.301" v="19953" actId="14100"/>
        <pc:sldMkLst>
          <pc:docMk/>
          <pc:sldMk cId="2991661862" sldId="324"/>
        </pc:sldMkLst>
        <pc:spChg chg="mod">
          <ac:chgData name="Eric Cote" userId="da3e17ca1c835afd" providerId="LiveId" clId="{2B87B9F0-EA9D-45D5-BC4E-2BB91E6F5AFB}" dt="2018-01-15T01:38:43.609" v="19866" actId="20577"/>
          <ac:spMkLst>
            <pc:docMk/>
            <pc:sldMk cId="2991661862" sldId="324"/>
            <ac:spMk id="2" creationId="{DA3B8E80-CFF0-426E-BF53-8ECE8A3FAD06}"/>
          </ac:spMkLst>
        </pc:spChg>
        <pc:spChg chg="mod">
          <ac:chgData name="Eric Cote" userId="da3e17ca1c835afd" providerId="LiveId" clId="{2B87B9F0-EA9D-45D5-BC4E-2BB91E6F5AFB}" dt="2018-01-15T01:39:58.345" v="19951" actId="20577"/>
          <ac:spMkLst>
            <pc:docMk/>
            <pc:sldMk cId="2991661862" sldId="324"/>
            <ac:spMk id="3" creationId="{75067F51-2071-4259-910F-E0BB4DA84914}"/>
          </ac:spMkLst>
        </pc:spChg>
        <pc:picChg chg="add mod">
          <ac:chgData name="Eric Cote" userId="da3e17ca1c835afd" providerId="LiveId" clId="{2B87B9F0-EA9D-45D5-BC4E-2BB91E6F5AFB}" dt="2018-01-15T01:40:05.301" v="19953" actId="14100"/>
          <ac:picMkLst>
            <pc:docMk/>
            <pc:sldMk cId="2991661862" sldId="324"/>
            <ac:picMk id="4" creationId="{4AB9CC9E-C6C1-4C9C-8C19-8CE361C6FB6E}"/>
          </ac:picMkLst>
        </pc:picChg>
      </pc:sldChg>
      <pc:sldChg chg="addSp modSp add">
        <pc:chgData name="Eric Cote" userId="da3e17ca1c835afd" providerId="LiveId" clId="{2B87B9F0-EA9D-45D5-BC4E-2BB91E6F5AFB}" dt="2018-01-15T01:46:52.722" v="20344" actId="20577"/>
        <pc:sldMkLst>
          <pc:docMk/>
          <pc:sldMk cId="3740786205" sldId="325"/>
        </pc:sldMkLst>
        <pc:spChg chg="mod">
          <ac:chgData name="Eric Cote" userId="da3e17ca1c835afd" providerId="LiveId" clId="{2B87B9F0-EA9D-45D5-BC4E-2BB91E6F5AFB}" dt="2018-01-15T01:46:35.940" v="20335" actId="20577"/>
          <ac:spMkLst>
            <pc:docMk/>
            <pc:sldMk cId="3740786205" sldId="325"/>
            <ac:spMk id="2" creationId="{FF41D938-F1C4-4146-8684-1A3AD7B07742}"/>
          </ac:spMkLst>
        </pc:spChg>
        <pc:spChg chg="mod">
          <ac:chgData name="Eric Cote" userId="da3e17ca1c835afd" providerId="LiveId" clId="{2B87B9F0-EA9D-45D5-BC4E-2BB91E6F5AFB}" dt="2018-01-15T01:46:52.722" v="20344" actId="20577"/>
          <ac:spMkLst>
            <pc:docMk/>
            <pc:sldMk cId="3740786205" sldId="325"/>
            <ac:spMk id="3" creationId="{FAFAC9A9-F9EE-46B0-9C2B-CA82DD1AB2CF}"/>
          </ac:spMkLst>
        </pc:spChg>
        <pc:picChg chg="add mod">
          <ac:chgData name="Eric Cote" userId="da3e17ca1c835afd" providerId="LiveId" clId="{2B87B9F0-EA9D-45D5-BC4E-2BB91E6F5AFB}" dt="2018-01-15T01:45:55.729" v="20287" actId="1076"/>
          <ac:picMkLst>
            <pc:docMk/>
            <pc:sldMk cId="3740786205" sldId="325"/>
            <ac:picMk id="4" creationId="{50C7B24E-082E-41EE-9916-9D62178761BB}"/>
          </ac:picMkLst>
        </pc:picChg>
      </pc:sldChg>
      <pc:sldChg chg="modSp add">
        <pc:chgData name="Eric Cote" userId="da3e17ca1c835afd" providerId="LiveId" clId="{2B87B9F0-EA9D-45D5-BC4E-2BB91E6F5AFB}" dt="2018-01-15T01:49:34.997" v="20429" actId="113"/>
        <pc:sldMkLst>
          <pc:docMk/>
          <pc:sldMk cId="1376511534" sldId="326"/>
        </pc:sldMkLst>
        <pc:spChg chg="mod">
          <ac:chgData name="Eric Cote" userId="da3e17ca1c835afd" providerId="LiveId" clId="{2B87B9F0-EA9D-45D5-BC4E-2BB91E6F5AFB}" dt="2018-01-15T01:48:36.107" v="20420" actId="20577"/>
          <ac:spMkLst>
            <pc:docMk/>
            <pc:sldMk cId="1376511534" sldId="326"/>
            <ac:spMk id="2" creationId="{345126AC-DCCC-421D-BAB2-EE4D9D3A3150}"/>
          </ac:spMkLst>
        </pc:spChg>
        <pc:spChg chg="mod">
          <ac:chgData name="Eric Cote" userId="da3e17ca1c835afd" providerId="LiveId" clId="{2B87B9F0-EA9D-45D5-BC4E-2BB91E6F5AFB}" dt="2018-01-15T01:49:34.997" v="20429" actId="113"/>
          <ac:spMkLst>
            <pc:docMk/>
            <pc:sldMk cId="1376511534" sldId="326"/>
            <ac:spMk id="3" creationId="{8C467068-E38E-4D36-853E-F7F1641D3157}"/>
          </ac:spMkLst>
        </pc:spChg>
      </pc:sldChg>
      <pc:sldChg chg="addSp modSp add">
        <pc:chgData name="Eric Cote" userId="da3e17ca1c835afd" providerId="LiveId" clId="{2B87B9F0-EA9D-45D5-BC4E-2BB91E6F5AFB}" dt="2018-01-15T01:50:40.929" v="20459" actId="14100"/>
        <pc:sldMkLst>
          <pc:docMk/>
          <pc:sldMk cId="344960327" sldId="327"/>
        </pc:sldMkLst>
        <pc:spChg chg="mod">
          <ac:chgData name="Eric Cote" userId="da3e17ca1c835afd" providerId="LiveId" clId="{2B87B9F0-EA9D-45D5-BC4E-2BB91E6F5AFB}" dt="2018-01-15T01:49:58.948" v="20452" actId="20577"/>
          <ac:spMkLst>
            <pc:docMk/>
            <pc:sldMk cId="344960327" sldId="327"/>
            <ac:spMk id="2" creationId="{41465DF0-F4BA-477C-A257-F8B2549C0799}"/>
          </ac:spMkLst>
        </pc:spChg>
        <pc:spChg chg="mod">
          <ac:chgData name="Eric Cote" userId="da3e17ca1c835afd" providerId="LiveId" clId="{2B87B9F0-EA9D-45D5-BC4E-2BB91E6F5AFB}" dt="2018-01-15T01:50:33.770" v="20456" actId="20577"/>
          <ac:spMkLst>
            <pc:docMk/>
            <pc:sldMk cId="344960327" sldId="327"/>
            <ac:spMk id="3" creationId="{46AA8550-4486-41B3-BE78-3C19C652A96E}"/>
          </ac:spMkLst>
        </pc:spChg>
        <pc:picChg chg="add mod">
          <ac:chgData name="Eric Cote" userId="da3e17ca1c835afd" providerId="LiveId" clId="{2B87B9F0-EA9D-45D5-BC4E-2BB91E6F5AFB}" dt="2018-01-15T01:50:40.929" v="20459" actId="14100"/>
          <ac:picMkLst>
            <pc:docMk/>
            <pc:sldMk cId="344960327" sldId="327"/>
            <ac:picMk id="4" creationId="{23A20959-B0AE-45E9-8245-A43D7DB95CE2}"/>
          </ac:picMkLst>
        </pc:picChg>
      </pc:sldChg>
      <pc:sldChg chg="addSp modSp add">
        <pc:chgData name="Eric Cote" userId="da3e17ca1c835afd" providerId="LiveId" clId="{2B87B9F0-EA9D-45D5-BC4E-2BB91E6F5AFB}" dt="2018-01-15T01:53:39.845" v="20591" actId="2711"/>
        <pc:sldMkLst>
          <pc:docMk/>
          <pc:sldMk cId="3883585551" sldId="328"/>
        </pc:sldMkLst>
        <pc:spChg chg="mod">
          <ac:chgData name="Eric Cote" userId="da3e17ca1c835afd" providerId="LiveId" clId="{2B87B9F0-EA9D-45D5-BC4E-2BB91E6F5AFB}" dt="2018-01-15T01:51:08.228" v="20472" actId="20577"/>
          <ac:spMkLst>
            <pc:docMk/>
            <pc:sldMk cId="3883585551" sldId="328"/>
            <ac:spMk id="2" creationId="{58EB1831-81F1-4285-AC60-1182B394EF7C}"/>
          </ac:spMkLst>
        </pc:spChg>
        <pc:spChg chg="mod">
          <ac:chgData name="Eric Cote" userId="da3e17ca1c835afd" providerId="LiveId" clId="{2B87B9F0-EA9D-45D5-BC4E-2BB91E6F5AFB}" dt="2018-01-15T01:53:39.845" v="20591" actId="2711"/>
          <ac:spMkLst>
            <pc:docMk/>
            <pc:sldMk cId="3883585551" sldId="328"/>
            <ac:spMk id="3" creationId="{D5CBAB53-E4DA-42FB-9C65-3C5B839A3CE9}"/>
          </ac:spMkLst>
        </pc:spChg>
        <pc:picChg chg="add mod">
          <ac:chgData name="Eric Cote" userId="da3e17ca1c835afd" providerId="LiveId" clId="{2B87B9F0-EA9D-45D5-BC4E-2BB91E6F5AFB}" dt="2018-01-15T01:52:30.310" v="20541" actId="1076"/>
          <ac:picMkLst>
            <pc:docMk/>
            <pc:sldMk cId="3883585551" sldId="328"/>
            <ac:picMk id="4" creationId="{523CE90E-27AC-4579-A3BD-B8C8183AF81C}"/>
          </ac:picMkLst>
        </pc:picChg>
      </pc:sldChg>
      <pc:sldChg chg="addSp modSp add">
        <pc:chgData name="Eric Cote" userId="da3e17ca1c835afd" providerId="LiveId" clId="{2B87B9F0-EA9D-45D5-BC4E-2BB91E6F5AFB}" dt="2018-01-15T02:00:33.780" v="20807" actId="20577"/>
        <pc:sldMkLst>
          <pc:docMk/>
          <pc:sldMk cId="1542748632" sldId="329"/>
        </pc:sldMkLst>
        <pc:spChg chg="mod">
          <ac:chgData name="Eric Cote" userId="da3e17ca1c835afd" providerId="LiveId" clId="{2B87B9F0-EA9D-45D5-BC4E-2BB91E6F5AFB}" dt="2018-01-15T01:53:22.343" v="20589" actId="20577"/>
          <ac:spMkLst>
            <pc:docMk/>
            <pc:sldMk cId="1542748632" sldId="329"/>
            <ac:spMk id="2" creationId="{71CBE76E-13B3-47D1-8AA3-B05150DB17B1}"/>
          </ac:spMkLst>
        </pc:spChg>
        <pc:spChg chg="mod">
          <ac:chgData name="Eric Cote" userId="da3e17ca1c835afd" providerId="LiveId" clId="{2B87B9F0-EA9D-45D5-BC4E-2BB91E6F5AFB}" dt="2018-01-15T02:00:33.780" v="20807" actId="20577"/>
          <ac:spMkLst>
            <pc:docMk/>
            <pc:sldMk cId="1542748632" sldId="329"/>
            <ac:spMk id="3" creationId="{ACDD72A7-61DF-4E03-8860-0B2E5CCE754D}"/>
          </ac:spMkLst>
        </pc:spChg>
        <pc:picChg chg="add mod">
          <ac:chgData name="Eric Cote" userId="da3e17ca1c835afd" providerId="LiveId" clId="{2B87B9F0-EA9D-45D5-BC4E-2BB91E6F5AFB}" dt="2018-01-15T01:59:40.926" v="20756" actId="1076"/>
          <ac:picMkLst>
            <pc:docMk/>
            <pc:sldMk cId="1542748632" sldId="329"/>
            <ac:picMk id="4" creationId="{986D6455-5720-4B15-AA80-AAC3C37FBBA5}"/>
          </ac:picMkLst>
        </pc:picChg>
      </pc:sldChg>
      <pc:sldChg chg="addSp modSp add">
        <pc:chgData name="Eric Cote" userId="da3e17ca1c835afd" providerId="LiveId" clId="{2B87B9F0-EA9D-45D5-BC4E-2BB91E6F5AFB}" dt="2018-01-15T02:06:01.704" v="20908" actId="1076"/>
        <pc:sldMkLst>
          <pc:docMk/>
          <pc:sldMk cId="1847367296" sldId="330"/>
        </pc:sldMkLst>
        <pc:spChg chg="mod">
          <ac:chgData name="Eric Cote" userId="da3e17ca1c835afd" providerId="LiveId" clId="{2B87B9F0-EA9D-45D5-BC4E-2BB91E6F5AFB}" dt="2018-01-15T02:01:21.939" v="20830" actId="20577"/>
          <ac:spMkLst>
            <pc:docMk/>
            <pc:sldMk cId="1847367296" sldId="330"/>
            <ac:spMk id="2" creationId="{39D8198E-ECE3-4EEB-ADF9-573EB8B513ED}"/>
          </ac:spMkLst>
        </pc:spChg>
        <pc:spChg chg="mod">
          <ac:chgData name="Eric Cote" userId="da3e17ca1c835afd" providerId="LiveId" clId="{2B87B9F0-EA9D-45D5-BC4E-2BB91E6F5AFB}" dt="2018-01-15T02:02:10.991" v="20896" actId="2711"/>
          <ac:spMkLst>
            <pc:docMk/>
            <pc:sldMk cId="1847367296" sldId="330"/>
            <ac:spMk id="3" creationId="{1B342063-FAD8-4971-9D62-9078B782E664}"/>
          </ac:spMkLst>
        </pc:spChg>
        <pc:picChg chg="add mod modCrop">
          <ac:chgData name="Eric Cote" userId="da3e17ca1c835afd" providerId="LiveId" clId="{2B87B9F0-EA9D-45D5-BC4E-2BB91E6F5AFB}" dt="2018-01-15T02:06:01.704" v="20908" actId="1076"/>
          <ac:picMkLst>
            <pc:docMk/>
            <pc:sldMk cId="1847367296" sldId="330"/>
            <ac:picMk id="4" creationId="{6D0CB521-0769-41B3-8895-C38727B162CA}"/>
          </ac:picMkLst>
        </pc:picChg>
      </pc:sldChg>
      <pc:sldChg chg="modSp add">
        <pc:chgData name="Eric Cote" userId="da3e17ca1c835afd" providerId="LiveId" clId="{2B87B9F0-EA9D-45D5-BC4E-2BB91E6F5AFB}" dt="2018-01-15T02:14:10.392" v="21032" actId="113"/>
        <pc:sldMkLst>
          <pc:docMk/>
          <pc:sldMk cId="3467017415" sldId="331"/>
        </pc:sldMkLst>
        <pc:spChg chg="mod">
          <ac:chgData name="Eric Cote" userId="da3e17ca1c835afd" providerId="LiveId" clId="{2B87B9F0-EA9D-45D5-BC4E-2BB91E6F5AFB}" dt="2018-01-15T02:06:42.228" v="20918" actId="20577"/>
          <ac:spMkLst>
            <pc:docMk/>
            <pc:sldMk cId="3467017415" sldId="331"/>
            <ac:spMk id="2" creationId="{B507D51C-DA09-4A62-A747-046F38E1BD2B}"/>
          </ac:spMkLst>
        </pc:spChg>
        <pc:spChg chg="mod">
          <ac:chgData name="Eric Cote" userId="da3e17ca1c835afd" providerId="LiveId" clId="{2B87B9F0-EA9D-45D5-BC4E-2BB91E6F5AFB}" dt="2018-01-15T02:14:10.392" v="21032" actId="113"/>
          <ac:spMkLst>
            <pc:docMk/>
            <pc:sldMk cId="3467017415" sldId="331"/>
            <ac:spMk id="3" creationId="{44E9A604-37AE-4D18-A055-E24AFF3984AC}"/>
          </ac:spMkLst>
        </pc:spChg>
      </pc:sldChg>
      <pc:sldChg chg="addSp delSp modSp add">
        <pc:chgData name="Eric Cote" userId="da3e17ca1c835afd" providerId="LiveId" clId="{2B87B9F0-EA9D-45D5-BC4E-2BB91E6F5AFB}" dt="2018-01-24T06:52:22.677" v="27885" actId="20577"/>
        <pc:sldMkLst>
          <pc:docMk/>
          <pc:sldMk cId="201932641" sldId="332"/>
        </pc:sldMkLst>
        <pc:spChg chg="mod">
          <ac:chgData name="Eric Cote" userId="da3e17ca1c835afd" providerId="LiveId" clId="{2B87B9F0-EA9D-45D5-BC4E-2BB91E6F5AFB}" dt="2018-01-15T05:00:23.977" v="21656" actId="27636"/>
          <ac:spMkLst>
            <pc:docMk/>
            <pc:sldMk cId="201932641" sldId="332"/>
            <ac:spMk id="2" creationId="{119272AB-AF62-48A4-AC8B-A2F176B19698}"/>
          </ac:spMkLst>
        </pc:spChg>
        <pc:spChg chg="mod">
          <ac:chgData name="Eric Cote" userId="da3e17ca1c835afd" providerId="LiveId" clId="{2B87B9F0-EA9D-45D5-BC4E-2BB91E6F5AFB}" dt="2018-01-24T06:52:22.677" v="27885" actId="20577"/>
          <ac:spMkLst>
            <pc:docMk/>
            <pc:sldMk cId="201932641" sldId="332"/>
            <ac:spMk id="3" creationId="{EFBF9741-4967-45DE-9320-FDF09A7786F0}"/>
          </ac:spMkLst>
        </pc:spChg>
        <pc:spChg chg="add del mod">
          <ac:chgData name="Eric Cote" userId="da3e17ca1c835afd" providerId="LiveId" clId="{2B87B9F0-EA9D-45D5-BC4E-2BB91E6F5AFB}" dt="2018-01-15T05:00:23.837" v="21655" actId="12"/>
          <ac:spMkLst>
            <pc:docMk/>
            <pc:sldMk cId="201932641" sldId="332"/>
            <ac:spMk id="4" creationId="{4F3D1447-599B-45D5-9F05-331605683E74}"/>
          </ac:spMkLst>
        </pc:spChg>
        <pc:spChg chg="add del mod">
          <ac:chgData name="Eric Cote" userId="da3e17ca1c835afd" providerId="LiveId" clId="{2B87B9F0-EA9D-45D5-BC4E-2BB91E6F5AFB}" dt="2018-01-15T05:00:23.837" v="21655" actId="12"/>
          <ac:spMkLst>
            <pc:docMk/>
            <pc:sldMk cId="201932641" sldId="332"/>
            <ac:spMk id="5" creationId="{7D1D1CBA-3F82-47A0-95DD-DD47B1FA5F8E}"/>
          </ac:spMkLst>
        </pc:spChg>
      </pc:sldChg>
      <pc:sldChg chg="addSp delSp modSp add">
        <pc:chgData name="Eric Cote" userId="da3e17ca1c835afd" providerId="LiveId" clId="{2B87B9F0-EA9D-45D5-BC4E-2BB91E6F5AFB}" dt="2018-01-15T05:06:37.481" v="21837" actId="1076"/>
        <pc:sldMkLst>
          <pc:docMk/>
          <pc:sldMk cId="2406747753" sldId="333"/>
        </pc:sldMkLst>
        <pc:spChg chg="mod">
          <ac:chgData name="Eric Cote" userId="da3e17ca1c835afd" providerId="LiveId" clId="{2B87B9F0-EA9D-45D5-BC4E-2BB91E6F5AFB}" dt="2018-01-15T05:03:35.643" v="21678" actId="20577"/>
          <ac:spMkLst>
            <pc:docMk/>
            <pc:sldMk cId="2406747753" sldId="333"/>
            <ac:spMk id="2" creationId="{73712C0F-DDC1-4A67-9B7A-3C564144B73D}"/>
          </ac:spMkLst>
        </pc:spChg>
        <pc:spChg chg="add del mod">
          <ac:chgData name="Eric Cote" userId="da3e17ca1c835afd" providerId="LiveId" clId="{2B87B9F0-EA9D-45D5-BC4E-2BB91E6F5AFB}" dt="2018-01-15T05:05:54.383" v="21832" actId="2711"/>
          <ac:spMkLst>
            <pc:docMk/>
            <pc:sldMk cId="2406747753" sldId="333"/>
            <ac:spMk id="3" creationId="{A7592675-83E6-4DFA-9C52-7EBF394F6AAF}"/>
          </ac:spMkLst>
        </pc:spChg>
        <pc:picChg chg="add del mod">
          <ac:chgData name="Eric Cote" userId="da3e17ca1c835afd" providerId="LiveId" clId="{2B87B9F0-EA9D-45D5-BC4E-2BB91E6F5AFB}" dt="2018-01-15T05:03:18.752" v="21672" actId="1076"/>
          <ac:picMkLst>
            <pc:docMk/>
            <pc:sldMk cId="2406747753" sldId="333"/>
            <ac:picMk id="4" creationId="{A27D9997-09DF-4BF8-9434-F597D629FAA3}"/>
          </ac:picMkLst>
        </pc:picChg>
        <pc:picChg chg="add mod">
          <ac:chgData name="Eric Cote" userId="da3e17ca1c835afd" providerId="LiveId" clId="{2B87B9F0-EA9D-45D5-BC4E-2BB91E6F5AFB}" dt="2018-01-15T05:06:37.481" v="21837" actId="1076"/>
          <ac:picMkLst>
            <pc:docMk/>
            <pc:sldMk cId="2406747753" sldId="333"/>
            <ac:picMk id="5" creationId="{BF934BDB-A797-423A-9570-B79A14658EE0}"/>
          </ac:picMkLst>
        </pc:picChg>
        <pc:picChg chg="add mod">
          <ac:chgData name="Eric Cote" userId="da3e17ca1c835afd" providerId="LiveId" clId="{2B87B9F0-EA9D-45D5-BC4E-2BB91E6F5AFB}" dt="2018-01-15T05:06:26.543" v="21834" actId="1076"/>
          <ac:picMkLst>
            <pc:docMk/>
            <pc:sldMk cId="2406747753" sldId="333"/>
            <ac:picMk id="6" creationId="{D5E4C664-D5C9-448E-B01B-08EB0014315B}"/>
          </ac:picMkLst>
        </pc:picChg>
      </pc:sldChg>
      <pc:sldChg chg="addSp modSp add">
        <pc:chgData name="Eric Cote" userId="da3e17ca1c835afd" providerId="LiveId" clId="{2B87B9F0-EA9D-45D5-BC4E-2BB91E6F5AFB}" dt="2018-01-24T06:52:50.628" v="27893" actId="313"/>
        <pc:sldMkLst>
          <pc:docMk/>
          <pc:sldMk cId="173587739" sldId="334"/>
        </pc:sldMkLst>
        <pc:spChg chg="mod">
          <ac:chgData name="Eric Cote" userId="da3e17ca1c835afd" providerId="LiveId" clId="{2B87B9F0-EA9D-45D5-BC4E-2BB91E6F5AFB}" dt="2018-01-15T05:07:27.636" v="21850" actId="20577"/>
          <ac:spMkLst>
            <pc:docMk/>
            <pc:sldMk cId="173587739" sldId="334"/>
            <ac:spMk id="2" creationId="{969E63B6-6487-4A73-A3A1-88579AC0AC3C}"/>
          </ac:spMkLst>
        </pc:spChg>
        <pc:spChg chg="mod">
          <ac:chgData name="Eric Cote" userId="da3e17ca1c835afd" providerId="LiveId" clId="{2B87B9F0-EA9D-45D5-BC4E-2BB91E6F5AFB}" dt="2018-01-24T06:52:50.628" v="27893" actId="313"/>
          <ac:spMkLst>
            <pc:docMk/>
            <pc:sldMk cId="173587739" sldId="334"/>
            <ac:spMk id="3" creationId="{B88C64F2-98B5-45BC-A473-C97D2EB50BC9}"/>
          </ac:spMkLst>
        </pc:spChg>
        <pc:picChg chg="add mod">
          <ac:chgData name="Eric Cote" userId="da3e17ca1c835afd" providerId="LiveId" clId="{2B87B9F0-EA9D-45D5-BC4E-2BB91E6F5AFB}" dt="2018-01-15T05:16:28.050" v="22212" actId="1076"/>
          <ac:picMkLst>
            <pc:docMk/>
            <pc:sldMk cId="173587739" sldId="334"/>
            <ac:picMk id="4" creationId="{91F3AEA1-3F30-4FA2-8F11-F1B25EB766F4}"/>
          </ac:picMkLst>
        </pc:picChg>
      </pc:sldChg>
      <pc:sldChg chg="modSp add ord">
        <pc:chgData name="Eric Cote" userId="da3e17ca1c835afd" providerId="LiveId" clId="{2B87B9F0-EA9D-45D5-BC4E-2BB91E6F5AFB}" dt="2018-01-15T02:20:05.879" v="21566" actId="20577"/>
        <pc:sldMkLst>
          <pc:docMk/>
          <pc:sldMk cId="2793603884" sldId="335"/>
        </pc:sldMkLst>
        <pc:spChg chg="mod">
          <ac:chgData name="Eric Cote" userId="da3e17ca1c835afd" providerId="LiveId" clId="{2B87B9F0-EA9D-45D5-BC4E-2BB91E6F5AFB}" dt="2018-01-15T02:15:28.859" v="21042" actId="20577"/>
          <ac:spMkLst>
            <pc:docMk/>
            <pc:sldMk cId="2793603884" sldId="335"/>
            <ac:spMk id="2" creationId="{2DF773CA-3FAB-408B-83DC-A0EAA7003B4D}"/>
          </ac:spMkLst>
        </pc:spChg>
        <pc:spChg chg="mod">
          <ac:chgData name="Eric Cote" userId="da3e17ca1c835afd" providerId="LiveId" clId="{2B87B9F0-EA9D-45D5-BC4E-2BB91E6F5AFB}" dt="2018-01-15T02:20:05.879" v="21566" actId="20577"/>
          <ac:spMkLst>
            <pc:docMk/>
            <pc:sldMk cId="2793603884" sldId="335"/>
            <ac:spMk id="3" creationId="{F641BD48-9796-4554-974F-2FC16C9E0C6A}"/>
          </ac:spMkLst>
        </pc:spChg>
      </pc:sldChg>
      <pc:sldChg chg="addSp modSp add">
        <pc:chgData name="Eric Cote" userId="da3e17ca1c835afd" providerId="LiveId" clId="{2B87B9F0-EA9D-45D5-BC4E-2BB91E6F5AFB}" dt="2018-01-15T05:20:49.165" v="22402" actId="14100"/>
        <pc:sldMkLst>
          <pc:docMk/>
          <pc:sldMk cId="884231370" sldId="336"/>
        </pc:sldMkLst>
        <pc:spChg chg="mod">
          <ac:chgData name="Eric Cote" userId="da3e17ca1c835afd" providerId="LiveId" clId="{2B87B9F0-EA9D-45D5-BC4E-2BB91E6F5AFB}" dt="2018-01-15T05:17:24.940" v="22256" actId="20577"/>
          <ac:spMkLst>
            <pc:docMk/>
            <pc:sldMk cId="884231370" sldId="336"/>
            <ac:spMk id="2" creationId="{5F7CDCFF-9234-4881-A448-8CEAC548A4B3}"/>
          </ac:spMkLst>
        </pc:spChg>
        <pc:spChg chg="mod">
          <ac:chgData name="Eric Cote" userId="da3e17ca1c835afd" providerId="LiveId" clId="{2B87B9F0-EA9D-45D5-BC4E-2BB91E6F5AFB}" dt="2018-01-15T05:20:34.821" v="22399" actId="14100"/>
          <ac:spMkLst>
            <pc:docMk/>
            <pc:sldMk cId="884231370" sldId="336"/>
            <ac:spMk id="3" creationId="{1C12813E-1930-41A1-A9E1-23F216A2E4BC}"/>
          </ac:spMkLst>
        </pc:spChg>
        <pc:picChg chg="add mod">
          <ac:chgData name="Eric Cote" userId="da3e17ca1c835afd" providerId="LiveId" clId="{2B87B9F0-EA9D-45D5-BC4E-2BB91E6F5AFB}" dt="2018-01-15T05:20:49.165" v="22402" actId="14100"/>
          <ac:picMkLst>
            <pc:docMk/>
            <pc:sldMk cId="884231370" sldId="336"/>
            <ac:picMk id="4" creationId="{1F0FC5FF-9BFC-42AB-BF14-431DB58AD041}"/>
          </ac:picMkLst>
        </pc:picChg>
      </pc:sldChg>
      <pc:sldChg chg="addSp modSp add">
        <pc:chgData name="Eric Cote" userId="da3e17ca1c835afd" providerId="LiveId" clId="{2B87B9F0-EA9D-45D5-BC4E-2BB91E6F5AFB}" dt="2018-01-15T05:30:29.753" v="22817" actId="2711"/>
        <pc:sldMkLst>
          <pc:docMk/>
          <pc:sldMk cId="1129877502" sldId="337"/>
        </pc:sldMkLst>
        <pc:spChg chg="mod">
          <ac:chgData name="Eric Cote" userId="da3e17ca1c835afd" providerId="LiveId" clId="{2B87B9F0-EA9D-45D5-BC4E-2BB91E6F5AFB}" dt="2018-01-15T05:22:11.896" v="22518" actId="20577"/>
          <ac:spMkLst>
            <pc:docMk/>
            <pc:sldMk cId="1129877502" sldId="337"/>
            <ac:spMk id="2" creationId="{624DA22A-E26A-4A7B-A608-2C0A1AFA5C24}"/>
          </ac:spMkLst>
        </pc:spChg>
        <pc:spChg chg="mod">
          <ac:chgData name="Eric Cote" userId="da3e17ca1c835afd" providerId="LiveId" clId="{2B87B9F0-EA9D-45D5-BC4E-2BB91E6F5AFB}" dt="2018-01-15T05:30:29.753" v="22817" actId="2711"/>
          <ac:spMkLst>
            <pc:docMk/>
            <pc:sldMk cId="1129877502" sldId="337"/>
            <ac:spMk id="3" creationId="{4095DE9F-042F-4A5A-A4C9-A9EA724380BD}"/>
          </ac:spMkLst>
        </pc:spChg>
        <pc:picChg chg="add mod">
          <ac:chgData name="Eric Cote" userId="da3e17ca1c835afd" providerId="LiveId" clId="{2B87B9F0-EA9D-45D5-BC4E-2BB91E6F5AFB}" dt="2018-01-15T05:27:41.710" v="22814" actId="14100"/>
          <ac:picMkLst>
            <pc:docMk/>
            <pc:sldMk cId="1129877502" sldId="337"/>
            <ac:picMk id="4" creationId="{30B983E6-1E9F-43EC-82C6-07759E37C93F}"/>
          </ac:picMkLst>
        </pc:picChg>
      </pc:sldChg>
      <pc:sldChg chg="addSp modSp add">
        <pc:chgData name="Eric Cote" userId="da3e17ca1c835afd" providerId="LiveId" clId="{2B87B9F0-EA9D-45D5-BC4E-2BB91E6F5AFB}" dt="2018-01-15T05:43:31.887" v="23059" actId="114"/>
        <pc:sldMkLst>
          <pc:docMk/>
          <pc:sldMk cId="3746591531" sldId="338"/>
        </pc:sldMkLst>
        <pc:spChg chg="mod">
          <ac:chgData name="Eric Cote" userId="da3e17ca1c835afd" providerId="LiveId" clId="{2B87B9F0-EA9D-45D5-BC4E-2BB91E6F5AFB}" dt="2018-01-15T05:32:28.019" v="22848" actId="20577"/>
          <ac:spMkLst>
            <pc:docMk/>
            <pc:sldMk cId="3746591531" sldId="338"/>
            <ac:spMk id="2" creationId="{581E42AB-76F3-4ECB-B21A-DC21B43DFE04}"/>
          </ac:spMkLst>
        </pc:spChg>
        <pc:spChg chg="mod">
          <ac:chgData name="Eric Cote" userId="da3e17ca1c835afd" providerId="LiveId" clId="{2B87B9F0-EA9D-45D5-BC4E-2BB91E6F5AFB}" dt="2018-01-15T05:43:31.887" v="23059" actId="114"/>
          <ac:spMkLst>
            <pc:docMk/>
            <pc:sldMk cId="3746591531" sldId="338"/>
            <ac:spMk id="3" creationId="{353A6A24-E1AB-4844-B81C-F9EE451F4DBC}"/>
          </ac:spMkLst>
        </pc:spChg>
        <pc:picChg chg="add mod">
          <ac:chgData name="Eric Cote" userId="da3e17ca1c835afd" providerId="LiveId" clId="{2B87B9F0-EA9D-45D5-BC4E-2BB91E6F5AFB}" dt="2018-01-15T05:43:24.573" v="23058" actId="14100"/>
          <ac:picMkLst>
            <pc:docMk/>
            <pc:sldMk cId="3746591531" sldId="338"/>
            <ac:picMk id="4" creationId="{AFADB99D-AB55-45BA-B6FA-196AA98568AD}"/>
          </ac:picMkLst>
        </pc:picChg>
      </pc:sldChg>
      <pc:sldChg chg="addSp modSp add">
        <pc:chgData name="Eric Cote" userId="da3e17ca1c835afd" providerId="LiveId" clId="{2B87B9F0-EA9D-45D5-BC4E-2BB91E6F5AFB}" dt="2018-01-15T05:48:20.934" v="23155" actId="20577"/>
        <pc:sldMkLst>
          <pc:docMk/>
          <pc:sldMk cId="187340066" sldId="339"/>
        </pc:sldMkLst>
        <pc:spChg chg="mod">
          <ac:chgData name="Eric Cote" userId="da3e17ca1c835afd" providerId="LiveId" clId="{2B87B9F0-EA9D-45D5-BC4E-2BB91E6F5AFB}" dt="2018-01-15T05:44:23.916" v="23099" actId="20577"/>
          <ac:spMkLst>
            <pc:docMk/>
            <pc:sldMk cId="187340066" sldId="339"/>
            <ac:spMk id="2" creationId="{B6F3D392-2F44-40AA-A47E-B77D3EC112D0}"/>
          </ac:spMkLst>
        </pc:spChg>
        <pc:spChg chg="mod">
          <ac:chgData name="Eric Cote" userId="da3e17ca1c835afd" providerId="LiveId" clId="{2B87B9F0-EA9D-45D5-BC4E-2BB91E6F5AFB}" dt="2018-01-15T05:48:20.934" v="23155" actId="20577"/>
          <ac:spMkLst>
            <pc:docMk/>
            <pc:sldMk cId="187340066" sldId="339"/>
            <ac:spMk id="3" creationId="{7A71371F-F34A-49A9-B27B-5AD441E9CC19}"/>
          </ac:spMkLst>
        </pc:spChg>
        <pc:picChg chg="add mod">
          <ac:chgData name="Eric Cote" userId="da3e17ca1c835afd" providerId="LiveId" clId="{2B87B9F0-EA9D-45D5-BC4E-2BB91E6F5AFB}" dt="2018-01-15T05:48:08.924" v="23126" actId="14100"/>
          <ac:picMkLst>
            <pc:docMk/>
            <pc:sldMk cId="187340066" sldId="339"/>
            <ac:picMk id="4" creationId="{CADE3C89-854D-4121-9732-2C724F4FCFD2}"/>
          </ac:picMkLst>
        </pc:picChg>
      </pc:sldChg>
      <pc:sldChg chg="addSp delSp modSp add">
        <pc:chgData name="Eric Cote" userId="da3e17ca1c835afd" providerId="LiveId" clId="{2B87B9F0-EA9D-45D5-BC4E-2BB91E6F5AFB}" dt="2018-01-15T17:26:48.248" v="24750" actId="20577"/>
        <pc:sldMkLst>
          <pc:docMk/>
          <pc:sldMk cId="176680429" sldId="340"/>
        </pc:sldMkLst>
        <pc:spChg chg="mod">
          <ac:chgData name="Eric Cote" userId="da3e17ca1c835afd" providerId="LiveId" clId="{2B87B9F0-EA9D-45D5-BC4E-2BB91E6F5AFB}" dt="2018-01-15T05:34:29.872" v="22893" actId="20577"/>
          <ac:spMkLst>
            <pc:docMk/>
            <pc:sldMk cId="176680429" sldId="340"/>
            <ac:spMk id="2" creationId="{598E894D-2BCF-494A-AE08-AFB5A40BC443}"/>
          </ac:spMkLst>
        </pc:spChg>
        <pc:spChg chg="add del mod">
          <ac:chgData name="Eric Cote" userId="da3e17ca1c835afd" providerId="LiveId" clId="{2B87B9F0-EA9D-45D5-BC4E-2BB91E6F5AFB}" dt="2018-01-15T17:26:48.248" v="24750" actId="20577"/>
          <ac:spMkLst>
            <pc:docMk/>
            <pc:sldMk cId="176680429" sldId="340"/>
            <ac:spMk id="3" creationId="{F723267D-81BC-4356-A055-F07574A0E20B}"/>
          </ac:spMkLst>
        </pc:spChg>
        <pc:spChg chg="add del">
          <ac:chgData name="Eric Cote" userId="da3e17ca1c835afd" providerId="LiveId" clId="{2B87B9F0-EA9D-45D5-BC4E-2BB91E6F5AFB}" dt="2018-01-15T05:33:42.909" v="22861" actId="20577"/>
          <ac:spMkLst>
            <pc:docMk/>
            <pc:sldMk cId="176680429" sldId="340"/>
            <ac:spMk id="4" creationId="{872E41AA-CB9C-4DF1-BD00-17690AF8E5E9}"/>
          </ac:spMkLst>
        </pc:spChg>
        <pc:spChg chg="add del">
          <ac:chgData name="Eric Cote" userId="da3e17ca1c835afd" providerId="LiveId" clId="{2B87B9F0-EA9D-45D5-BC4E-2BB91E6F5AFB}" dt="2018-01-15T05:34:46.389" v="22927" actId="20577"/>
          <ac:spMkLst>
            <pc:docMk/>
            <pc:sldMk cId="176680429" sldId="340"/>
            <ac:spMk id="5" creationId="{AF9FE279-CBB3-4CAF-885D-F2231B270D3F}"/>
          </ac:spMkLst>
        </pc:spChg>
        <pc:spChg chg="add del">
          <ac:chgData name="Eric Cote" userId="da3e17ca1c835afd" providerId="LiveId" clId="{2B87B9F0-EA9D-45D5-BC4E-2BB91E6F5AFB}" dt="2018-01-15T05:36:17.497" v="22938" actId="20577"/>
          <ac:spMkLst>
            <pc:docMk/>
            <pc:sldMk cId="176680429" sldId="340"/>
            <ac:spMk id="6" creationId="{D3E112F8-A9BD-41A4-90C0-C837E62D5AB2}"/>
          </ac:spMkLst>
        </pc:spChg>
      </pc:sldChg>
      <pc:sldChg chg="addSp modSp add">
        <pc:chgData name="Eric Cote" userId="da3e17ca1c835afd" providerId="LiveId" clId="{2B87B9F0-EA9D-45D5-BC4E-2BB91E6F5AFB}" dt="2018-01-15T05:52:33.195" v="23250" actId="2711"/>
        <pc:sldMkLst>
          <pc:docMk/>
          <pc:sldMk cId="3465156870" sldId="341"/>
        </pc:sldMkLst>
        <pc:spChg chg="mod">
          <ac:chgData name="Eric Cote" userId="da3e17ca1c835afd" providerId="LiveId" clId="{2B87B9F0-EA9D-45D5-BC4E-2BB91E6F5AFB}" dt="2018-01-15T05:48:58.872" v="23174" actId="20577"/>
          <ac:spMkLst>
            <pc:docMk/>
            <pc:sldMk cId="3465156870" sldId="341"/>
            <ac:spMk id="2" creationId="{0F4E3DA5-A641-4679-82C3-A167EFAA2AA0}"/>
          </ac:spMkLst>
        </pc:spChg>
        <pc:spChg chg="mod">
          <ac:chgData name="Eric Cote" userId="da3e17ca1c835afd" providerId="LiveId" clId="{2B87B9F0-EA9D-45D5-BC4E-2BB91E6F5AFB}" dt="2018-01-15T05:52:33.195" v="23250" actId="2711"/>
          <ac:spMkLst>
            <pc:docMk/>
            <pc:sldMk cId="3465156870" sldId="341"/>
            <ac:spMk id="3" creationId="{C1C264F4-DB99-4364-A9A9-58AE19695D11}"/>
          </ac:spMkLst>
        </pc:spChg>
        <pc:picChg chg="add mod modCrop">
          <ac:chgData name="Eric Cote" userId="da3e17ca1c835afd" providerId="LiveId" clId="{2B87B9F0-EA9D-45D5-BC4E-2BB91E6F5AFB}" dt="2018-01-15T05:51:58.446" v="23246" actId="1076"/>
          <ac:picMkLst>
            <pc:docMk/>
            <pc:sldMk cId="3465156870" sldId="341"/>
            <ac:picMk id="4" creationId="{127D9373-708F-4BEE-809F-365FF5D1FF93}"/>
          </ac:picMkLst>
        </pc:picChg>
      </pc:sldChg>
      <pc:sldChg chg="modSp add">
        <pc:chgData name="Eric Cote" userId="da3e17ca1c835afd" providerId="LiveId" clId="{2B87B9F0-EA9D-45D5-BC4E-2BB91E6F5AFB}" dt="2018-01-15T06:31:36.039" v="23864" actId="20577"/>
        <pc:sldMkLst>
          <pc:docMk/>
          <pc:sldMk cId="117103231" sldId="342"/>
        </pc:sldMkLst>
        <pc:spChg chg="mod">
          <ac:chgData name="Eric Cote" userId="da3e17ca1c835afd" providerId="LiveId" clId="{2B87B9F0-EA9D-45D5-BC4E-2BB91E6F5AFB}" dt="2018-01-15T05:53:45.091" v="23267" actId="20577"/>
          <ac:spMkLst>
            <pc:docMk/>
            <pc:sldMk cId="117103231" sldId="342"/>
            <ac:spMk id="2" creationId="{C47A2AA5-20A4-4579-93C9-DB5E18D87135}"/>
          </ac:spMkLst>
        </pc:spChg>
        <pc:spChg chg="mod">
          <ac:chgData name="Eric Cote" userId="da3e17ca1c835afd" providerId="LiveId" clId="{2B87B9F0-EA9D-45D5-BC4E-2BB91E6F5AFB}" dt="2018-01-15T06:31:36.039" v="23864" actId="20577"/>
          <ac:spMkLst>
            <pc:docMk/>
            <pc:sldMk cId="117103231" sldId="342"/>
            <ac:spMk id="3" creationId="{12DE1C85-C742-4236-A0D0-61B79710B608}"/>
          </ac:spMkLst>
        </pc:spChg>
      </pc:sldChg>
      <pc:sldChg chg="modSp add">
        <pc:chgData name="Eric Cote" userId="da3e17ca1c835afd" providerId="LiveId" clId="{2B87B9F0-EA9D-45D5-BC4E-2BB91E6F5AFB}" dt="2018-01-15T07:10:56.859" v="24296" actId="20577"/>
        <pc:sldMkLst>
          <pc:docMk/>
          <pc:sldMk cId="3614814482" sldId="343"/>
        </pc:sldMkLst>
        <pc:spChg chg="mod">
          <ac:chgData name="Eric Cote" userId="da3e17ca1c835afd" providerId="LiveId" clId="{2B87B9F0-EA9D-45D5-BC4E-2BB91E6F5AFB}" dt="2018-01-15T07:03:31.430" v="23887" actId="20577"/>
          <ac:spMkLst>
            <pc:docMk/>
            <pc:sldMk cId="3614814482" sldId="343"/>
            <ac:spMk id="2" creationId="{C5E0E9E6-E249-4A84-B486-BC21439EA7D7}"/>
          </ac:spMkLst>
        </pc:spChg>
        <pc:spChg chg="mod">
          <ac:chgData name="Eric Cote" userId="da3e17ca1c835afd" providerId="LiveId" clId="{2B87B9F0-EA9D-45D5-BC4E-2BB91E6F5AFB}" dt="2018-01-15T07:10:56.859" v="24296" actId="20577"/>
          <ac:spMkLst>
            <pc:docMk/>
            <pc:sldMk cId="3614814482" sldId="343"/>
            <ac:spMk id="3" creationId="{93EE478C-4AF0-45EC-A4B2-3A021B6F8953}"/>
          </ac:spMkLst>
        </pc:spChg>
      </pc:sldChg>
      <pc:sldChg chg="addSp modSp add">
        <pc:chgData name="Eric Cote" userId="da3e17ca1c835afd" providerId="LiveId" clId="{2B87B9F0-EA9D-45D5-BC4E-2BB91E6F5AFB}" dt="2018-01-15T13:25:00.929" v="24670" actId="1076"/>
        <pc:sldMkLst>
          <pc:docMk/>
          <pc:sldMk cId="4203587557" sldId="344"/>
        </pc:sldMkLst>
        <pc:spChg chg="mod">
          <ac:chgData name="Eric Cote" userId="da3e17ca1c835afd" providerId="LiveId" clId="{2B87B9F0-EA9D-45D5-BC4E-2BB91E6F5AFB}" dt="2018-01-15T13:18:52.224" v="24340" actId="20577"/>
          <ac:spMkLst>
            <pc:docMk/>
            <pc:sldMk cId="4203587557" sldId="344"/>
            <ac:spMk id="2" creationId="{3AA9C819-2D56-47A3-9876-9967A0B6EB23}"/>
          </ac:spMkLst>
        </pc:spChg>
        <pc:spChg chg="mod">
          <ac:chgData name="Eric Cote" userId="da3e17ca1c835afd" providerId="LiveId" clId="{2B87B9F0-EA9D-45D5-BC4E-2BB91E6F5AFB}" dt="2018-01-15T13:24:26.541" v="24624" actId="114"/>
          <ac:spMkLst>
            <pc:docMk/>
            <pc:sldMk cId="4203587557" sldId="344"/>
            <ac:spMk id="3" creationId="{7D4D107A-A36C-4195-8A1E-7663F15A6406}"/>
          </ac:spMkLst>
        </pc:spChg>
        <pc:spChg chg="add mod">
          <ac:chgData name="Eric Cote" userId="da3e17ca1c835afd" providerId="LiveId" clId="{2B87B9F0-EA9D-45D5-BC4E-2BB91E6F5AFB}" dt="2018-01-15T13:24:53.341" v="24668" actId="1076"/>
          <ac:spMkLst>
            <pc:docMk/>
            <pc:sldMk cId="4203587557" sldId="344"/>
            <ac:spMk id="6" creationId="{87F04C40-A0D8-46BA-B810-33916F2984AD}"/>
          </ac:spMkLst>
        </pc:spChg>
        <pc:picChg chg="add mod">
          <ac:chgData name="Eric Cote" userId="da3e17ca1c835afd" providerId="LiveId" clId="{2B87B9F0-EA9D-45D5-BC4E-2BB91E6F5AFB}" dt="2018-01-15T13:23:30.522" v="24620" actId="1076"/>
          <ac:picMkLst>
            <pc:docMk/>
            <pc:sldMk cId="4203587557" sldId="344"/>
            <ac:picMk id="4" creationId="{25010687-CFB0-4E73-A5FB-71AAF5818635}"/>
          </ac:picMkLst>
        </pc:picChg>
        <pc:picChg chg="add mod">
          <ac:chgData name="Eric Cote" userId="da3e17ca1c835afd" providerId="LiveId" clId="{2B87B9F0-EA9D-45D5-BC4E-2BB91E6F5AFB}" dt="2018-01-15T13:25:00.929" v="24670" actId="1076"/>
          <ac:picMkLst>
            <pc:docMk/>
            <pc:sldMk cId="4203587557" sldId="344"/>
            <ac:picMk id="5" creationId="{6488C0DA-2352-4D90-A50B-BFAFC0AD34AD}"/>
          </ac:picMkLst>
        </pc:picChg>
      </pc:sldChg>
      <pc:sldChg chg="addSp modSp add">
        <pc:chgData name="Eric Cote" userId="da3e17ca1c835afd" providerId="LiveId" clId="{2B87B9F0-EA9D-45D5-BC4E-2BB91E6F5AFB}" dt="2018-01-15T17:33:46.568" v="24849" actId="1076"/>
        <pc:sldMkLst>
          <pc:docMk/>
          <pc:sldMk cId="132027786" sldId="345"/>
        </pc:sldMkLst>
        <pc:spChg chg="mod">
          <ac:chgData name="Eric Cote" userId="da3e17ca1c835afd" providerId="LiveId" clId="{2B87B9F0-EA9D-45D5-BC4E-2BB91E6F5AFB}" dt="2018-01-15T13:28:20.458" v="24704" actId="27636"/>
          <ac:spMkLst>
            <pc:docMk/>
            <pc:sldMk cId="132027786" sldId="345"/>
            <ac:spMk id="2" creationId="{45761086-9939-4D43-A301-7E9DE947445F}"/>
          </ac:spMkLst>
        </pc:spChg>
        <pc:spChg chg="mod">
          <ac:chgData name="Eric Cote" userId="da3e17ca1c835afd" providerId="LiveId" clId="{2B87B9F0-EA9D-45D5-BC4E-2BB91E6F5AFB}" dt="2018-01-15T17:29:13.690" v="24839" actId="20577"/>
          <ac:spMkLst>
            <pc:docMk/>
            <pc:sldMk cId="132027786" sldId="345"/>
            <ac:spMk id="3" creationId="{31CA3DB1-1D8B-4C46-8056-E92474D58C03}"/>
          </ac:spMkLst>
        </pc:spChg>
        <pc:picChg chg="add mod">
          <ac:chgData name="Eric Cote" userId="da3e17ca1c835afd" providerId="LiveId" clId="{2B87B9F0-EA9D-45D5-BC4E-2BB91E6F5AFB}" dt="2018-01-15T17:32:14.435" v="24842" actId="14100"/>
          <ac:picMkLst>
            <pc:docMk/>
            <pc:sldMk cId="132027786" sldId="345"/>
            <ac:picMk id="4" creationId="{4A3BE0E8-59F6-47D2-B7F0-F16B5ADD9DDF}"/>
          </ac:picMkLst>
        </pc:picChg>
        <pc:picChg chg="add mod">
          <ac:chgData name="Eric Cote" userId="da3e17ca1c835afd" providerId="LiveId" clId="{2B87B9F0-EA9D-45D5-BC4E-2BB91E6F5AFB}" dt="2018-01-15T17:33:46.568" v="24849" actId="1076"/>
          <ac:picMkLst>
            <pc:docMk/>
            <pc:sldMk cId="132027786" sldId="345"/>
            <ac:picMk id="5" creationId="{BD3988D7-AEEE-46DE-9BF0-16FB88A6A90E}"/>
          </ac:picMkLst>
        </pc:picChg>
      </pc:sldChg>
      <pc:sldChg chg="addSp delSp modSp add">
        <pc:chgData name="Eric Cote" userId="da3e17ca1c835afd" providerId="LiveId" clId="{2B87B9F0-EA9D-45D5-BC4E-2BB91E6F5AFB}" dt="2018-01-15T17:44:37.160" v="25105" actId="2711"/>
        <pc:sldMkLst>
          <pc:docMk/>
          <pc:sldMk cId="2840392654" sldId="346"/>
        </pc:sldMkLst>
        <pc:spChg chg="mod">
          <ac:chgData name="Eric Cote" userId="da3e17ca1c835afd" providerId="LiveId" clId="{2B87B9F0-EA9D-45D5-BC4E-2BB91E6F5AFB}" dt="2018-01-15T17:38:27.349" v="24931" actId="20577"/>
          <ac:spMkLst>
            <pc:docMk/>
            <pc:sldMk cId="2840392654" sldId="346"/>
            <ac:spMk id="2" creationId="{10844C3F-242A-4169-8B24-5A2644DAC7DB}"/>
          </ac:spMkLst>
        </pc:spChg>
        <pc:spChg chg="mod">
          <ac:chgData name="Eric Cote" userId="da3e17ca1c835afd" providerId="LiveId" clId="{2B87B9F0-EA9D-45D5-BC4E-2BB91E6F5AFB}" dt="2018-01-15T17:44:37.160" v="25105" actId="2711"/>
          <ac:spMkLst>
            <pc:docMk/>
            <pc:sldMk cId="2840392654" sldId="346"/>
            <ac:spMk id="3" creationId="{BBCD16EF-3CDF-4C87-B552-1063F34B8F16}"/>
          </ac:spMkLst>
        </pc:spChg>
        <pc:picChg chg="add del mod">
          <ac:chgData name="Eric Cote" userId="da3e17ca1c835afd" providerId="LiveId" clId="{2B87B9F0-EA9D-45D5-BC4E-2BB91E6F5AFB}" dt="2018-01-15T17:33:39.233" v="24846" actId="478"/>
          <ac:picMkLst>
            <pc:docMk/>
            <pc:sldMk cId="2840392654" sldId="346"/>
            <ac:picMk id="4" creationId="{15D13F79-3FD7-49BB-BD1E-B9E1870AFF66}"/>
          </ac:picMkLst>
        </pc:picChg>
      </pc:sldChg>
      <pc:sldChg chg="addSp modSp add">
        <pc:chgData name="Eric Cote" userId="da3e17ca1c835afd" providerId="LiveId" clId="{2B87B9F0-EA9D-45D5-BC4E-2BB91E6F5AFB}" dt="2018-01-15T17:53:09.410" v="25232" actId="14100"/>
        <pc:sldMkLst>
          <pc:docMk/>
          <pc:sldMk cId="4180555739" sldId="347"/>
        </pc:sldMkLst>
        <pc:spChg chg="mod">
          <ac:chgData name="Eric Cote" userId="da3e17ca1c835afd" providerId="LiveId" clId="{2B87B9F0-EA9D-45D5-BC4E-2BB91E6F5AFB}" dt="2018-01-15T17:51:41.587" v="25176" actId="20577"/>
          <ac:spMkLst>
            <pc:docMk/>
            <pc:sldMk cId="4180555739" sldId="347"/>
            <ac:spMk id="2" creationId="{62440E7F-546A-45AA-8CD1-FDB83B553B97}"/>
          </ac:spMkLst>
        </pc:spChg>
        <pc:spChg chg="mod">
          <ac:chgData name="Eric Cote" userId="da3e17ca1c835afd" providerId="LiveId" clId="{2B87B9F0-EA9D-45D5-BC4E-2BB91E6F5AFB}" dt="2018-01-15T17:52:26.547" v="25229" actId="2711"/>
          <ac:spMkLst>
            <pc:docMk/>
            <pc:sldMk cId="4180555739" sldId="347"/>
            <ac:spMk id="3" creationId="{63D1D7E7-77C9-4AE1-9A5A-4D3AABDD800C}"/>
          </ac:spMkLst>
        </pc:spChg>
        <pc:picChg chg="add mod">
          <ac:chgData name="Eric Cote" userId="da3e17ca1c835afd" providerId="LiveId" clId="{2B87B9F0-EA9D-45D5-BC4E-2BB91E6F5AFB}" dt="2018-01-15T17:53:09.410" v="25232" actId="14100"/>
          <ac:picMkLst>
            <pc:docMk/>
            <pc:sldMk cId="4180555739" sldId="347"/>
            <ac:picMk id="4" creationId="{94A40D78-A2E3-425F-91D8-E251B49246FD}"/>
          </ac:picMkLst>
        </pc:picChg>
      </pc:sldChg>
      <pc:sldChg chg="addSp delSp modSp add">
        <pc:chgData name="Eric Cote" userId="da3e17ca1c835afd" providerId="LiveId" clId="{2B87B9F0-EA9D-45D5-BC4E-2BB91E6F5AFB}" dt="2018-01-15T17:55:18.525" v="25371" actId="14100"/>
        <pc:sldMkLst>
          <pc:docMk/>
          <pc:sldMk cId="1495357992" sldId="348"/>
        </pc:sldMkLst>
        <pc:spChg chg="mod">
          <ac:chgData name="Eric Cote" userId="da3e17ca1c835afd" providerId="LiveId" clId="{2B87B9F0-EA9D-45D5-BC4E-2BB91E6F5AFB}" dt="2018-01-15T17:54:16.056" v="25323" actId="20577"/>
          <ac:spMkLst>
            <pc:docMk/>
            <pc:sldMk cId="1495357992" sldId="348"/>
            <ac:spMk id="2" creationId="{983FF712-8BB6-45DE-A946-1984F2B26EFD}"/>
          </ac:spMkLst>
        </pc:spChg>
        <pc:spChg chg="add del mod">
          <ac:chgData name="Eric Cote" userId="da3e17ca1c835afd" providerId="LiveId" clId="{2B87B9F0-EA9D-45D5-BC4E-2BB91E6F5AFB}" dt="2018-01-15T17:54:56.283" v="25367" actId="2711"/>
          <ac:spMkLst>
            <pc:docMk/>
            <pc:sldMk cId="1495357992" sldId="348"/>
            <ac:spMk id="3" creationId="{0A8AA2E1-588E-4CE0-AD7F-F88B5528CF30}"/>
          </ac:spMkLst>
        </pc:spChg>
        <pc:picChg chg="add del mod">
          <ac:chgData name="Eric Cote" userId="da3e17ca1c835afd" providerId="LiveId" clId="{2B87B9F0-EA9D-45D5-BC4E-2BB91E6F5AFB}" dt="2018-01-15T17:54:34.493" v="25325" actId="14100"/>
          <ac:picMkLst>
            <pc:docMk/>
            <pc:sldMk cId="1495357992" sldId="348"/>
            <ac:picMk id="4" creationId="{77BCD5A2-1843-4129-BA26-84522CC873DB}"/>
          </ac:picMkLst>
        </pc:picChg>
        <pc:picChg chg="add mod">
          <ac:chgData name="Eric Cote" userId="da3e17ca1c835afd" providerId="LiveId" clId="{2B87B9F0-EA9D-45D5-BC4E-2BB91E6F5AFB}" dt="2018-01-15T17:55:18.525" v="25371" actId="14100"/>
          <ac:picMkLst>
            <pc:docMk/>
            <pc:sldMk cId="1495357992" sldId="348"/>
            <ac:picMk id="5" creationId="{36E23C15-E5A0-4618-9EF3-E5EDA051B388}"/>
          </ac:picMkLst>
        </pc:picChg>
      </pc:sldChg>
      <pc:sldChg chg="addSp modSp add">
        <pc:chgData name="Eric Cote" userId="da3e17ca1c835afd" providerId="LiveId" clId="{2B87B9F0-EA9D-45D5-BC4E-2BB91E6F5AFB}" dt="2018-01-24T05:40:14.627" v="26922" actId="20577"/>
        <pc:sldMkLst>
          <pc:docMk/>
          <pc:sldMk cId="2607237967" sldId="349"/>
        </pc:sldMkLst>
        <pc:spChg chg="mod">
          <ac:chgData name="Eric Cote" userId="da3e17ca1c835afd" providerId="LiveId" clId="{2B87B9F0-EA9D-45D5-BC4E-2BB91E6F5AFB}" dt="2018-01-24T05:40:14.627" v="26922" actId="20577"/>
          <ac:spMkLst>
            <pc:docMk/>
            <pc:sldMk cId="2607237967" sldId="349"/>
            <ac:spMk id="2" creationId="{714F3326-C8A6-4996-91A1-494C3A60D7D0}"/>
          </ac:spMkLst>
        </pc:spChg>
        <pc:spChg chg="mod">
          <ac:chgData name="Eric Cote" userId="da3e17ca1c835afd" providerId="LiveId" clId="{2B87B9F0-EA9D-45D5-BC4E-2BB91E6F5AFB}" dt="2018-01-16T04:59:13.852" v="26555" actId="1076"/>
          <ac:spMkLst>
            <pc:docMk/>
            <pc:sldMk cId="2607237967" sldId="349"/>
            <ac:spMk id="3" creationId="{A0DBE145-A764-4EF2-AF4C-3732334F078A}"/>
          </ac:spMkLst>
        </pc:spChg>
        <pc:picChg chg="add mod">
          <ac:chgData name="Eric Cote" userId="da3e17ca1c835afd" providerId="LiveId" clId="{2B87B9F0-EA9D-45D5-BC4E-2BB91E6F5AFB}" dt="2018-01-16T04:59:23.177" v="26558" actId="14100"/>
          <ac:picMkLst>
            <pc:docMk/>
            <pc:sldMk cId="2607237967" sldId="349"/>
            <ac:picMk id="4" creationId="{71034266-4644-4296-A564-A716E1709A71}"/>
          </ac:picMkLst>
        </pc:picChg>
      </pc:sldChg>
      <pc:sldChg chg="addSp delSp modSp add ord modAnim">
        <pc:chgData name="Eric Cote" userId="da3e17ca1c835afd" providerId="LiveId" clId="{2B87B9F0-EA9D-45D5-BC4E-2BB91E6F5AFB}" dt="2018-01-15T17:53:28.840" v="25283" actId="20577"/>
        <pc:sldMkLst>
          <pc:docMk/>
          <pc:sldMk cId="2369823446" sldId="350"/>
        </pc:sldMkLst>
        <pc:spChg chg="mod">
          <ac:chgData name="Eric Cote" userId="da3e17ca1c835afd" providerId="LiveId" clId="{2B87B9F0-EA9D-45D5-BC4E-2BB91E6F5AFB}" dt="2018-01-15T17:53:28.840" v="25283" actId="20577"/>
          <ac:spMkLst>
            <pc:docMk/>
            <pc:sldMk cId="2369823446" sldId="350"/>
            <ac:spMk id="2" creationId="{F2A0A48B-0C24-46D6-8F95-9541DC1860BA}"/>
          </ac:spMkLst>
        </pc:spChg>
        <pc:spChg chg="del">
          <ac:chgData name="Eric Cote" userId="da3e17ca1c835afd" providerId="LiveId" clId="{2B87B9F0-EA9D-45D5-BC4E-2BB91E6F5AFB}" dt="2018-01-15T17:48:04.413" v="25110" actId="20577"/>
          <ac:spMkLst>
            <pc:docMk/>
            <pc:sldMk cId="2369823446" sldId="350"/>
            <ac:spMk id="3" creationId="{9C608C24-CDAE-4D77-8EA6-2D62199A2B8F}"/>
          </ac:spMkLst>
        </pc:spChg>
        <pc:picChg chg="add mod">
          <ac:chgData name="Eric Cote" userId="da3e17ca1c835afd" providerId="LiveId" clId="{2B87B9F0-EA9D-45D5-BC4E-2BB91E6F5AFB}" dt="2018-01-15T17:49:04.317" v="25120" actId="14100"/>
          <ac:picMkLst>
            <pc:docMk/>
            <pc:sldMk cId="2369823446" sldId="350"/>
            <ac:picMk id="4" creationId="{A63979A4-C192-48F2-B457-987F5AA5D76A}"/>
          </ac:picMkLst>
        </pc:picChg>
        <pc:picChg chg="add mod">
          <ac:chgData name="Eric Cote" userId="da3e17ca1c835afd" providerId="LiveId" clId="{2B87B9F0-EA9D-45D5-BC4E-2BB91E6F5AFB}" dt="2018-01-15T17:49:12.264" v="25121" actId="1076"/>
          <ac:picMkLst>
            <pc:docMk/>
            <pc:sldMk cId="2369823446" sldId="350"/>
            <ac:picMk id="5" creationId="{537E56D5-D190-400E-BA55-51714F298F8A}"/>
          </ac:picMkLst>
        </pc:picChg>
      </pc:sldChg>
      <pc:sldChg chg="modSp add">
        <pc:chgData name="Eric Cote" userId="da3e17ca1c835afd" providerId="LiveId" clId="{2B87B9F0-EA9D-45D5-BC4E-2BB91E6F5AFB}" dt="2018-01-24T05:53:32.275" v="27185" actId="2711"/>
        <pc:sldMkLst>
          <pc:docMk/>
          <pc:sldMk cId="1601843967" sldId="351"/>
        </pc:sldMkLst>
        <pc:spChg chg="mod">
          <ac:chgData name="Eric Cote" userId="da3e17ca1c835afd" providerId="LiveId" clId="{2B87B9F0-EA9D-45D5-BC4E-2BB91E6F5AFB}" dt="2018-01-15T17:58:36.338" v="25405" actId="20577"/>
          <ac:spMkLst>
            <pc:docMk/>
            <pc:sldMk cId="1601843967" sldId="351"/>
            <ac:spMk id="2" creationId="{2DE08772-DB32-4425-8B97-D4E9B20F6C8B}"/>
          </ac:spMkLst>
        </pc:spChg>
        <pc:spChg chg="mod">
          <ac:chgData name="Eric Cote" userId="da3e17ca1c835afd" providerId="LiveId" clId="{2B87B9F0-EA9D-45D5-BC4E-2BB91E6F5AFB}" dt="2018-01-24T05:53:32.275" v="27185" actId="2711"/>
          <ac:spMkLst>
            <pc:docMk/>
            <pc:sldMk cId="1601843967" sldId="351"/>
            <ac:spMk id="3" creationId="{C4863D07-2AD6-4221-807F-43D9DAC1C5DE}"/>
          </ac:spMkLst>
        </pc:spChg>
      </pc:sldChg>
      <pc:sldChg chg="modSp add">
        <pc:chgData name="Eric Cote" userId="da3e17ca1c835afd" providerId="LiveId" clId="{2B87B9F0-EA9D-45D5-BC4E-2BB91E6F5AFB}" dt="2018-01-24T05:56:05.520" v="27206" actId="20577"/>
        <pc:sldMkLst>
          <pc:docMk/>
          <pc:sldMk cId="3160048310" sldId="352"/>
        </pc:sldMkLst>
        <pc:spChg chg="mod">
          <ac:chgData name="Eric Cote" userId="da3e17ca1c835afd" providerId="LiveId" clId="{2B87B9F0-EA9D-45D5-BC4E-2BB91E6F5AFB}" dt="2018-01-15T20:20:58.948" v="25629" actId="20577"/>
          <ac:spMkLst>
            <pc:docMk/>
            <pc:sldMk cId="3160048310" sldId="352"/>
            <ac:spMk id="2" creationId="{38A316E9-13CA-4CCC-8907-D72D44AE6C15}"/>
          </ac:spMkLst>
        </pc:spChg>
        <pc:spChg chg="mod">
          <ac:chgData name="Eric Cote" userId="da3e17ca1c835afd" providerId="LiveId" clId="{2B87B9F0-EA9D-45D5-BC4E-2BB91E6F5AFB}" dt="2018-01-24T05:56:05.520" v="27206" actId="20577"/>
          <ac:spMkLst>
            <pc:docMk/>
            <pc:sldMk cId="3160048310" sldId="352"/>
            <ac:spMk id="3" creationId="{FE6618BD-8B84-4675-9A8C-0F03E9177C10}"/>
          </ac:spMkLst>
        </pc:spChg>
      </pc:sldChg>
      <pc:sldChg chg="modSp add">
        <pc:chgData name="Eric Cote" userId="da3e17ca1c835afd" providerId="LiveId" clId="{2B87B9F0-EA9D-45D5-BC4E-2BB91E6F5AFB}" dt="2018-01-24T05:39:11.183" v="26917" actId="20577"/>
        <pc:sldMkLst>
          <pc:docMk/>
          <pc:sldMk cId="2663537273" sldId="353"/>
        </pc:sldMkLst>
        <pc:spChg chg="mod">
          <ac:chgData name="Eric Cote" userId="da3e17ca1c835afd" providerId="LiveId" clId="{2B87B9F0-EA9D-45D5-BC4E-2BB91E6F5AFB}" dt="2018-01-16T18:04:17.977" v="26805" actId="20577"/>
          <ac:spMkLst>
            <pc:docMk/>
            <pc:sldMk cId="2663537273" sldId="353"/>
            <ac:spMk id="2" creationId="{5A43D359-93AB-4384-8D07-9008FCADFFC2}"/>
          </ac:spMkLst>
        </pc:spChg>
        <pc:spChg chg="mod">
          <ac:chgData name="Eric Cote" userId="da3e17ca1c835afd" providerId="LiveId" clId="{2B87B9F0-EA9D-45D5-BC4E-2BB91E6F5AFB}" dt="2018-01-24T05:39:11.183" v="26917" actId="20577"/>
          <ac:spMkLst>
            <pc:docMk/>
            <pc:sldMk cId="2663537273" sldId="353"/>
            <ac:spMk id="3" creationId="{B0AA247D-49F6-4F07-BE39-B029DCF1F7DA}"/>
          </ac:spMkLst>
        </pc:spChg>
      </pc:sldChg>
      <pc:sldChg chg="modSp add">
        <pc:chgData name="Eric Cote" userId="da3e17ca1c835afd" providerId="LiveId" clId="{2B87B9F0-EA9D-45D5-BC4E-2BB91E6F5AFB}" dt="2018-01-24T05:38:46.563" v="26913" actId="20577"/>
        <pc:sldMkLst>
          <pc:docMk/>
          <pc:sldMk cId="2780889699" sldId="354"/>
        </pc:sldMkLst>
        <pc:spChg chg="mod">
          <ac:chgData name="Eric Cote" userId="da3e17ca1c835afd" providerId="LiveId" clId="{2B87B9F0-EA9D-45D5-BC4E-2BB91E6F5AFB}" dt="2018-01-15T20:29:56.622" v="26193" actId="20577"/>
          <ac:spMkLst>
            <pc:docMk/>
            <pc:sldMk cId="2780889699" sldId="354"/>
            <ac:spMk id="2" creationId="{C0A699C0-DAB2-42E3-A8D4-217291A1EEF7}"/>
          </ac:spMkLst>
        </pc:spChg>
        <pc:spChg chg="mod">
          <ac:chgData name="Eric Cote" userId="da3e17ca1c835afd" providerId="LiveId" clId="{2B87B9F0-EA9D-45D5-BC4E-2BB91E6F5AFB}" dt="2018-01-24T05:38:46.563" v="26913" actId="20577"/>
          <ac:spMkLst>
            <pc:docMk/>
            <pc:sldMk cId="2780889699" sldId="354"/>
            <ac:spMk id="3" creationId="{5318BE51-F650-4E6A-B263-1BBE06647403}"/>
          </ac:spMkLst>
        </pc:spChg>
      </pc:sldChg>
      <pc:sldChg chg="modSp add">
        <pc:chgData name="Eric Cote" userId="da3e17ca1c835afd" providerId="LiveId" clId="{2B87B9F0-EA9D-45D5-BC4E-2BB91E6F5AFB}" dt="2018-01-24T06:00:08.463" v="27207" actId="2711"/>
        <pc:sldMkLst>
          <pc:docMk/>
          <pc:sldMk cId="2905227419" sldId="355"/>
        </pc:sldMkLst>
        <pc:spChg chg="mod">
          <ac:chgData name="Eric Cote" userId="da3e17ca1c835afd" providerId="LiveId" clId="{2B87B9F0-EA9D-45D5-BC4E-2BB91E6F5AFB}" dt="2018-01-16T05:05:58.433" v="26621" actId="20577"/>
          <ac:spMkLst>
            <pc:docMk/>
            <pc:sldMk cId="2905227419" sldId="355"/>
            <ac:spMk id="2" creationId="{C2D19C1E-4F98-4B2F-8671-97E0EE9905DD}"/>
          </ac:spMkLst>
        </pc:spChg>
        <pc:spChg chg="mod">
          <ac:chgData name="Eric Cote" userId="da3e17ca1c835afd" providerId="LiveId" clId="{2B87B9F0-EA9D-45D5-BC4E-2BB91E6F5AFB}" dt="2018-01-24T06:00:08.463" v="27207" actId="2711"/>
          <ac:spMkLst>
            <pc:docMk/>
            <pc:sldMk cId="2905227419" sldId="355"/>
            <ac:spMk id="3" creationId="{77E9CD85-A698-45AA-8872-2A805BB52DAA}"/>
          </ac:spMkLst>
        </pc:spChg>
      </pc:sldChg>
      <pc:sldChg chg="addSp delSp modSp add">
        <pc:chgData name="Eric Cote" userId="da3e17ca1c835afd" providerId="LiveId" clId="{2B87B9F0-EA9D-45D5-BC4E-2BB91E6F5AFB}" dt="2018-01-24T06:07:33.741" v="27440" actId="20577"/>
        <pc:sldMkLst>
          <pc:docMk/>
          <pc:sldMk cId="62173246" sldId="356"/>
        </pc:sldMkLst>
        <pc:spChg chg="mod">
          <ac:chgData name="Eric Cote" userId="da3e17ca1c835afd" providerId="LiveId" clId="{2B87B9F0-EA9D-45D5-BC4E-2BB91E6F5AFB}" dt="2018-01-24T06:00:48.316" v="27223" actId="20577"/>
          <ac:spMkLst>
            <pc:docMk/>
            <pc:sldMk cId="62173246" sldId="356"/>
            <ac:spMk id="2" creationId="{1624D3EB-50DF-49C2-9E8A-1D39504B0E49}"/>
          </ac:spMkLst>
        </pc:spChg>
        <pc:spChg chg="mod">
          <ac:chgData name="Eric Cote" userId="da3e17ca1c835afd" providerId="LiveId" clId="{2B87B9F0-EA9D-45D5-BC4E-2BB91E6F5AFB}" dt="2018-01-24T06:04:14.945" v="27401" actId="20577"/>
          <ac:spMkLst>
            <pc:docMk/>
            <pc:sldMk cId="62173246" sldId="356"/>
            <ac:spMk id="3" creationId="{EE104E71-1F35-43D9-A525-DFF6CA1D06DE}"/>
          </ac:spMkLst>
        </pc:spChg>
        <pc:spChg chg="add mod">
          <ac:chgData name="Eric Cote" userId="da3e17ca1c835afd" providerId="LiveId" clId="{2B87B9F0-EA9D-45D5-BC4E-2BB91E6F5AFB}" dt="2018-01-24T06:07:19.585" v="27433" actId="1076"/>
          <ac:spMkLst>
            <pc:docMk/>
            <pc:sldMk cId="62173246" sldId="356"/>
            <ac:spMk id="6" creationId="{EED02B88-FF33-4A79-B217-25DF2E78C0FE}"/>
          </ac:spMkLst>
        </pc:spChg>
        <pc:spChg chg="add mod">
          <ac:chgData name="Eric Cote" userId="da3e17ca1c835afd" providerId="LiveId" clId="{2B87B9F0-EA9D-45D5-BC4E-2BB91E6F5AFB}" dt="2018-01-24T06:07:33.741" v="27440" actId="20577"/>
          <ac:spMkLst>
            <pc:docMk/>
            <pc:sldMk cId="62173246" sldId="356"/>
            <ac:spMk id="8" creationId="{77A4E7D9-A819-40E1-9AE1-771AFFF5590B}"/>
          </ac:spMkLst>
        </pc:spChg>
        <pc:picChg chg="add mod">
          <ac:chgData name="Eric Cote" userId="da3e17ca1c835afd" providerId="LiveId" clId="{2B87B9F0-EA9D-45D5-BC4E-2BB91E6F5AFB}" dt="2018-01-24T06:06:45.475" v="27429" actId="14100"/>
          <ac:picMkLst>
            <pc:docMk/>
            <pc:sldMk cId="62173246" sldId="356"/>
            <ac:picMk id="4" creationId="{DA36AA5B-FC00-4B54-A65F-C4584AF2DED6}"/>
          </ac:picMkLst>
        </pc:picChg>
        <pc:picChg chg="add del">
          <ac:chgData name="Eric Cote" userId="da3e17ca1c835afd" providerId="LiveId" clId="{2B87B9F0-EA9D-45D5-BC4E-2BB91E6F5AFB}" dt="2018-01-24T06:05:15.450" v="27406" actId="20577"/>
          <ac:picMkLst>
            <pc:docMk/>
            <pc:sldMk cId="62173246" sldId="356"/>
            <ac:picMk id="5" creationId="{5266FE47-C729-4620-8BFE-3C6463829566}"/>
          </ac:picMkLst>
        </pc:picChg>
        <pc:picChg chg="add mod ord">
          <ac:chgData name="Eric Cote" userId="da3e17ca1c835afd" providerId="LiveId" clId="{2B87B9F0-EA9D-45D5-BC4E-2BB91E6F5AFB}" dt="2018-01-24T06:07:05.170" v="27432" actId="167"/>
          <ac:picMkLst>
            <pc:docMk/>
            <pc:sldMk cId="62173246" sldId="356"/>
            <ac:picMk id="7" creationId="{31C17CCB-00DF-4E66-9131-D27DDE439A8E}"/>
          </ac:picMkLst>
        </pc:picChg>
      </pc:sldChg>
      <pc:sldChg chg="addSp modSp add">
        <pc:chgData name="Eric Cote" userId="da3e17ca1c835afd" providerId="LiveId" clId="{2B87B9F0-EA9D-45D5-BC4E-2BB91E6F5AFB}" dt="2018-01-24T06:46:26.130" v="27737" actId="20577"/>
        <pc:sldMkLst>
          <pc:docMk/>
          <pc:sldMk cId="520660751" sldId="357"/>
        </pc:sldMkLst>
        <pc:spChg chg="mod">
          <ac:chgData name="Eric Cote" userId="da3e17ca1c835afd" providerId="LiveId" clId="{2B87B9F0-EA9D-45D5-BC4E-2BB91E6F5AFB}" dt="2018-01-24T06:08:39.260" v="27453" actId="20577"/>
          <ac:spMkLst>
            <pc:docMk/>
            <pc:sldMk cId="520660751" sldId="357"/>
            <ac:spMk id="2" creationId="{C2C13DC3-4B40-40EF-8146-4AB3080FE32A}"/>
          </ac:spMkLst>
        </pc:spChg>
        <pc:spChg chg="mod">
          <ac:chgData name="Eric Cote" userId="da3e17ca1c835afd" providerId="LiveId" clId="{2B87B9F0-EA9D-45D5-BC4E-2BB91E6F5AFB}" dt="2018-01-24T06:46:26.130" v="27737" actId="20577"/>
          <ac:spMkLst>
            <pc:docMk/>
            <pc:sldMk cId="520660751" sldId="357"/>
            <ac:spMk id="3" creationId="{3BE77F8D-2264-4917-AE6C-F7D85AD6D125}"/>
          </ac:spMkLst>
        </pc:spChg>
        <pc:picChg chg="add mod">
          <ac:chgData name="Eric Cote" userId="da3e17ca1c835afd" providerId="LiveId" clId="{2B87B9F0-EA9D-45D5-BC4E-2BB91E6F5AFB}" dt="2018-01-24T06:13:42.338" v="27651" actId="14100"/>
          <ac:picMkLst>
            <pc:docMk/>
            <pc:sldMk cId="520660751" sldId="357"/>
            <ac:picMk id="4" creationId="{AF78D6B6-EDB1-4EF3-B802-733ED3B46894}"/>
          </ac:picMkLst>
        </pc:picChg>
      </pc:sldChg>
      <pc:sldChg chg="addSp modSp add">
        <pc:chgData name="Eric Cote" userId="da3e17ca1c835afd" providerId="LiveId" clId="{2B87B9F0-EA9D-45D5-BC4E-2BB91E6F5AFB}" dt="2018-01-24T08:03:43.795" v="28410" actId="20577"/>
        <pc:sldMkLst>
          <pc:docMk/>
          <pc:sldMk cId="2985410118" sldId="358"/>
        </pc:sldMkLst>
        <pc:spChg chg="mod">
          <ac:chgData name="Eric Cote" userId="da3e17ca1c835afd" providerId="LiveId" clId="{2B87B9F0-EA9D-45D5-BC4E-2BB91E6F5AFB}" dt="2018-01-24T08:03:43.795" v="28410" actId="20577"/>
          <ac:spMkLst>
            <pc:docMk/>
            <pc:sldMk cId="2985410118" sldId="358"/>
            <ac:spMk id="2" creationId="{01D81AE0-63A8-4C99-AB1F-598FF909523F}"/>
          </ac:spMkLst>
        </pc:spChg>
        <pc:spChg chg="mod">
          <ac:chgData name="Eric Cote" userId="da3e17ca1c835afd" providerId="LiveId" clId="{2B87B9F0-EA9D-45D5-BC4E-2BB91E6F5AFB}" dt="2018-01-24T06:56:54.724" v="27904" actId="20577"/>
          <ac:spMkLst>
            <pc:docMk/>
            <pc:sldMk cId="2985410118" sldId="358"/>
            <ac:spMk id="3" creationId="{8868062E-D75E-4075-ADAF-4F30785F21C5}"/>
          </ac:spMkLst>
        </pc:spChg>
        <pc:picChg chg="add mod">
          <ac:chgData name="Eric Cote" userId="da3e17ca1c835afd" providerId="LiveId" clId="{2B87B9F0-EA9D-45D5-BC4E-2BB91E6F5AFB}" dt="2018-01-24T06:57:11.677" v="27907" actId="14100"/>
          <ac:picMkLst>
            <pc:docMk/>
            <pc:sldMk cId="2985410118" sldId="358"/>
            <ac:picMk id="4" creationId="{EF6496D0-3B77-47B6-8A93-7AB2E73516C0}"/>
          </ac:picMkLst>
        </pc:picChg>
      </pc:sldChg>
      <pc:sldChg chg="modSp add">
        <pc:chgData name="Eric Cote" userId="da3e17ca1c835afd" providerId="LiveId" clId="{2B87B9F0-EA9D-45D5-BC4E-2BB91E6F5AFB}" dt="2018-01-24T07:06:47.562" v="28339" actId="20577"/>
        <pc:sldMkLst>
          <pc:docMk/>
          <pc:sldMk cId="624438356" sldId="359"/>
        </pc:sldMkLst>
        <pc:spChg chg="mod">
          <ac:chgData name="Eric Cote" userId="da3e17ca1c835afd" providerId="LiveId" clId="{2B87B9F0-EA9D-45D5-BC4E-2BB91E6F5AFB}" dt="2018-01-24T07:06:16.497" v="28331" actId="20577"/>
          <ac:spMkLst>
            <pc:docMk/>
            <pc:sldMk cId="624438356" sldId="359"/>
            <ac:spMk id="2" creationId="{02D7DE29-99DF-4574-808C-DECF920E3892}"/>
          </ac:spMkLst>
        </pc:spChg>
        <pc:spChg chg="mod">
          <ac:chgData name="Eric Cote" userId="da3e17ca1c835afd" providerId="LiveId" clId="{2B87B9F0-EA9D-45D5-BC4E-2BB91E6F5AFB}" dt="2018-01-24T07:06:47.562" v="28339" actId="20577"/>
          <ac:spMkLst>
            <pc:docMk/>
            <pc:sldMk cId="624438356" sldId="359"/>
            <ac:spMk id="3" creationId="{C8F852CB-377D-4EFC-9A4F-16D12D907707}"/>
          </ac:spMkLst>
        </pc:spChg>
      </pc:sldChg>
      <pc:sldChg chg="addSp modSp add">
        <pc:chgData name="Eric Cote" userId="da3e17ca1c835afd" providerId="LiveId" clId="{2B87B9F0-EA9D-45D5-BC4E-2BB91E6F5AFB}" dt="2018-01-24T08:01:06.220" v="28387" actId="14100"/>
        <pc:sldMkLst>
          <pc:docMk/>
          <pc:sldMk cId="4079945359" sldId="360"/>
        </pc:sldMkLst>
        <pc:spChg chg="mod">
          <ac:chgData name="Eric Cote" userId="da3e17ca1c835afd" providerId="LiveId" clId="{2B87B9F0-EA9D-45D5-BC4E-2BB91E6F5AFB}" dt="2018-01-24T07:10:45.152" v="28374" actId="20577"/>
          <ac:spMkLst>
            <pc:docMk/>
            <pc:sldMk cId="4079945359" sldId="360"/>
            <ac:spMk id="2" creationId="{BF8200F7-FB1D-45BD-8A5C-9C0884E842E6}"/>
          </ac:spMkLst>
        </pc:spChg>
        <pc:picChg chg="add mod">
          <ac:chgData name="Eric Cote" userId="da3e17ca1c835afd" providerId="LiveId" clId="{2B87B9F0-EA9D-45D5-BC4E-2BB91E6F5AFB}" dt="2018-01-24T08:01:06.220" v="28387" actId="14100"/>
          <ac:picMkLst>
            <pc:docMk/>
            <pc:sldMk cId="4079945359" sldId="360"/>
            <ac:picMk id="4" creationId="{061194EB-3CF7-46B3-A79B-5D7CAE27D838}"/>
          </ac:picMkLst>
        </pc:picChg>
      </pc:sldChg>
      <pc:sldChg chg="addSp modSp add">
        <pc:chgData name="Eric Cote" userId="da3e17ca1c835afd" providerId="LiveId" clId="{2B87B9F0-EA9D-45D5-BC4E-2BB91E6F5AFB}" dt="2018-01-24T08:06:47.540" v="28461" actId="5793"/>
        <pc:sldMkLst>
          <pc:docMk/>
          <pc:sldMk cId="1740726888" sldId="361"/>
        </pc:sldMkLst>
        <pc:spChg chg="mod">
          <ac:chgData name="Eric Cote" userId="da3e17ca1c835afd" providerId="LiveId" clId="{2B87B9F0-EA9D-45D5-BC4E-2BB91E6F5AFB}" dt="2018-01-24T08:06:47.540" v="28461" actId="5793"/>
          <ac:spMkLst>
            <pc:docMk/>
            <pc:sldMk cId="1740726888" sldId="361"/>
            <ac:spMk id="2" creationId="{61254686-D815-45AC-9FEC-8E2DF50F8988}"/>
          </ac:spMkLst>
        </pc:spChg>
        <pc:spChg chg="mod">
          <ac:chgData name="Eric Cote" userId="da3e17ca1c835afd" providerId="LiveId" clId="{2B87B9F0-EA9D-45D5-BC4E-2BB91E6F5AFB}" dt="2018-01-24T08:01:58.637" v="28391" actId="2711"/>
          <ac:spMkLst>
            <pc:docMk/>
            <pc:sldMk cId="1740726888" sldId="361"/>
            <ac:spMk id="3" creationId="{C0D2465B-9080-4B2B-8503-E6595EFAC084}"/>
          </ac:spMkLst>
        </pc:spChg>
        <pc:picChg chg="add mod">
          <ac:chgData name="Eric Cote" userId="da3e17ca1c835afd" providerId="LiveId" clId="{2B87B9F0-EA9D-45D5-BC4E-2BB91E6F5AFB}" dt="2018-01-24T08:00:48.850" v="28386" actId="14100"/>
          <ac:picMkLst>
            <pc:docMk/>
            <pc:sldMk cId="1740726888" sldId="361"/>
            <ac:picMk id="4" creationId="{A01CB1F4-B8EF-46BD-A8FB-148D70177B68}"/>
          </ac:picMkLst>
        </pc:picChg>
      </pc:sldChg>
      <pc:sldChg chg="modSp add">
        <pc:chgData name="Eric Cote" userId="da3e17ca1c835afd" providerId="LiveId" clId="{2B87B9F0-EA9D-45D5-BC4E-2BB91E6F5AFB}" dt="2018-01-24T15:42:45.318" v="29025" actId="20577"/>
        <pc:sldMkLst>
          <pc:docMk/>
          <pc:sldMk cId="2590316607" sldId="362"/>
        </pc:sldMkLst>
        <pc:spChg chg="mod">
          <ac:chgData name="Eric Cote" userId="da3e17ca1c835afd" providerId="LiveId" clId="{2B87B9F0-EA9D-45D5-BC4E-2BB91E6F5AFB}" dt="2018-01-24T15:36:35.409" v="28541" actId="20577"/>
          <ac:spMkLst>
            <pc:docMk/>
            <pc:sldMk cId="2590316607" sldId="362"/>
            <ac:spMk id="2" creationId="{CD09CF40-1126-4499-BABF-85AFFA4A252F}"/>
          </ac:spMkLst>
        </pc:spChg>
        <pc:spChg chg="mod">
          <ac:chgData name="Eric Cote" userId="da3e17ca1c835afd" providerId="LiveId" clId="{2B87B9F0-EA9D-45D5-BC4E-2BB91E6F5AFB}" dt="2018-01-24T15:42:45.318" v="29025" actId="20577"/>
          <ac:spMkLst>
            <pc:docMk/>
            <pc:sldMk cId="2590316607" sldId="362"/>
            <ac:spMk id="3" creationId="{E7EF8CF5-0335-4936-BBBC-91E91888F602}"/>
          </ac:spMkLst>
        </pc:spChg>
      </pc:sldChg>
      <pc:sldChg chg="addSp delSp modSp add">
        <pc:chgData name="Eric Cote" userId="da3e17ca1c835afd" providerId="LiveId" clId="{2B87B9F0-EA9D-45D5-BC4E-2BB91E6F5AFB}" dt="2018-01-24T15:45:28.473" v="29114" actId="20577"/>
        <pc:sldMkLst>
          <pc:docMk/>
          <pc:sldMk cId="1354351158" sldId="363"/>
        </pc:sldMkLst>
        <pc:spChg chg="mod">
          <ac:chgData name="Eric Cote" userId="da3e17ca1c835afd" providerId="LiveId" clId="{2B87B9F0-EA9D-45D5-BC4E-2BB91E6F5AFB}" dt="2018-01-24T15:45:28.473" v="29114" actId="20577"/>
          <ac:spMkLst>
            <pc:docMk/>
            <pc:sldMk cId="1354351158" sldId="363"/>
            <ac:spMk id="2" creationId="{955D0ADB-1B85-4424-BB3A-DFE67E0E7E54}"/>
          </ac:spMkLst>
        </pc:spChg>
        <pc:spChg chg="mod">
          <ac:chgData name="Eric Cote" userId="da3e17ca1c835afd" providerId="LiveId" clId="{2B87B9F0-EA9D-45D5-BC4E-2BB91E6F5AFB}" dt="2018-01-24T15:44:22.353" v="29087" actId="20577"/>
          <ac:spMkLst>
            <pc:docMk/>
            <pc:sldMk cId="1354351158" sldId="363"/>
            <ac:spMk id="3" creationId="{B9721649-18BC-4F7C-BDE3-6844B0A1F06D}"/>
          </ac:spMkLst>
        </pc:spChg>
        <pc:picChg chg="add del mod">
          <ac:chgData name="Eric Cote" userId="da3e17ca1c835afd" providerId="LiveId" clId="{2B87B9F0-EA9D-45D5-BC4E-2BB91E6F5AFB}" dt="2018-01-24T15:44:53.889" v="29093" actId="478"/>
          <ac:picMkLst>
            <pc:docMk/>
            <pc:sldMk cId="1354351158" sldId="363"/>
            <ac:picMk id="4" creationId="{37D5017E-190E-4E42-9D85-26D5E9311D62}"/>
          </ac:picMkLst>
        </pc:picChg>
        <pc:picChg chg="add mod">
          <ac:chgData name="Eric Cote" userId="da3e17ca1c835afd" providerId="LiveId" clId="{2B87B9F0-EA9D-45D5-BC4E-2BB91E6F5AFB}" dt="2018-01-24T15:45:00.510" v="29095" actId="14100"/>
          <ac:picMkLst>
            <pc:docMk/>
            <pc:sldMk cId="1354351158" sldId="363"/>
            <ac:picMk id="5" creationId="{A5BAFB6A-C29F-4A9A-9162-7F35713527F2}"/>
          </ac:picMkLst>
        </pc:picChg>
      </pc:sldChg>
      <pc:sldChg chg="addSp modSp add">
        <pc:chgData name="Eric Cote" userId="da3e17ca1c835afd" providerId="LiveId" clId="{2B87B9F0-EA9D-45D5-BC4E-2BB91E6F5AFB}" dt="2018-01-24T08:05:03.266" v="28443" actId="20577"/>
        <pc:sldMkLst>
          <pc:docMk/>
          <pc:sldMk cId="4155465397" sldId="364"/>
        </pc:sldMkLst>
        <pc:spChg chg="mod">
          <ac:chgData name="Eric Cote" userId="da3e17ca1c835afd" providerId="LiveId" clId="{2B87B9F0-EA9D-45D5-BC4E-2BB91E6F5AFB}" dt="2018-01-24T08:05:03.266" v="28443" actId="20577"/>
          <ac:spMkLst>
            <pc:docMk/>
            <pc:sldMk cId="4155465397" sldId="364"/>
            <ac:spMk id="2" creationId="{CCBB9D01-387C-4782-9064-F2A2F2F57EF7}"/>
          </ac:spMkLst>
        </pc:spChg>
        <pc:spChg chg="mod">
          <ac:chgData name="Eric Cote" userId="da3e17ca1c835afd" providerId="LiveId" clId="{2B87B9F0-EA9D-45D5-BC4E-2BB91E6F5AFB}" dt="2018-01-24T08:04:01.578" v="28415" actId="2711"/>
          <ac:spMkLst>
            <pc:docMk/>
            <pc:sldMk cId="4155465397" sldId="364"/>
            <ac:spMk id="3" creationId="{415FFEFC-3251-49DB-85BD-9209AD1DE5CB}"/>
          </ac:spMkLst>
        </pc:spChg>
        <pc:picChg chg="add mod">
          <ac:chgData name="Eric Cote" userId="da3e17ca1c835afd" providerId="LiveId" clId="{2B87B9F0-EA9D-45D5-BC4E-2BB91E6F5AFB}" dt="2018-01-24T08:04:24.047" v="28418" actId="14100"/>
          <ac:picMkLst>
            <pc:docMk/>
            <pc:sldMk cId="4155465397" sldId="364"/>
            <ac:picMk id="4" creationId="{FFDC6425-91F1-4CAA-BEAD-D71A860B70E7}"/>
          </ac:picMkLst>
        </pc:picChg>
      </pc:sldChg>
      <pc:sldChg chg="addSp modSp add">
        <pc:chgData name="Eric Cote" userId="da3e17ca1c835afd" providerId="LiveId" clId="{2B87B9F0-EA9D-45D5-BC4E-2BB91E6F5AFB}" dt="2018-01-24T08:06:41.105" v="28453" actId="20577"/>
        <pc:sldMkLst>
          <pc:docMk/>
          <pc:sldMk cId="1773246587" sldId="365"/>
        </pc:sldMkLst>
        <pc:spChg chg="mod">
          <ac:chgData name="Eric Cote" userId="da3e17ca1c835afd" providerId="LiveId" clId="{2B87B9F0-EA9D-45D5-BC4E-2BB91E6F5AFB}" dt="2018-01-24T08:06:41.105" v="28453" actId="20577"/>
          <ac:spMkLst>
            <pc:docMk/>
            <pc:sldMk cId="1773246587" sldId="365"/>
            <ac:spMk id="2" creationId="{93EEC4CC-E95B-4B38-97B6-37D4CDC9594F}"/>
          </ac:spMkLst>
        </pc:spChg>
        <pc:spChg chg="mod">
          <ac:chgData name="Eric Cote" userId="da3e17ca1c835afd" providerId="LiveId" clId="{2B87B9F0-EA9D-45D5-BC4E-2BB91E6F5AFB}" dt="2018-01-24T08:06:00.054" v="28444" actId="20577"/>
          <ac:spMkLst>
            <pc:docMk/>
            <pc:sldMk cId="1773246587" sldId="365"/>
            <ac:spMk id="3" creationId="{13415646-F390-42F5-A543-6768A4604356}"/>
          </ac:spMkLst>
        </pc:spChg>
        <pc:picChg chg="add mod">
          <ac:chgData name="Eric Cote" userId="da3e17ca1c835afd" providerId="LiveId" clId="{2B87B9F0-EA9D-45D5-BC4E-2BB91E6F5AFB}" dt="2018-01-24T08:06:25.148" v="28447" actId="14100"/>
          <ac:picMkLst>
            <pc:docMk/>
            <pc:sldMk cId="1773246587" sldId="365"/>
            <ac:picMk id="4" creationId="{517A0088-11FC-4D61-8601-166202A97728}"/>
          </ac:picMkLst>
        </pc:picChg>
      </pc:sldChg>
      <pc:sldChg chg="addSp modSp add">
        <pc:chgData name="Eric Cote" userId="da3e17ca1c835afd" providerId="LiveId" clId="{2B87B9F0-EA9D-45D5-BC4E-2BB91E6F5AFB}" dt="2018-01-24T08:09:24.648" v="28510" actId="14100"/>
        <pc:sldMkLst>
          <pc:docMk/>
          <pc:sldMk cId="202792215" sldId="366"/>
        </pc:sldMkLst>
        <pc:spChg chg="mod">
          <ac:chgData name="Eric Cote" userId="da3e17ca1c835afd" providerId="LiveId" clId="{2B87B9F0-EA9D-45D5-BC4E-2BB91E6F5AFB}" dt="2018-01-24T08:07:46.324" v="28488" actId="20577"/>
          <ac:spMkLst>
            <pc:docMk/>
            <pc:sldMk cId="202792215" sldId="366"/>
            <ac:spMk id="2" creationId="{967921C1-C69F-4566-99FA-93C1B7F13FF9}"/>
          </ac:spMkLst>
        </pc:spChg>
        <pc:spChg chg="mod">
          <ac:chgData name="Eric Cote" userId="da3e17ca1c835afd" providerId="LiveId" clId="{2B87B9F0-EA9D-45D5-BC4E-2BB91E6F5AFB}" dt="2018-01-24T08:08:54.858" v="28506" actId="2711"/>
          <ac:spMkLst>
            <pc:docMk/>
            <pc:sldMk cId="202792215" sldId="366"/>
            <ac:spMk id="3" creationId="{BD0EF7B6-7C27-47ED-922A-F67BA9D4A2BF}"/>
          </ac:spMkLst>
        </pc:spChg>
        <pc:picChg chg="add mod">
          <ac:chgData name="Eric Cote" userId="da3e17ca1c835afd" providerId="LiveId" clId="{2B87B9F0-EA9D-45D5-BC4E-2BB91E6F5AFB}" dt="2018-01-24T08:09:24.648" v="28510" actId="14100"/>
          <ac:picMkLst>
            <pc:docMk/>
            <pc:sldMk cId="202792215" sldId="366"/>
            <ac:picMk id="4" creationId="{2DC4ADE4-F29C-464B-A572-F206680B5026}"/>
          </ac:picMkLst>
        </pc:picChg>
      </pc:sldChg>
      <pc:sldChg chg="addSp modSp add">
        <pc:chgData name="Eric Cote" userId="da3e17ca1c835afd" providerId="LiveId" clId="{2B87B9F0-EA9D-45D5-BC4E-2BB91E6F5AFB}" dt="2018-01-24T16:44:02.907" v="31044" actId="20577"/>
        <pc:sldMkLst>
          <pc:docMk/>
          <pc:sldMk cId="2380521927" sldId="367"/>
        </pc:sldMkLst>
        <pc:spChg chg="mod">
          <ac:chgData name="Eric Cote" userId="da3e17ca1c835afd" providerId="LiveId" clId="{2B87B9F0-EA9D-45D5-BC4E-2BB91E6F5AFB}" dt="2018-01-24T15:45:40.587" v="29133" actId="20577"/>
          <ac:spMkLst>
            <pc:docMk/>
            <pc:sldMk cId="2380521927" sldId="367"/>
            <ac:spMk id="2" creationId="{A1563A70-9E86-436C-A4DC-85EA52F9530D}"/>
          </ac:spMkLst>
        </pc:spChg>
        <pc:spChg chg="mod">
          <ac:chgData name="Eric Cote" userId="da3e17ca1c835afd" providerId="LiveId" clId="{2B87B9F0-EA9D-45D5-BC4E-2BB91E6F5AFB}" dt="2018-01-24T16:44:02.907" v="31044" actId="20577"/>
          <ac:spMkLst>
            <pc:docMk/>
            <pc:sldMk cId="2380521927" sldId="367"/>
            <ac:spMk id="3" creationId="{B0402F3C-5E9E-4444-88C4-D05685C9B5E0}"/>
          </ac:spMkLst>
        </pc:spChg>
        <pc:picChg chg="add mod">
          <ac:chgData name="Eric Cote" userId="da3e17ca1c835afd" providerId="LiveId" clId="{2B87B9F0-EA9D-45D5-BC4E-2BB91E6F5AFB}" dt="2018-01-24T15:47:17.676" v="29274" actId="1076"/>
          <ac:picMkLst>
            <pc:docMk/>
            <pc:sldMk cId="2380521927" sldId="367"/>
            <ac:picMk id="4" creationId="{EC6A2375-212C-4B22-B47C-67193CDCFA9B}"/>
          </ac:picMkLst>
        </pc:picChg>
      </pc:sldChg>
      <pc:sldChg chg="addSp modSp add">
        <pc:chgData name="Eric Cote" userId="da3e17ca1c835afd" providerId="LiveId" clId="{2B87B9F0-EA9D-45D5-BC4E-2BB91E6F5AFB}" dt="2018-01-24T16:52:05.020" v="31420" actId="20577"/>
        <pc:sldMkLst>
          <pc:docMk/>
          <pc:sldMk cId="1469299180" sldId="368"/>
        </pc:sldMkLst>
        <pc:spChg chg="mod">
          <ac:chgData name="Eric Cote" userId="da3e17ca1c835afd" providerId="LiveId" clId="{2B87B9F0-EA9D-45D5-BC4E-2BB91E6F5AFB}" dt="2018-01-24T16:14:44.226" v="30469" actId="20577"/>
          <ac:spMkLst>
            <pc:docMk/>
            <pc:sldMk cId="1469299180" sldId="368"/>
            <ac:spMk id="2" creationId="{A23CF50C-3306-4189-8332-B4640A352D06}"/>
          </ac:spMkLst>
        </pc:spChg>
        <pc:spChg chg="mod">
          <ac:chgData name="Eric Cote" userId="da3e17ca1c835afd" providerId="LiveId" clId="{2B87B9F0-EA9D-45D5-BC4E-2BB91E6F5AFB}" dt="2018-01-24T15:51:58.939" v="29497" actId="20577"/>
          <ac:spMkLst>
            <pc:docMk/>
            <pc:sldMk cId="1469299180" sldId="368"/>
            <ac:spMk id="3" creationId="{2D83EF51-5281-416E-966C-80C375EC6F23}"/>
          </ac:spMkLst>
        </pc:spChg>
        <pc:spChg chg="add mod">
          <ac:chgData name="Eric Cote" userId="da3e17ca1c835afd" providerId="LiveId" clId="{2B87B9F0-EA9D-45D5-BC4E-2BB91E6F5AFB}" dt="2018-01-24T15:55:34.430" v="29585" actId="20577"/>
          <ac:spMkLst>
            <pc:docMk/>
            <pc:sldMk cId="1469299180" sldId="368"/>
            <ac:spMk id="5" creationId="{267B44B3-B7A9-4AD4-9F97-33B8121B1911}"/>
          </ac:spMkLst>
        </pc:spChg>
        <pc:spChg chg="add mod">
          <ac:chgData name="Eric Cote" userId="da3e17ca1c835afd" providerId="LiveId" clId="{2B87B9F0-EA9D-45D5-BC4E-2BB91E6F5AFB}" dt="2018-01-24T16:52:05.020" v="31420" actId="20577"/>
          <ac:spMkLst>
            <pc:docMk/>
            <pc:sldMk cId="1469299180" sldId="368"/>
            <ac:spMk id="6" creationId="{D20BFD39-220E-4ABD-8CC4-33E37C3E4FE3}"/>
          </ac:spMkLst>
        </pc:spChg>
        <pc:picChg chg="add mod">
          <ac:chgData name="Eric Cote" userId="da3e17ca1c835afd" providerId="LiveId" clId="{2B87B9F0-EA9D-45D5-BC4E-2BB91E6F5AFB}" dt="2018-01-24T15:52:10.247" v="29500" actId="14100"/>
          <ac:picMkLst>
            <pc:docMk/>
            <pc:sldMk cId="1469299180" sldId="368"/>
            <ac:picMk id="4" creationId="{1B1B8FFB-4141-4585-8B34-82896F7D6830}"/>
          </ac:picMkLst>
        </pc:picChg>
      </pc:sldChg>
      <pc:sldChg chg="addSp modSp add">
        <pc:chgData name="Eric Cote" userId="da3e17ca1c835afd" providerId="LiveId" clId="{2B87B9F0-EA9D-45D5-BC4E-2BB91E6F5AFB}" dt="2018-01-24T16:52:21.255" v="31429" actId="5793"/>
        <pc:sldMkLst>
          <pc:docMk/>
          <pc:sldMk cId="3222533413" sldId="369"/>
        </pc:sldMkLst>
        <pc:spChg chg="mod">
          <ac:chgData name="Eric Cote" userId="da3e17ca1c835afd" providerId="LiveId" clId="{2B87B9F0-EA9D-45D5-BC4E-2BB91E6F5AFB}" dt="2018-01-24T16:14:52.827" v="30484" actId="20577"/>
          <ac:spMkLst>
            <pc:docMk/>
            <pc:sldMk cId="3222533413" sldId="369"/>
            <ac:spMk id="2" creationId="{D446DF43-EFEA-4334-95AD-C57A2C7A068D}"/>
          </ac:spMkLst>
        </pc:spChg>
        <pc:spChg chg="mod">
          <ac:chgData name="Eric Cote" userId="da3e17ca1c835afd" providerId="LiveId" clId="{2B87B9F0-EA9D-45D5-BC4E-2BB91E6F5AFB}" dt="2018-01-24T16:52:21.255" v="31429" actId="5793"/>
          <ac:spMkLst>
            <pc:docMk/>
            <pc:sldMk cId="3222533413" sldId="369"/>
            <ac:spMk id="3" creationId="{1318BA96-F05B-4452-954C-D53939922DB9}"/>
          </ac:spMkLst>
        </pc:spChg>
        <pc:picChg chg="add mod">
          <ac:chgData name="Eric Cote" userId="da3e17ca1c835afd" providerId="LiveId" clId="{2B87B9F0-EA9D-45D5-BC4E-2BB91E6F5AFB}" dt="2018-01-24T16:00:50.590" v="29760" actId="14100"/>
          <ac:picMkLst>
            <pc:docMk/>
            <pc:sldMk cId="3222533413" sldId="369"/>
            <ac:picMk id="4" creationId="{7CF56219-7190-4AC4-8B59-4A5291A82BA5}"/>
          </ac:picMkLst>
        </pc:picChg>
      </pc:sldChg>
      <pc:sldChg chg="modSp add">
        <pc:chgData name="Eric Cote" userId="da3e17ca1c835afd" providerId="LiveId" clId="{2B87B9F0-EA9D-45D5-BC4E-2BB91E6F5AFB}" dt="2018-01-24T16:52:47.447" v="31431" actId="20577"/>
        <pc:sldMkLst>
          <pc:docMk/>
          <pc:sldMk cId="927500308" sldId="370"/>
        </pc:sldMkLst>
        <pc:spChg chg="mod">
          <ac:chgData name="Eric Cote" userId="da3e17ca1c835afd" providerId="LiveId" clId="{2B87B9F0-EA9D-45D5-BC4E-2BB91E6F5AFB}" dt="2018-01-24T16:15:01.318" v="30506" actId="20577"/>
          <ac:spMkLst>
            <pc:docMk/>
            <pc:sldMk cId="927500308" sldId="370"/>
            <ac:spMk id="2" creationId="{6693042B-163A-40E9-9F23-FED62DACD25D}"/>
          </ac:spMkLst>
        </pc:spChg>
        <pc:spChg chg="mod">
          <ac:chgData name="Eric Cote" userId="da3e17ca1c835afd" providerId="LiveId" clId="{2B87B9F0-EA9D-45D5-BC4E-2BB91E6F5AFB}" dt="2018-01-24T16:52:47.447" v="31431" actId="20577"/>
          <ac:spMkLst>
            <pc:docMk/>
            <pc:sldMk cId="927500308" sldId="370"/>
            <ac:spMk id="3" creationId="{8AB95DBA-1258-474C-91D1-A9C98D091943}"/>
          </ac:spMkLst>
        </pc:spChg>
      </pc:sldChg>
      <pc:sldChg chg="modSp add">
        <pc:chgData name="Eric Cote" userId="da3e17ca1c835afd" providerId="LiveId" clId="{2B87B9F0-EA9D-45D5-BC4E-2BB91E6F5AFB}" dt="2018-01-24T16:34:30.495" v="30907" actId="114"/>
        <pc:sldMkLst>
          <pc:docMk/>
          <pc:sldMk cId="3030324034" sldId="371"/>
        </pc:sldMkLst>
        <pc:spChg chg="mod">
          <ac:chgData name="Eric Cote" userId="da3e17ca1c835afd" providerId="LiveId" clId="{2B87B9F0-EA9D-45D5-BC4E-2BB91E6F5AFB}" dt="2018-01-24T16:18:22.004" v="30638" actId="5793"/>
          <ac:spMkLst>
            <pc:docMk/>
            <pc:sldMk cId="3030324034" sldId="371"/>
            <ac:spMk id="2" creationId="{7F70E975-CD9E-40E1-9F7C-D62AA107529E}"/>
          </ac:spMkLst>
        </pc:spChg>
        <pc:spChg chg="mod">
          <ac:chgData name="Eric Cote" userId="da3e17ca1c835afd" providerId="LiveId" clId="{2B87B9F0-EA9D-45D5-BC4E-2BB91E6F5AFB}" dt="2018-01-24T16:34:30.495" v="30907" actId="114"/>
          <ac:spMkLst>
            <pc:docMk/>
            <pc:sldMk cId="3030324034" sldId="371"/>
            <ac:spMk id="3" creationId="{0C9A11FC-A687-4CEF-B8CB-04980A27CCFB}"/>
          </ac:spMkLst>
        </pc:spChg>
      </pc:sldChg>
      <pc:sldChg chg="modSp add">
        <pc:chgData name="Eric Cote" userId="da3e17ca1c835afd" providerId="LiveId" clId="{2B87B9F0-EA9D-45D5-BC4E-2BB91E6F5AFB}" dt="2018-01-24T16:50:32.912" v="31402" actId="114"/>
        <pc:sldMkLst>
          <pc:docMk/>
          <pc:sldMk cId="447891981" sldId="372"/>
        </pc:sldMkLst>
        <pc:spChg chg="mod">
          <ac:chgData name="Eric Cote" userId="da3e17ca1c835afd" providerId="LiveId" clId="{2B87B9F0-EA9D-45D5-BC4E-2BB91E6F5AFB}" dt="2018-01-24T16:49:09.202" v="31364" actId="20577"/>
          <ac:spMkLst>
            <pc:docMk/>
            <pc:sldMk cId="447891981" sldId="372"/>
            <ac:spMk id="2" creationId="{393EE262-1D10-4A12-92C9-22BCA6128CB9}"/>
          </ac:spMkLst>
        </pc:spChg>
        <pc:spChg chg="mod">
          <ac:chgData name="Eric Cote" userId="da3e17ca1c835afd" providerId="LiveId" clId="{2B87B9F0-EA9D-45D5-BC4E-2BB91E6F5AFB}" dt="2018-01-24T16:50:32.912" v="31402" actId="114"/>
          <ac:spMkLst>
            <pc:docMk/>
            <pc:sldMk cId="447891981" sldId="372"/>
            <ac:spMk id="3" creationId="{17F6ED69-02B9-4467-863E-F0FA1F257BCB}"/>
          </ac:spMkLst>
        </pc:spChg>
      </pc:sldChg>
      <pc:sldChg chg="addSp delSp modSp add modAnim">
        <pc:chgData name="Eric Cote" userId="da3e17ca1c835afd" providerId="LiveId" clId="{2B87B9F0-EA9D-45D5-BC4E-2BB91E6F5AFB}" dt="2018-01-24T17:01:57.464" v="31692" actId="1076"/>
        <pc:sldMkLst>
          <pc:docMk/>
          <pc:sldMk cId="726538814" sldId="373"/>
        </pc:sldMkLst>
        <pc:spChg chg="mod">
          <ac:chgData name="Eric Cote" userId="da3e17ca1c835afd" providerId="LiveId" clId="{2B87B9F0-EA9D-45D5-BC4E-2BB91E6F5AFB}" dt="2018-01-24T16:50:48.791" v="31414" actId="20577"/>
          <ac:spMkLst>
            <pc:docMk/>
            <pc:sldMk cId="726538814" sldId="373"/>
            <ac:spMk id="2" creationId="{ACE0F2EF-EE81-4B68-8ADE-0E79D5EC9A53}"/>
          </ac:spMkLst>
        </pc:spChg>
        <pc:spChg chg="del mod">
          <ac:chgData name="Eric Cote" userId="da3e17ca1c835afd" providerId="LiveId" clId="{2B87B9F0-EA9D-45D5-BC4E-2BB91E6F5AFB}" dt="2018-01-24T16:51:07.686" v="31416" actId="1076"/>
          <ac:spMkLst>
            <pc:docMk/>
            <pc:sldMk cId="726538814" sldId="373"/>
            <ac:spMk id="3" creationId="{AAB7B1BD-CDE9-4D99-BD92-101A109C9971}"/>
          </ac:spMkLst>
        </pc:spChg>
        <pc:spChg chg="add mod">
          <ac:chgData name="Eric Cote" userId="da3e17ca1c835afd" providerId="LiveId" clId="{2B87B9F0-EA9D-45D5-BC4E-2BB91E6F5AFB}" dt="2018-01-24T17:01:57.464" v="31692" actId="1076"/>
          <ac:spMkLst>
            <pc:docMk/>
            <pc:sldMk cId="726538814" sldId="373"/>
            <ac:spMk id="6" creationId="{0CC5DEFD-9F14-4D28-9EA4-9543AADF47FA}"/>
          </ac:spMkLst>
        </pc:spChg>
        <pc:spChg chg="add mod">
          <ac:chgData name="Eric Cote" userId="da3e17ca1c835afd" providerId="LiveId" clId="{2B87B9F0-EA9D-45D5-BC4E-2BB91E6F5AFB}" dt="2018-01-24T16:58:55.631" v="31686" actId="20577"/>
          <ac:spMkLst>
            <pc:docMk/>
            <pc:sldMk cId="726538814" sldId="373"/>
            <ac:spMk id="7" creationId="{A9D74AA4-8E82-402C-8847-279E84465225}"/>
          </ac:spMkLst>
        </pc:spChg>
        <pc:picChg chg="add mod ord">
          <ac:chgData name="Eric Cote" userId="da3e17ca1c835afd" providerId="LiveId" clId="{2B87B9F0-EA9D-45D5-BC4E-2BB91E6F5AFB}" dt="2018-01-24T16:59:03.065" v="31687" actId="14100"/>
          <ac:picMkLst>
            <pc:docMk/>
            <pc:sldMk cId="726538814" sldId="373"/>
            <ac:picMk id="4" creationId="{7501A9A8-2B61-4E5D-ADE5-69077DBD138D}"/>
          </ac:picMkLst>
        </pc:picChg>
        <pc:picChg chg="add mod">
          <ac:chgData name="Eric Cote" userId="da3e17ca1c835afd" providerId="LiveId" clId="{2B87B9F0-EA9D-45D5-BC4E-2BB91E6F5AFB}" dt="2018-01-24T16:54:52.080" v="31438" actId="1076"/>
          <ac:picMkLst>
            <pc:docMk/>
            <pc:sldMk cId="726538814" sldId="373"/>
            <ac:picMk id="5" creationId="{E7023626-4AB9-4949-9FFF-9A7ED3F1C98C}"/>
          </ac:picMkLst>
        </pc:picChg>
      </pc:sldChg>
      <pc:sldChg chg="add">
        <pc:chgData name="Eric Cote" userId="da3e17ca1c835afd" providerId="LiveId" clId="{2B87B9F0-EA9D-45D5-BC4E-2BB91E6F5AFB}" dt="2018-01-24T16:16:56.632" v="30510" actId="20577"/>
        <pc:sldMkLst>
          <pc:docMk/>
          <pc:sldMk cId="3985628970" sldId="374"/>
        </pc:sldMkLst>
      </pc:sldChg>
      <pc:sldChg chg="modSp add">
        <pc:chgData name="Eric Cote" userId="da3e17ca1c835afd" providerId="LiveId" clId="{2B87B9F0-EA9D-45D5-BC4E-2BB91E6F5AFB}" dt="2018-01-24T17:08:27.186" v="31981" actId="20577"/>
        <pc:sldMkLst>
          <pc:docMk/>
          <pc:sldMk cId="3498013338" sldId="375"/>
        </pc:sldMkLst>
        <pc:spChg chg="mod">
          <ac:chgData name="Eric Cote" userId="da3e17ca1c835afd" providerId="LiveId" clId="{2B87B9F0-EA9D-45D5-BC4E-2BB91E6F5AFB}" dt="2018-01-24T17:08:27.186" v="31981" actId="20577"/>
          <ac:spMkLst>
            <pc:docMk/>
            <pc:sldMk cId="3498013338" sldId="375"/>
            <ac:spMk id="2" creationId="{4CC76D29-4607-4F0F-8037-F148B2413090}"/>
          </ac:spMkLst>
        </pc:spChg>
        <pc:spChg chg="mod">
          <ac:chgData name="Eric Cote" userId="da3e17ca1c835afd" providerId="LiveId" clId="{2B87B9F0-EA9D-45D5-BC4E-2BB91E6F5AFB}" dt="2018-01-24T17:07:22.936" v="31883" actId="20577"/>
          <ac:spMkLst>
            <pc:docMk/>
            <pc:sldMk cId="3498013338" sldId="375"/>
            <ac:spMk id="3" creationId="{9767B6F9-4D8B-40F7-9AE8-8BFBBC0680D1}"/>
          </ac:spMkLst>
        </pc:spChg>
      </pc:sldChg>
      <pc:sldChg chg="modSp add">
        <pc:chgData name="Eric Cote" userId="da3e17ca1c835afd" providerId="LiveId" clId="{2B87B9F0-EA9D-45D5-BC4E-2BB91E6F5AFB}" dt="2018-01-24T19:14:08.146" v="32540" actId="20577"/>
        <pc:sldMkLst>
          <pc:docMk/>
          <pc:sldMk cId="4242053990" sldId="376"/>
        </pc:sldMkLst>
        <pc:spChg chg="mod">
          <ac:chgData name="Eric Cote" userId="da3e17ca1c835afd" providerId="LiveId" clId="{2B87B9F0-EA9D-45D5-BC4E-2BB91E6F5AFB}" dt="2018-01-24T19:06:43.316" v="31983" actId="20577"/>
          <ac:spMkLst>
            <pc:docMk/>
            <pc:sldMk cId="4242053990" sldId="376"/>
            <ac:spMk id="2" creationId="{1D855C2E-DB95-4408-A813-FCC0A5FBFFC9}"/>
          </ac:spMkLst>
        </pc:spChg>
        <pc:spChg chg="mod">
          <ac:chgData name="Eric Cote" userId="da3e17ca1c835afd" providerId="LiveId" clId="{2B87B9F0-EA9D-45D5-BC4E-2BB91E6F5AFB}" dt="2018-01-24T19:14:08.146" v="32540" actId="20577"/>
          <ac:spMkLst>
            <pc:docMk/>
            <pc:sldMk cId="4242053990" sldId="376"/>
            <ac:spMk id="3" creationId="{427F2549-9184-4123-ADC1-B6DF8355D790}"/>
          </ac:spMkLst>
        </pc:spChg>
      </pc:sldChg>
      <pc:sldChg chg="add">
        <pc:chgData name="Eric Cote" userId="da3e17ca1c835afd" providerId="LiveId" clId="{2B87B9F0-EA9D-45D5-BC4E-2BB91E6F5AFB}" dt="2018-01-24T17:02:06.279" v="31695" actId="20577"/>
        <pc:sldMkLst>
          <pc:docMk/>
          <pc:sldMk cId="2341327098" sldId="377"/>
        </pc:sldMkLst>
      </pc:sldChg>
      <pc:sldChg chg="add">
        <pc:chgData name="Eric Cote" userId="da3e17ca1c835afd" providerId="LiveId" clId="{2B87B9F0-EA9D-45D5-BC4E-2BB91E6F5AFB}" dt="2018-01-24T17:02:06.478" v="31696" actId="20577"/>
        <pc:sldMkLst>
          <pc:docMk/>
          <pc:sldMk cId="2724543509" sldId="378"/>
        </pc:sldMkLst>
      </pc:sldChg>
    </pc:docChg>
  </pc:docChgLst>
  <pc:docChgLst>
    <pc:chgData name="Eric Cote" userId="da3e17ca1c835afd" providerId="LiveId" clId="{C076049F-6CC6-4134-88C8-0A1CA3DBD9C4}"/>
    <pc:docChg chg="modSld">
      <pc:chgData name="Eric Cote" userId="da3e17ca1c835afd" providerId="LiveId" clId="{C076049F-6CC6-4134-88C8-0A1CA3DBD9C4}" dt="2018-03-16T02:50:46.875" v="1" actId="2711"/>
      <pc:docMkLst>
        <pc:docMk/>
      </pc:docMkLst>
      <pc:sldChg chg="modSp">
        <pc:chgData name="Eric Cote" userId="da3e17ca1c835afd" providerId="LiveId" clId="{C076049F-6CC6-4134-88C8-0A1CA3DBD9C4}" dt="2018-03-16T02:50:46.875" v="1" actId="2711"/>
        <pc:sldMkLst>
          <pc:docMk/>
          <pc:sldMk cId="1773246587" sldId="365"/>
        </pc:sldMkLst>
        <pc:spChg chg="mod">
          <ac:chgData name="Eric Cote" userId="da3e17ca1c835afd" providerId="LiveId" clId="{C076049F-6CC6-4134-88C8-0A1CA3DBD9C4}" dt="2018-03-16T02:50:46.875" v="1" actId="2711"/>
          <ac:spMkLst>
            <pc:docMk/>
            <pc:sldMk cId="1773246587" sldId="365"/>
            <ac:spMk id="3" creationId="{13415646-F390-42F5-A543-6768A4604356}"/>
          </ac:spMkLst>
        </pc:spChg>
      </pc:sldChg>
    </pc:docChg>
  </pc:docChgLst>
  <pc:docChgLst>
    <pc:chgData name="Eric Cote" userId="da3e17ca1c835afd" providerId="LiveId" clId="{10658903-E9AD-41BB-ACEA-EDFF711FC502}"/>
    <pc:docChg chg="undo custSel mod delSld modSld modMainMaster modSection">
      <pc:chgData name="Eric Cote" userId="da3e17ca1c835afd" providerId="LiveId" clId="{10658903-E9AD-41BB-ACEA-EDFF711FC502}" dt="2020-06-26T20:22:29.542" v="106" actId="1076"/>
      <pc:docMkLst>
        <pc:docMk/>
      </pc:docMkLst>
      <pc:sldChg chg="modSp modTransition">
        <pc:chgData name="Eric Cote" userId="da3e17ca1c835afd" providerId="LiveId" clId="{10658903-E9AD-41BB-ACEA-EDFF711FC502}" dt="2020-06-23T21:03:57.063" v="47"/>
        <pc:sldMkLst>
          <pc:docMk/>
          <pc:sldMk cId="1221899233" sldId="256"/>
        </pc:sldMkLst>
        <pc:spChg chg="mod">
          <ac:chgData name="Eric Cote" userId="da3e17ca1c835afd" providerId="LiveId" clId="{10658903-E9AD-41BB-ACEA-EDFF711FC502}" dt="2020-06-23T21:03:57.063" v="47"/>
          <ac:spMkLst>
            <pc:docMk/>
            <pc:sldMk cId="1221899233" sldId="256"/>
            <ac:spMk id="2" creationId="{3603A0E7-583F-423A-808A-9E6091D52683}"/>
          </ac:spMkLst>
        </pc:spChg>
        <pc:spChg chg="mod">
          <ac:chgData name="Eric Cote" userId="da3e17ca1c835afd" providerId="LiveId" clId="{10658903-E9AD-41BB-ACEA-EDFF711FC502}" dt="2020-06-23T21:03:57.063" v="47"/>
          <ac:spMkLst>
            <pc:docMk/>
            <pc:sldMk cId="1221899233" sldId="256"/>
            <ac:spMk id="3" creationId="{C56A0695-C5DA-487D-B034-541E27B8AB63}"/>
          </ac:spMkLst>
        </pc:spChg>
      </pc:sldChg>
      <pc:sldChg chg="modSp modTransition">
        <pc:chgData name="Eric Cote" userId="da3e17ca1c835afd" providerId="LiveId" clId="{10658903-E9AD-41BB-ACEA-EDFF711FC502}" dt="2020-06-23T21:03:57.063" v="47"/>
        <pc:sldMkLst>
          <pc:docMk/>
          <pc:sldMk cId="714923266" sldId="257"/>
        </pc:sldMkLst>
        <pc:spChg chg="mod">
          <ac:chgData name="Eric Cote" userId="da3e17ca1c835afd" providerId="LiveId" clId="{10658903-E9AD-41BB-ACEA-EDFF711FC502}" dt="2020-06-23T21:03:57.063" v="47"/>
          <ac:spMkLst>
            <pc:docMk/>
            <pc:sldMk cId="714923266" sldId="257"/>
            <ac:spMk id="2" creationId="{CA512158-82E8-4666-93EF-6620F91090BF}"/>
          </ac:spMkLst>
        </pc:spChg>
        <pc:spChg chg="mod">
          <ac:chgData name="Eric Cote" userId="da3e17ca1c835afd" providerId="LiveId" clId="{10658903-E9AD-41BB-ACEA-EDFF711FC502}" dt="2020-06-23T21:03:57.063" v="47"/>
          <ac:spMkLst>
            <pc:docMk/>
            <pc:sldMk cId="714923266" sldId="257"/>
            <ac:spMk id="3" creationId="{2FCF461D-EE50-47DD-97D2-4AFFEB49A4B5}"/>
          </ac:spMkLst>
        </pc:spChg>
      </pc:sldChg>
      <pc:sldChg chg="modSp mod modTransition">
        <pc:chgData name="Eric Cote" userId="da3e17ca1c835afd" providerId="LiveId" clId="{10658903-E9AD-41BB-ACEA-EDFF711FC502}" dt="2020-06-23T21:03:57.218" v="48" actId="27636"/>
        <pc:sldMkLst>
          <pc:docMk/>
          <pc:sldMk cId="1279445466" sldId="258"/>
        </pc:sldMkLst>
        <pc:spChg chg="mod">
          <ac:chgData name="Eric Cote" userId="da3e17ca1c835afd" providerId="LiveId" clId="{10658903-E9AD-41BB-ACEA-EDFF711FC502}" dt="2020-06-23T21:03:57.063" v="47"/>
          <ac:spMkLst>
            <pc:docMk/>
            <pc:sldMk cId="1279445466" sldId="258"/>
            <ac:spMk id="2" creationId="{40F9C6C7-B02C-4861-BA20-F851E38D9230}"/>
          </ac:spMkLst>
        </pc:spChg>
        <pc:spChg chg="mod">
          <ac:chgData name="Eric Cote" userId="da3e17ca1c835afd" providerId="LiveId" clId="{10658903-E9AD-41BB-ACEA-EDFF711FC502}" dt="2020-06-23T21:03:57.218" v="48" actId="27636"/>
          <ac:spMkLst>
            <pc:docMk/>
            <pc:sldMk cId="1279445466" sldId="258"/>
            <ac:spMk id="3" creationId="{2AEB25C7-0F18-45FA-A21D-A61A8F735583}"/>
          </ac:spMkLst>
        </pc:spChg>
      </pc:sldChg>
      <pc:sldChg chg="modSp mod modTransition">
        <pc:chgData name="Eric Cote" userId="da3e17ca1c835afd" providerId="LiveId" clId="{10658903-E9AD-41BB-ACEA-EDFF711FC502}" dt="2020-06-23T21:03:57.063" v="47"/>
        <pc:sldMkLst>
          <pc:docMk/>
          <pc:sldMk cId="157686024" sldId="259"/>
        </pc:sldMkLst>
        <pc:spChg chg="mod">
          <ac:chgData name="Eric Cote" userId="da3e17ca1c835afd" providerId="LiveId" clId="{10658903-E9AD-41BB-ACEA-EDFF711FC502}" dt="2020-06-23T21:03:57.063" v="47"/>
          <ac:spMkLst>
            <pc:docMk/>
            <pc:sldMk cId="157686024" sldId="259"/>
            <ac:spMk id="2" creationId="{1126BE0A-B809-48A6-8720-CF4A7AD2F94C}"/>
          </ac:spMkLst>
        </pc:spChg>
        <pc:spChg chg="mod">
          <ac:chgData name="Eric Cote" userId="da3e17ca1c835afd" providerId="LiveId" clId="{10658903-E9AD-41BB-ACEA-EDFF711FC502}" dt="2020-06-23T21:03:57.063" v="47"/>
          <ac:spMkLst>
            <pc:docMk/>
            <pc:sldMk cId="157686024" sldId="259"/>
            <ac:spMk id="3" creationId="{EBDFF097-6F42-4940-8D46-0D227B657962}"/>
          </ac:spMkLst>
        </pc:spChg>
      </pc:sldChg>
      <pc:sldChg chg="modSp mod modTransition">
        <pc:chgData name="Eric Cote" userId="da3e17ca1c835afd" providerId="LiveId" clId="{10658903-E9AD-41BB-ACEA-EDFF711FC502}" dt="2020-06-23T21:03:57.063" v="47"/>
        <pc:sldMkLst>
          <pc:docMk/>
          <pc:sldMk cId="3400398946" sldId="260"/>
        </pc:sldMkLst>
        <pc:spChg chg="mod">
          <ac:chgData name="Eric Cote" userId="da3e17ca1c835afd" providerId="LiveId" clId="{10658903-E9AD-41BB-ACEA-EDFF711FC502}" dt="2020-06-23T21:03:57.063" v="47"/>
          <ac:spMkLst>
            <pc:docMk/>
            <pc:sldMk cId="3400398946" sldId="260"/>
            <ac:spMk id="2" creationId="{A62F911E-A3FD-4925-B31A-71057F7CFFC1}"/>
          </ac:spMkLst>
        </pc:spChg>
        <pc:spChg chg="mod">
          <ac:chgData name="Eric Cote" userId="da3e17ca1c835afd" providerId="LiveId" clId="{10658903-E9AD-41BB-ACEA-EDFF711FC502}" dt="2020-06-23T21:03:57.063" v="47"/>
          <ac:spMkLst>
            <pc:docMk/>
            <pc:sldMk cId="3400398946" sldId="260"/>
            <ac:spMk id="3" creationId="{46171E50-9E96-42E3-A63F-E5CD294E8EFE}"/>
          </ac:spMkLst>
        </pc:spChg>
      </pc:sldChg>
      <pc:sldChg chg="addSp delSp modSp del mod modClrScheme chgLayout">
        <pc:chgData name="Eric Cote" userId="da3e17ca1c835afd" providerId="LiveId" clId="{10658903-E9AD-41BB-ACEA-EDFF711FC502}" dt="2020-06-23T21:05:22.021" v="58" actId="2696"/>
        <pc:sldMkLst>
          <pc:docMk/>
          <pc:sldMk cId="1353881416" sldId="261"/>
        </pc:sldMkLst>
        <pc:spChg chg="mod ord">
          <ac:chgData name="Eric Cote" userId="da3e17ca1c835afd" providerId="LiveId" clId="{10658903-E9AD-41BB-ACEA-EDFF711FC502}" dt="2020-06-23T21:03:57.063" v="47"/>
          <ac:spMkLst>
            <pc:docMk/>
            <pc:sldMk cId="1353881416" sldId="261"/>
            <ac:spMk id="2" creationId="{3D2B8639-560B-4FA4-B295-7E790B23D3EA}"/>
          </ac:spMkLst>
        </pc:spChg>
        <pc:spChg chg="add del mod">
          <ac:chgData name="Eric Cote" userId="da3e17ca1c835afd" providerId="LiveId" clId="{10658903-E9AD-41BB-ACEA-EDFF711FC502}" dt="2020-06-23T20:57:20.933" v="2" actId="26606"/>
          <ac:spMkLst>
            <pc:docMk/>
            <pc:sldMk cId="1353881416" sldId="261"/>
            <ac:spMk id="7" creationId="{C489A565-6B9F-4A62-A522-9DD1B2F994BA}"/>
          </ac:spMkLst>
        </pc:spChg>
      </pc:sldChg>
      <pc:sldChg chg="modSp modTransition">
        <pc:chgData name="Eric Cote" userId="da3e17ca1c835afd" providerId="LiveId" clId="{10658903-E9AD-41BB-ACEA-EDFF711FC502}" dt="2020-06-23T21:03:57.063" v="47"/>
        <pc:sldMkLst>
          <pc:docMk/>
          <pc:sldMk cId="2047355980" sldId="262"/>
        </pc:sldMkLst>
        <pc:spChg chg="mod">
          <ac:chgData name="Eric Cote" userId="da3e17ca1c835afd" providerId="LiveId" clId="{10658903-E9AD-41BB-ACEA-EDFF711FC502}" dt="2020-06-23T21:03:57.063" v="47"/>
          <ac:spMkLst>
            <pc:docMk/>
            <pc:sldMk cId="2047355980" sldId="262"/>
            <ac:spMk id="2" creationId="{F026D0F5-4B6C-42FE-A09C-DF09DFCFCE9B}"/>
          </ac:spMkLst>
        </pc:spChg>
        <pc:spChg chg="mod">
          <ac:chgData name="Eric Cote" userId="da3e17ca1c835afd" providerId="LiveId" clId="{10658903-E9AD-41BB-ACEA-EDFF711FC502}" dt="2020-06-23T21:03:57.063" v="47"/>
          <ac:spMkLst>
            <pc:docMk/>
            <pc:sldMk cId="2047355980" sldId="262"/>
            <ac:spMk id="3" creationId="{ADC78143-9B90-4796-98DF-48D10C8B9416}"/>
          </ac:spMkLst>
        </pc:spChg>
      </pc:sldChg>
      <pc:sldChg chg="modSp mod modTransition">
        <pc:chgData name="Eric Cote" userId="da3e17ca1c835afd" providerId="LiveId" clId="{10658903-E9AD-41BB-ACEA-EDFF711FC502}" dt="2020-06-23T21:03:57.063" v="47"/>
        <pc:sldMkLst>
          <pc:docMk/>
          <pc:sldMk cId="3805702372" sldId="263"/>
        </pc:sldMkLst>
        <pc:spChg chg="mod">
          <ac:chgData name="Eric Cote" userId="da3e17ca1c835afd" providerId="LiveId" clId="{10658903-E9AD-41BB-ACEA-EDFF711FC502}" dt="2020-06-23T21:03:57.063" v="47"/>
          <ac:spMkLst>
            <pc:docMk/>
            <pc:sldMk cId="3805702372" sldId="263"/>
            <ac:spMk id="2" creationId="{41E14224-E318-4044-B8C1-10DC63B74212}"/>
          </ac:spMkLst>
        </pc:spChg>
        <pc:spChg chg="mod">
          <ac:chgData name="Eric Cote" userId="da3e17ca1c835afd" providerId="LiveId" clId="{10658903-E9AD-41BB-ACEA-EDFF711FC502}" dt="2020-06-23T21:03:57.063" v="47"/>
          <ac:spMkLst>
            <pc:docMk/>
            <pc:sldMk cId="3805702372" sldId="263"/>
            <ac:spMk id="3" creationId="{F91237A4-38D9-4D87-A58B-C99485F6A8B3}"/>
          </ac:spMkLst>
        </pc:spChg>
      </pc:sldChg>
      <pc:sldChg chg="modSp mod modTransition">
        <pc:chgData name="Eric Cote" userId="da3e17ca1c835afd" providerId="LiveId" clId="{10658903-E9AD-41BB-ACEA-EDFF711FC502}" dt="2020-06-23T21:16:25.676" v="86" actId="20577"/>
        <pc:sldMkLst>
          <pc:docMk/>
          <pc:sldMk cId="3427077130" sldId="264"/>
        </pc:sldMkLst>
        <pc:spChg chg="mod">
          <ac:chgData name="Eric Cote" userId="da3e17ca1c835afd" providerId="LiveId" clId="{10658903-E9AD-41BB-ACEA-EDFF711FC502}" dt="2020-06-23T21:03:57.063" v="47"/>
          <ac:spMkLst>
            <pc:docMk/>
            <pc:sldMk cId="3427077130" sldId="264"/>
            <ac:spMk id="2" creationId="{6382C892-1EEF-42B1-9FEA-DB6C7028901B}"/>
          </ac:spMkLst>
        </pc:spChg>
        <pc:spChg chg="mod">
          <ac:chgData name="Eric Cote" userId="da3e17ca1c835afd" providerId="LiveId" clId="{10658903-E9AD-41BB-ACEA-EDFF711FC502}" dt="2020-06-23T21:16:25.676" v="86" actId="20577"/>
          <ac:spMkLst>
            <pc:docMk/>
            <pc:sldMk cId="3427077130" sldId="264"/>
            <ac:spMk id="3" creationId="{73625F54-C6C2-4FF2-99D2-520C33B61D2D}"/>
          </ac:spMkLst>
        </pc:spChg>
      </pc:sldChg>
      <pc:sldChg chg="modSp mod modTransition">
        <pc:chgData name="Eric Cote" userId="da3e17ca1c835afd" providerId="LiveId" clId="{10658903-E9AD-41BB-ACEA-EDFF711FC502}" dt="2020-06-23T21:03:57.063" v="47"/>
        <pc:sldMkLst>
          <pc:docMk/>
          <pc:sldMk cId="3342711703" sldId="265"/>
        </pc:sldMkLst>
        <pc:spChg chg="mod">
          <ac:chgData name="Eric Cote" userId="da3e17ca1c835afd" providerId="LiveId" clId="{10658903-E9AD-41BB-ACEA-EDFF711FC502}" dt="2020-06-23T21:03:57.063" v="47"/>
          <ac:spMkLst>
            <pc:docMk/>
            <pc:sldMk cId="3342711703" sldId="265"/>
            <ac:spMk id="2" creationId="{C0D8C3A5-CF21-4BA3-A0D3-DFBFED1815FF}"/>
          </ac:spMkLst>
        </pc:spChg>
        <pc:spChg chg="mod">
          <ac:chgData name="Eric Cote" userId="da3e17ca1c835afd" providerId="LiveId" clId="{10658903-E9AD-41BB-ACEA-EDFF711FC502}" dt="2020-06-23T21:03:57.063" v="47"/>
          <ac:spMkLst>
            <pc:docMk/>
            <pc:sldMk cId="3342711703" sldId="265"/>
            <ac:spMk id="3" creationId="{D41E1AC1-6EA0-49C0-8E71-C78B3E471C12}"/>
          </ac:spMkLst>
        </pc:spChg>
      </pc:sldChg>
      <pc:sldChg chg="modSp modTransition">
        <pc:chgData name="Eric Cote" userId="da3e17ca1c835afd" providerId="LiveId" clId="{10658903-E9AD-41BB-ACEA-EDFF711FC502}" dt="2020-06-23T21:03:57.063" v="47"/>
        <pc:sldMkLst>
          <pc:docMk/>
          <pc:sldMk cId="272963605" sldId="266"/>
        </pc:sldMkLst>
        <pc:spChg chg="mod">
          <ac:chgData name="Eric Cote" userId="da3e17ca1c835afd" providerId="LiveId" clId="{10658903-E9AD-41BB-ACEA-EDFF711FC502}" dt="2020-06-23T21:03:57.063" v="47"/>
          <ac:spMkLst>
            <pc:docMk/>
            <pc:sldMk cId="272963605" sldId="266"/>
            <ac:spMk id="2" creationId="{E340C31D-D774-4C23-969B-55E4DC12B39D}"/>
          </ac:spMkLst>
        </pc:spChg>
        <pc:spChg chg="mod">
          <ac:chgData name="Eric Cote" userId="da3e17ca1c835afd" providerId="LiveId" clId="{10658903-E9AD-41BB-ACEA-EDFF711FC502}" dt="2020-06-23T21:03:57.063" v="47"/>
          <ac:spMkLst>
            <pc:docMk/>
            <pc:sldMk cId="272963605" sldId="266"/>
            <ac:spMk id="3" creationId="{DB85A671-0872-4A2A-8432-42CA71D5F9FA}"/>
          </ac:spMkLst>
        </pc:spChg>
      </pc:sldChg>
      <pc:sldChg chg="modSp mod modTransition">
        <pc:chgData name="Eric Cote" userId="da3e17ca1c835afd" providerId="LiveId" clId="{10658903-E9AD-41BB-ACEA-EDFF711FC502}" dt="2020-06-23T21:17:46.969" v="88" actId="20577"/>
        <pc:sldMkLst>
          <pc:docMk/>
          <pc:sldMk cId="1755088505" sldId="267"/>
        </pc:sldMkLst>
        <pc:spChg chg="mod">
          <ac:chgData name="Eric Cote" userId="da3e17ca1c835afd" providerId="LiveId" clId="{10658903-E9AD-41BB-ACEA-EDFF711FC502}" dt="2020-06-23T21:03:57.063" v="47"/>
          <ac:spMkLst>
            <pc:docMk/>
            <pc:sldMk cId="1755088505" sldId="267"/>
            <ac:spMk id="2" creationId="{67AD3275-DE01-4F9D-9C51-80E3C99F0E9A}"/>
          </ac:spMkLst>
        </pc:spChg>
        <pc:spChg chg="mod">
          <ac:chgData name="Eric Cote" userId="da3e17ca1c835afd" providerId="LiveId" clId="{10658903-E9AD-41BB-ACEA-EDFF711FC502}" dt="2020-06-23T21:17:46.969" v="88" actId="20577"/>
          <ac:spMkLst>
            <pc:docMk/>
            <pc:sldMk cId="1755088505" sldId="267"/>
            <ac:spMk id="3" creationId="{161252EE-1FFB-4CED-8900-8F85068B6E6F}"/>
          </ac:spMkLst>
        </pc:spChg>
        <pc:picChg chg="mod">
          <ac:chgData name="Eric Cote" userId="da3e17ca1c835afd" providerId="LiveId" clId="{10658903-E9AD-41BB-ACEA-EDFF711FC502}" dt="2020-06-23T21:07:19.051" v="62" actId="1076"/>
          <ac:picMkLst>
            <pc:docMk/>
            <pc:sldMk cId="1755088505" sldId="267"/>
            <ac:picMk id="4" creationId="{8AF42047-D763-4834-B28F-9094CB276B3F}"/>
          </ac:picMkLst>
        </pc:picChg>
        <pc:picChg chg="mod">
          <ac:chgData name="Eric Cote" userId="da3e17ca1c835afd" providerId="LiveId" clId="{10658903-E9AD-41BB-ACEA-EDFF711FC502}" dt="2020-06-23T21:07:22.353" v="63" actId="1076"/>
          <ac:picMkLst>
            <pc:docMk/>
            <pc:sldMk cId="1755088505" sldId="267"/>
            <ac:picMk id="7" creationId="{9FB35111-12E1-43F2-8617-A05F186CF614}"/>
          </ac:picMkLst>
        </pc:picChg>
      </pc:sldChg>
      <pc:sldChg chg="modSp modTransition">
        <pc:chgData name="Eric Cote" userId="da3e17ca1c835afd" providerId="LiveId" clId="{10658903-E9AD-41BB-ACEA-EDFF711FC502}" dt="2020-06-23T21:03:57.063" v="47"/>
        <pc:sldMkLst>
          <pc:docMk/>
          <pc:sldMk cId="811126327" sldId="268"/>
        </pc:sldMkLst>
        <pc:spChg chg="mod">
          <ac:chgData name="Eric Cote" userId="da3e17ca1c835afd" providerId="LiveId" clId="{10658903-E9AD-41BB-ACEA-EDFF711FC502}" dt="2020-06-23T21:03:57.063" v="47"/>
          <ac:spMkLst>
            <pc:docMk/>
            <pc:sldMk cId="811126327" sldId="268"/>
            <ac:spMk id="2" creationId="{78E360E7-E514-4512-8DBB-791D88FF3A77}"/>
          </ac:spMkLst>
        </pc:spChg>
        <pc:spChg chg="mod">
          <ac:chgData name="Eric Cote" userId="da3e17ca1c835afd" providerId="LiveId" clId="{10658903-E9AD-41BB-ACEA-EDFF711FC502}" dt="2020-06-23T21:03:57.063" v="47"/>
          <ac:spMkLst>
            <pc:docMk/>
            <pc:sldMk cId="811126327" sldId="268"/>
            <ac:spMk id="3" creationId="{C8E53F7B-9190-46B4-A1C6-6E8C06C24B5D}"/>
          </ac:spMkLst>
        </pc:spChg>
      </pc:sldChg>
      <pc:sldChg chg="modSp modTransition">
        <pc:chgData name="Eric Cote" userId="da3e17ca1c835afd" providerId="LiveId" clId="{10658903-E9AD-41BB-ACEA-EDFF711FC502}" dt="2020-06-23T21:03:57.063" v="47"/>
        <pc:sldMkLst>
          <pc:docMk/>
          <pc:sldMk cId="1733951209" sldId="269"/>
        </pc:sldMkLst>
        <pc:spChg chg="mod">
          <ac:chgData name="Eric Cote" userId="da3e17ca1c835afd" providerId="LiveId" clId="{10658903-E9AD-41BB-ACEA-EDFF711FC502}" dt="2020-06-23T21:03:57.063" v="47"/>
          <ac:spMkLst>
            <pc:docMk/>
            <pc:sldMk cId="1733951209" sldId="269"/>
            <ac:spMk id="2" creationId="{BC62163F-D7A3-43FF-88DC-2CE2A91EF6D8}"/>
          </ac:spMkLst>
        </pc:spChg>
        <pc:spChg chg="mod">
          <ac:chgData name="Eric Cote" userId="da3e17ca1c835afd" providerId="LiveId" clId="{10658903-E9AD-41BB-ACEA-EDFF711FC502}" dt="2020-06-23T21:03:57.063" v="47"/>
          <ac:spMkLst>
            <pc:docMk/>
            <pc:sldMk cId="1733951209" sldId="269"/>
            <ac:spMk id="3" creationId="{F8B6AF61-DE33-48AD-A5B1-74EF34589B62}"/>
          </ac:spMkLst>
        </pc:spChg>
      </pc:sldChg>
      <pc:sldChg chg="modSp modTransition">
        <pc:chgData name="Eric Cote" userId="da3e17ca1c835afd" providerId="LiveId" clId="{10658903-E9AD-41BB-ACEA-EDFF711FC502}" dt="2020-06-23T21:03:57.063" v="47"/>
        <pc:sldMkLst>
          <pc:docMk/>
          <pc:sldMk cId="1659472014" sldId="270"/>
        </pc:sldMkLst>
        <pc:spChg chg="mod">
          <ac:chgData name="Eric Cote" userId="da3e17ca1c835afd" providerId="LiveId" clId="{10658903-E9AD-41BB-ACEA-EDFF711FC502}" dt="2020-06-23T21:03:57.063" v="47"/>
          <ac:spMkLst>
            <pc:docMk/>
            <pc:sldMk cId="1659472014" sldId="270"/>
            <ac:spMk id="2" creationId="{8127A43B-498B-41F6-A341-ADE099597C7C}"/>
          </ac:spMkLst>
        </pc:spChg>
        <pc:spChg chg="mod">
          <ac:chgData name="Eric Cote" userId="da3e17ca1c835afd" providerId="LiveId" clId="{10658903-E9AD-41BB-ACEA-EDFF711FC502}" dt="2020-06-23T21:03:57.063" v="47"/>
          <ac:spMkLst>
            <pc:docMk/>
            <pc:sldMk cId="1659472014" sldId="270"/>
            <ac:spMk id="3" creationId="{49B8D983-1EE9-4FB7-9B56-74CC5997BEC4}"/>
          </ac:spMkLst>
        </pc:spChg>
      </pc:sldChg>
      <pc:sldChg chg="modSp mod modTransition">
        <pc:chgData name="Eric Cote" userId="da3e17ca1c835afd" providerId="LiveId" clId="{10658903-E9AD-41BB-ACEA-EDFF711FC502}" dt="2020-06-23T21:15:18.450" v="82" actId="20577"/>
        <pc:sldMkLst>
          <pc:docMk/>
          <pc:sldMk cId="1937142205" sldId="271"/>
        </pc:sldMkLst>
        <pc:spChg chg="mod">
          <ac:chgData name="Eric Cote" userId="da3e17ca1c835afd" providerId="LiveId" clId="{10658903-E9AD-41BB-ACEA-EDFF711FC502}" dt="2020-06-23T21:03:57.063" v="47"/>
          <ac:spMkLst>
            <pc:docMk/>
            <pc:sldMk cId="1937142205" sldId="271"/>
            <ac:spMk id="2" creationId="{C81B108A-DD40-492C-8F8B-AE68781031DE}"/>
          </ac:spMkLst>
        </pc:spChg>
        <pc:spChg chg="mod">
          <ac:chgData name="Eric Cote" userId="da3e17ca1c835afd" providerId="LiveId" clId="{10658903-E9AD-41BB-ACEA-EDFF711FC502}" dt="2020-06-23T21:15:18.450" v="82" actId="20577"/>
          <ac:spMkLst>
            <pc:docMk/>
            <pc:sldMk cId="1937142205" sldId="271"/>
            <ac:spMk id="3" creationId="{B2980D71-426E-4CDA-8D0F-AB514BFCBFDA}"/>
          </ac:spMkLst>
        </pc:spChg>
      </pc:sldChg>
      <pc:sldChg chg="modSp modTransition">
        <pc:chgData name="Eric Cote" userId="da3e17ca1c835afd" providerId="LiveId" clId="{10658903-E9AD-41BB-ACEA-EDFF711FC502}" dt="2020-06-23T21:03:57.063" v="47"/>
        <pc:sldMkLst>
          <pc:docMk/>
          <pc:sldMk cId="3179980592" sldId="272"/>
        </pc:sldMkLst>
        <pc:spChg chg="mod">
          <ac:chgData name="Eric Cote" userId="da3e17ca1c835afd" providerId="LiveId" clId="{10658903-E9AD-41BB-ACEA-EDFF711FC502}" dt="2020-06-23T21:03:57.063" v="47"/>
          <ac:spMkLst>
            <pc:docMk/>
            <pc:sldMk cId="3179980592" sldId="272"/>
            <ac:spMk id="2" creationId="{689957B1-72E0-4F99-BAED-AC3F5386C51D}"/>
          </ac:spMkLst>
        </pc:spChg>
      </pc:sldChg>
      <pc:sldChg chg="modSp mod modTransition">
        <pc:chgData name="Eric Cote" userId="da3e17ca1c835afd" providerId="LiveId" clId="{10658903-E9AD-41BB-ACEA-EDFF711FC502}" dt="2020-06-23T21:21:35.233" v="97" actId="20577"/>
        <pc:sldMkLst>
          <pc:docMk/>
          <pc:sldMk cId="1489745131" sldId="273"/>
        </pc:sldMkLst>
        <pc:spChg chg="mod">
          <ac:chgData name="Eric Cote" userId="da3e17ca1c835afd" providerId="LiveId" clId="{10658903-E9AD-41BB-ACEA-EDFF711FC502}" dt="2020-06-23T21:03:57.063" v="47"/>
          <ac:spMkLst>
            <pc:docMk/>
            <pc:sldMk cId="1489745131" sldId="273"/>
            <ac:spMk id="2" creationId="{DB7CCDFB-B9E5-4ABA-B790-0ECB8D04EA2D}"/>
          </ac:spMkLst>
        </pc:spChg>
        <pc:spChg chg="mod">
          <ac:chgData name="Eric Cote" userId="da3e17ca1c835afd" providerId="LiveId" clId="{10658903-E9AD-41BB-ACEA-EDFF711FC502}" dt="2020-06-23T21:21:35.233" v="97" actId="20577"/>
          <ac:spMkLst>
            <pc:docMk/>
            <pc:sldMk cId="1489745131" sldId="273"/>
            <ac:spMk id="3" creationId="{F90882BC-D479-4E11-8629-46ABFDE942F1}"/>
          </ac:spMkLst>
        </pc:spChg>
      </pc:sldChg>
      <pc:sldChg chg="modSp modTransition">
        <pc:chgData name="Eric Cote" userId="da3e17ca1c835afd" providerId="LiveId" clId="{10658903-E9AD-41BB-ACEA-EDFF711FC502}" dt="2020-06-23T21:03:57.063" v="47"/>
        <pc:sldMkLst>
          <pc:docMk/>
          <pc:sldMk cId="3318399067" sldId="274"/>
        </pc:sldMkLst>
        <pc:spChg chg="mod">
          <ac:chgData name="Eric Cote" userId="da3e17ca1c835afd" providerId="LiveId" clId="{10658903-E9AD-41BB-ACEA-EDFF711FC502}" dt="2020-06-23T21:03:57.063" v="47"/>
          <ac:spMkLst>
            <pc:docMk/>
            <pc:sldMk cId="3318399067" sldId="274"/>
            <ac:spMk id="2" creationId="{00005561-3016-4D78-9366-1505ADE64894}"/>
          </ac:spMkLst>
        </pc:spChg>
        <pc:spChg chg="mod">
          <ac:chgData name="Eric Cote" userId="da3e17ca1c835afd" providerId="LiveId" clId="{10658903-E9AD-41BB-ACEA-EDFF711FC502}" dt="2020-06-23T21:03:57.063" v="47"/>
          <ac:spMkLst>
            <pc:docMk/>
            <pc:sldMk cId="3318399067" sldId="274"/>
            <ac:spMk id="3" creationId="{DC880270-8A3C-485E-900A-765F5D4892C6}"/>
          </ac:spMkLst>
        </pc:spChg>
      </pc:sldChg>
      <pc:sldChg chg="modSp modTransition">
        <pc:chgData name="Eric Cote" userId="da3e17ca1c835afd" providerId="LiveId" clId="{10658903-E9AD-41BB-ACEA-EDFF711FC502}" dt="2020-06-23T21:03:57.063" v="47"/>
        <pc:sldMkLst>
          <pc:docMk/>
          <pc:sldMk cId="3585721030" sldId="275"/>
        </pc:sldMkLst>
        <pc:spChg chg="mod">
          <ac:chgData name="Eric Cote" userId="da3e17ca1c835afd" providerId="LiveId" clId="{10658903-E9AD-41BB-ACEA-EDFF711FC502}" dt="2020-06-23T21:03:57.063" v="47"/>
          <ac:spMkLst>
            <pc:docMk/>
            <pc:sldMk cId="3585721030" sldId="275"/>
            <ac:spMk id="2" creationId="{47F60721-8353-4314-99A7-3F168A6FEBB8}"/>
          </ac:spMkLst>
        </pc:spChg>
        <pc:spChg chg="mod">
          <ac:chgData name="Eric Cote" userId="da3e17ca1c835afd" providerId="LiveId" clId="{10658903-E9AD-41BB-ACEA-EDFF711FC502}" dt="2020-06-23T21:03:57.063" v="47"/>
          <ac:spMkLst>
            <pc:docMk/>
            <pc:sldMk cId="3585721030" sldId="275"/>
            <ac:spMk id="3" creationId="{10638A1F-D3C2-4AE6-BC7E-183144BC0356}"/>
          </ac:spMkLst>
        </pc:spChg>
      </pc:sldChg>
      <pc:sldChg chg="modSp modTransition">
        <pc:chgData name="Eric Cote" userId="da3e17ca1c835afd" providerId="LiveId" clId="{10658903-E9AD-41BB-ACEA-EDFF711FC502}" dt="2020-06-23T21:03:57.063" v="47"/>
        <pc:sldMkLst>
          <pc:docMk/>
          <pc:sldMk cId="3111428305" sldId="276"/>
        </pc:sldMkLst>
        <pc:spChg chg="mod">
          <ac:chgData name="Eric Cote" userId="da3e17ca1c835afd" providerId="LiveId" clId="{10658903-E9AD-41BB-ACEA-EDFF711FC502}" dt="2020-06-23T21:03:57.063" v="47"/>
          <ac:spMkLst>
            <pc:docMk/>
            <pc:sldMk cId="3111428305" sldId="276"/>
            <ac:spMk id="2" creationId="{3CA57546-93F7-4BD8-A887-FFC5431961C5}"/>
          </ac:spMkLst>
        </pc:spChg>
        <pc:spChg chg="mod">
          <ac:chgData name="Eric Cote" userId="da3e17ca1c835afd" providerId="LiveId" clId="{10658903-E9AD-41BB-ACEA-EDFF711FC502}" dt="2020-06-23T21:03:57.063" v="47"/>
          <ac:spMkLst>
            <pc:docMk/>
            <pc:sldMk cId="3111428305" sldId="276"/>
            <ac:spMk id="3" creationId="{FC2F582F-AC2F-432F-B38D-FFF93C3E5BD3}"/>
          </ac:spMkLst>
        </pc:spChg>
      </pc:sldChg>
      <pc:sldChg chg="modSp modTransition">
        <pc:chgData name="Eric Cote" userId="da3e17ca1c835afd" providerId="LiveId" clId="{10658903-E9AD-41BB-ACEA-EDFF711FC502}" dt="2020-06-23T21:03:57.063" v="47"/>
        <pc:sldMkLst>
          <pc:docMk/>
          <pc:sldMk cId="2943832254" sldId="277"/>
        </pc:sldMkLst>
        <pc:spChg chg="mod">
          <ac:chgData name="Eric Cote" userId="da3e17ca1c835afd" providerId="LiveId" clId="{10658903-E9AD-41BB-ACEA-EDFF711FC502}" dt="2020-06-23T21:03:57.063" v="47"/>
          <ac:spMkLst>
            <pc:docMk/>
            <pc:sldMk cId="2943832254" sldId="277"/>
            <ac:spMk id="2" creationId="{3FE604F4-A453-42F2-AD90-44A7ACFC9EB7}"/>
          </ac:spMkLst>
        </pc:spChg>
        <pc:spChg chg="mod">
          <ac:chgData name="Eric Cote" userId="da3e17ca1c835afd" providerId="LiveId" clId="{10658903-E9AD-41BB-ACEA-EDFF711FC502}" dt="2020-06-23T21:03:57.063" v="47"/>
          <ac:spMkLst>
            <pc:docMk/>
            <pc:sldMk cId="2943832254" sldId="277"/>
            <ac:spMk id="3" creationId="{92DD5037-0D06-4999-8DCC-473877ECEA7C}"/>
          </ac:spMkLst>
        </pc:spChg>
      </pc:sldChg>
      <pc:sldChg chg="modSp mod modTransition">
        <pc:chgData name="Eric Cote" userId="da3e17ca1c835afd" providerId="LiveId" clId="{10658903-E9AD-41BB-ACEA-EDFF711FC502}" dt="2020-06-23T21:03:57.063" v="47"/>
        <pc:sldMkLst>
          <pc:docMk/>
          <pc:sldMk cId="2119413702" sldId="278"/>
        </pc:sldMkLst>
        <pc:spChg chg="mod">
          <ac:chgData name="Eric Cote" userId="da3e17ca1c835afd" providerId="LiveId" clId="{10658903-E9AD-41BB-ACEA-EDFF711FC502}" dt="2020-06-23T21:03:57.063" v="47"/>
          <ac:spMkLst>
            <pc:docMk/>
            <pc:sldMk cId="2119413702" sldId="278"/>
            <ac:spMk id="2" creationId="{D87A0ACC-330F-49DA-B681-B5B18B2B7AEF}"/>
          </ac:spMkLst>
        </pc:spChg>
        <pc:spChg chg="mod">
          <ac:chgData name="Eric Cote" userId="da3e17ca1c835afd" providerId="LiveId" clId="{10658903-E9AD-41BB-ACEA-EDFF711FC502}" dt="2020-06-23T21:03:57.063" v="47"/>
          <ac:spMkLst>
            <pc:docMk/>
            <pc:sldMk cId="2119413702" sldId="278"/>
            <ac:spMk id="3" creationId="{8E6D7168-0965-4994-AC34-B8BD9404BA6B}"/>
          </ac:spMkLst>
        </pc:spChg>
      </pc:sldChg>
      <pc:sldChg chg="modSp modTransition">
        <pc:chgData name="Eric Cote" userId="da3e17ca1c835afd" providerId="LiveId" clId="{10658903-E9AD-41BB-ACEA-EDFF711FC502}" dt="2020-06-23T21:03:57.063" v="47"/>
        <pc:sldMkLst>
          <pc:docMk/>
          <pc:sldMk cId="799825795" sldId="279"/>
        </pc:sldMkLst>
        <pc:spChg chg="mod">
          <ac:chgData name="Eric Cote" userId="da3e17ca1c835afd" providerId="LiveId" clId="{10658903-E9AD-41BB-ACEA-EDFF711FC502}" dt="2020-06-23T21:03:57.063" v="47"/>
          <ac:spMkLst>
            <pc:docMk/>
            <pc:sldMk cId="799825795" sldId="279"/>
            <ac:spMk id="2" creationId="{1F8CF685-411E-46F7-9A34-40A8B361138A}"/>
          </ac:spMkLst>
        </pc:spChg>
        <pc:spChg chg="mod">
          <ac:chgData name="Eric Cote" userId="da3e17ca1c835afd" providerId="LiveId" clId="{10658903-E9AD-41BB-ACEA-EDFF711FC502}" dt="2020-06-23T21:03:57.063" v="47"/>
          <ac:spMkLst>
            <pc:docMk/>
            <pc:sldMk cId="799825795" sldId="279"/>
            <ac:spMk id="3" creationId="{9C6C1D5A-069A-4025-8D8D-223BF58005ED}"/>
          </ac:spMkLst>
        </pc:spChg>
      </pc:sldChg>
      <pc:sldChg chg="modSp mod modTransition">
        <pc:chgData name="Eric Cote" userId="da3e17ca1c835afd" providerId="LiveId" clId="{10658903-E9AD-41BB-ACEA-EDFF711FC502}" dt="2020-06-23T21:03:57.063" v="47"/>
        <pc:sldMkLst>
          <pc:docMk/>
          <pc:sldMk cId="1782822771" sldId="280"/>
        </pc:sldMkLst>
        <pc:spChg chg="mod">
          <ac:chgData name="Eric Cote" userId="da3e17ca1c835afd" providerId="LiveId" clId="{10658903-E9AD-41BB-ACEA-EDFF711FC502}" dt="2020-06-23T21:03:57.063" v="47"/>
          <ac:spMkLst>
            <pc:docMk/>
            <pc:sldMk cId="1782822771" sldId="280"/>
            <ac:spMk id="2" creationId="{6D84A242-7EB3-4E25-AA63-09C5140F46FA}"/>
          </ac:spMkLst>
        </pc:spChg>
        <pc:spChg chg="mod">
          <ac:chgData name="Eric Cote" userId="da3e17ca1c835afd" providerId="LiveId" clId="{10658903-E9AD-41BB-ACEA-EDFF711FC502}" dt="2020-06-23T21:03:57.063" v="47"/>
          <ac:spMkLst>
            <pc:docMk/>
            <pc:sldMk cId="1782822771" sldId="280"/>
            <ac:spMk id="3" creationId="{FF18B25B-3C78-4FE3-8757-B48CC3EB3B95}"/>
          </ac:spMkLst>
        </pc:spChg>
      </pc:sldChg>
      <pc:sldChg chg="modSp mod modTransition">
        <pc:chgData name="Eric Cote" userId="da3e17ca1c835afd" providerId="LiveId" clId="{10658903-E9AD-41BB-ACEA-EDFF711FC502}" dt="2020-06-23T21:03:57.063" v="47"/>
        <pc:sldMkLst>
          <pc:docMk/>
          <pc:sldMk cId="1088435272" sldId="281"/>
        </pc:sldMkLst>
        <pc:spChg chg="mod">
          <ac:chgData name="Eric Cote" userId="da3e17ca1c835afd" providerId="LiveId" clId="{10658903-E9AD-41BB-ACEA-EDFF711FC502}" dt="2020-06-23T21:03:57.063" v="47"/>
          <ac:spMkLst>
            <pc:docMk/>
            <pc:sldMk cId="1088435272" sldId="281"/>
            <ac:spMk id="2" creationId="{401ABA53-91F3-4A0A-8A0E-2A866A627314}"/>
          </ac:spMkLst>
        </pc:spChg>
        <pc:spChg chg="mod">
          <ac:chgData name="Eric Cote" userId="da3e17ca1c835afd" providerId="LiveId" clId="{10658903-E9AD-41BB-ACEA-EDFF711FC502}" dt="2020-06-23T21:03:57.063" v="47"/>
          <ac:spMkLst>
            <pc:docMk/>
            <pc:sldMk cId="1088435272" sldId="281"/>
            <ac:spMk id="3" creationId="{4A7F9E09-F951-4729-A32B-EAED83A2CD4F}"/>
          </ac:spMkLst>
        </pc:spChg>
      </pc:sldChg>
      <pc:sldChg chg="modSp modTransition">
        <pc:chgData name="Eric Cote" userId="da3e17ca1c835afd" providerId="LiveId" clId="{10658903-E9AD-41BB-ACEA-EDFF711FC502}" dt="2020-06-23T21:03:57.063" v="47"/>
        <pc:sldMkLst>
          <pc:docMk/>
          <pc:sldMk cId="4062173347" sldId="282"/>
        </pc:sldMkLst>
        <pc:spChg chg="mod">
          <ac:chgData name="Eric Cote" userId="da3e17ca1c835afd" providerId="LiveId" clId="{10658903-E9AD-41BB-ACEA-EDFF711FC502}" dt="2020-06-23T21:03:57.063" v="47"/>
          <ac:spMkLst>
            <pc:docMk/>
            <pc:sldMk cId="4062173347" sldId="282"/>
            <ac:spMk id="2" creationId="{AF7A0535-B79C-41F6-AFAD-984E2941B82D}"/>
          </ac:spMkLst>
        </pc:spChg>
        <pc:spChg chg="mod">
          <ac:chgData name="Eric Cote" userId="da3e17ca1c835afd" providerId="LiveId" clId="{10658903-E9AD-41BB-ACEA-EDFF711FC502}" dt="2020-06-23T21:03:57.063" v="47"/>
          <ac:spMkLst>
            <pc:docMk/>
            <pc:sldMk cId="4062173347" sldId="282"/>
            <ac:spMk id="3" creationId="{FD70ADDA-BBB0-43CD-BA93-9A0FA122ACCD}"/>
          </ac:spMkLst>
        </pc:spChg>
      </pc:sldChg>
      <pc:sldChg chg="modSp modTransition">
        <pc:chgData name="Eric Cote" userId="da3e17ca1c835afd" providerId="LiveId" clId="{10658903-E9AD-41BB-ACEA-EDFF711FC502}" dt="2020-06-23T21:03:57.063" v="47"/>
        <pc:sldMkLst>
          <pc:docMk/>
          <pc:sldMk cId="3203662795" sldId="283"/>
        </pc:sldMkLst>
        <pc:spChg chg="mod">
          <ac:chgData name="Eric Cote" userId="da3e17ca1c835afd" providerId="LiveId" clId="{10658903-E9AD-41BB-ACEA-EDFF711FC502}" dt="2020-06-23T21:03:57.063" v="47"/>
          <ac:spMkLst>
            <pc:docMk/>
            <pc:sldMk cId="3203662795" sldId="283"/>
            <ac:spMk id="2" creationId="{33D8375B-5EDC-41BA-BAD8-2A9D6BD8385A}"/>
          </ac:spMkLst>
        </pc:spChg>
      </pc:sldChg>
      <pc:sldChg chg="modSp modTransition">
        <pc:chgData name="Eric Cote" userId="da3e17ca1c835afd" providerId="LiveId" clId="{10658903-E9AD-41BB-ACEA-EDFF711FC502}" dt="2020-06-23T21:03:57.063" v="47"/>
        <pc:sldMkLst>
          <pc:docMk/>
          <pc:sldMk cId="2483977234" sldId="284"/>
        </pc:sldMkLst>
        <pc:spChg chg="mod">
          <ac:chgData name="Eric Cote" userId="da3e17ca1c835afd" providerId="LiveId" clId="{10658903-E9AD-41BB-ACEA-EDFF711FC502}" dt="2020-06-23T21:03:57.063" v="47"/>
          <ac:spMkLst>
            <pc:docMk/>
            <pc:sldMk cId="2483977234" sldId="284"/>
            <ac:spMk id="2" creationId="{20FDC1C6-8418-44CE-8255-2A3E27F580CB}"/>
          </ac:spMkLst>
        </pc:spChg>
      </pc:sldChg>
      <pc:sldChg chg="modSp mod modTransition">
        <pc:chgData name="Eric Cote" userId="da3e17ca1c835afd" providerId="LiveId" clId="{10658903-E9AD-41BB-ACEA-EDFF711FC502}" dt="2020-06-23T21:03:57.063" v="47"/>
        <pc:sldMkLst>
          <pc:docMk/>
          <pc:sldMk cId="1623632049" sldId="285"/>
        </pc:sldMkLst>
        <pc:spChg chg="mod">
          <ac:chgData name="Eric Cote" userId="da3e17ca1c835afd" providerId="LiveId" clId="{10658903-E9AD-41BB-ACEA-EDFF711FC502}" dt="2020-06-23T21:03:57.063" v="47"/>
          <ac:spMkLst>
            <pc:docMk/>
            <pc:sldMk cId="1623632049" sldId="285"/>
            <ac:spMk id="2" creationId="{F8E7312E-A555-4074-8978-21138410DBFE}"/>
          </ac:spMkLst>
        </pc:spChg>
        <pc:spChg chg="mod">
          <ac:chgData name="Eric Cote" userId="da3e17ca1c835afd" providerId="LiveId" clId="{10658903-E9AD-41BB-ACEA-EDFF711FC502}" dt="2020-06-23T21:03:57.063" v="47"/>
          <ac:spMkLst>
            <pc:docMk/>
            <pc:sldMk cId="1623632049" sldId="285"/>
            <ac:spMk id="3" creationId="{AA7696F5-A2AF-4409-B041-81C8DEA1E980}"/>
          </ac:spMkLst>
        </pc:spChg>
      </pc:sldChg>
      <pc:sldChg chg="modSp mod modTransition">
        <pc:chgData name="Eric Cote" userId="da3e17ca1c835afd" providerId="LiveId" clId="{10658903-E9AD-41BB-ACEA-EDFF711FC502}" dt="2020-06-23T21:03:57.950" v="49" actId="27636"/>
        <pc:sldMkLst>
          <pc:docMk/>
          <pc:sldMk cId="715603984" sldId="286"/>
        </pc:sldMkLst>
        <pc:spChg chg="mod">
          <ac:chgData name="Eric Cote" userId="da3e17ca1c835afd" providerId="LiveId" clId="{10658903-E9AD-41BB-ACEA-EDFF711FC502}" dt="2020-06-23T21:03:57.063" v="47"/>
          <ac:spMkLst>
            <pc:docMk/>
            <pc:sldMk cId="715603984" sldId="286"/>
            <ac:spMk id="2" creationId="{4AD61E85-02FF-461D-B985-22ED7D7A7B9E}"/>
          </ac:spMkLst>
        </pc:spChg>
        <pc:spChg chg="mod">
          <ac:chgData name="Eric Cote" userId="da3e17ca1c835afd" providerId="LiveId" clId="{10658903-E9AD-41BB-ACEA-EDFF711FC502}" dt="2020-06-23T21:03:57.950" v="49" actId="27636"/>
          <ac:spMkLst>
            <pc:docMk/>
            <pc:sldMk cId="715603984" sldId="286"/>
            <ac:spMk id="3" creationId="{2949C40F-EF03-4AFB-BBA4-ED05C694ADF8}"/>
          </ac:spMkLst>
        </pc:spChg>
      </pc:sldChg>
      <pc:sldChg chg="modSp mod modTransition">
        <pc:chgData name="Eric Cote" userId="da3e17ca1c835afd" providerId="LiveId" clId="{10658903-E9AD-41BB-ACEA-EDFF711FC502}" dt="2020-06-23T21:03:57.063" v="47"/>
        <pc:sldMkLst>
          <pc:docMk/>
          <pc:sldMk cId="2265209028" sldId="287"/>
        </pc:sldMkLst>
        <pc:spChg chg="mod">
          <ac:chgData name="Eric Cote" userId="da3e17ca1c835afd" providerId="LiveId" clId="{10658903-E9AD-41BB-ACEA-EDFF711FC502}" dt="2020-06-23T21:03:57.063" v="47"/>
          <ac:spMkLst>
            <pc:docMk/>
            <pc:sldMk cId="2265209028" sldId="287"/>
            <ac:spMk id="2" creationId="{D87101BA-2BAE-4870-B495-1C8F36389918}"/>
          </ac:spMkLst>
        </pc:spChg>
        <pc:spChg chg="mod">
          <ac:chgData name="Eric Cote" userId="da3e17ca1c835afd" providerId="LiveId" clId="{10658903-E9AD-41BB-ACEA-EDFF711FC502}" dt="2020-06-23T21:03:57.063" v="47"/>
          <ac:spMkLst>
            <pc:docMk/>
            <pc:sldMk cId="2265209028" sldId="287"/>
            <ac:spMk id="3" creationId="{0FBAFB9F-2A12-447F-885E-27C87CA0B6C4}"/>
          </ac:spMkLst>
        </pc:spChg>
      </pc:sldChg>
      <pc:sldChg chg="modSp mod modTransition">
        <pc:chgData name="Eric Cote" userId="da3e17ca1c835afd" providerId="LiveId" clId="{10658903-E9AD-41BB-ACEA-EDFF711FC502}" dt="2020-06-23T21:03:57.995" v="50" actId="27636"/>
        <pc:sldMkLst>
          <pc:docMk/>
          <pc:sldMk cId="276938547" sldId="288"/>
        </pc:sldMkLst>
        <pc:spChg chg="mod">
          <ac:chgData name="Eric Cote" userId="da3e17ca1c835afd" providerId="LiveId" clId="{10658903-E9AD-41BB-ACEA-EDFF711FC502}" dt="2020-06-23T21:03:57.063" v="47"/>
          <ac:spMkLst>
            <pc:docMk/>
            <pc:sldMk cId="276938547" sldId="288"/>
            <ac:spMk id="2" creationId="{E35378D2-27C2-4D70-B394-A4724A2F92D0}"/>
          </ac:spMkLst>
        </pc:spChg>
        <pc:spChg chg="mod">
          <ac:chgData name="Eric Cote" userId="da3e17ca1c835afd" providerId="LiveId" clId="{10658903-E9AD-41BB-ACEA-EDFF711FC502}" dt="2020-06-23T21:03:57.995" v="50" actId="27636"/>
          <ac:spMkLst>
            <pc:docMk/>
            <pc:sldMk cId="276938547" sldId="288"/>
            <ac:spMk id="3" creationId="{95BEAF98-DA22-41EE-991A-0749D5CD5368}"/>
          </ac:spMkLst>
        </pc:spChg>
      </pc:sldChg>
      <pc:sldChg chg="modSp modTransition">
        <pc:chgData name="Eric Cote" userId="da3e17ca1c835afd" providerId="LiveId" clId="{10658903-E9AD-41BB-ACEA-EDFF711FC502}" dt="2020-06-23T21:03:57.063" v="47"/>
        <pc:sldMkLst>
          <pc:docMk/>
          <pc:sldMk cId="949297253" sldId="289"/>
        </pc:sldMkLst>
        <pc:spChg chg="mod">
          <ac:chgData name="Eric Cote" userId="da3e17ca1c835afd" providerId="LiveId" clId="{10658903-E9AD-41BB-ACEA-EDFF711FC502}" dt="2020-06-23T21:03:57.063" v="47"/>
          <ac:spMkLst>
            <pc:docMk/>
            <pc:sldMk cId="949297253" sldId="289"/>
            <ac:spMk id="2" creationId="{10770875-2E97-43A5-97A9-05BEEFD529F8}"/>
          </ac:spMkLst>
        </pc:spChg>
        <pc:spChg chg="mod">
          <ac:chgData name="Eric Cote" userId="da3e17ca1c835afd" providerId="LiveId" clId="{10658903-E9AD-41BB-ACEA-EDFF711FC502}" dt="2020-06-23T21:03:57.063" v="47"/>
          <ac:spMkLst>
            <pc:docMk/>
            <pc:sldMk cId="949297253" sldId="289"/>
            <ac:spMk id="3" creationId="{E68D0763-453C-462C-BD95-713470C39122}"/>
          </ac:spMkLst>
        </pc:spChg>
      </pc:sldChg>
      <pc:sldChg chg="modSp modTransition">
        <pc:chgData name="Eric Cote" userId="da3e17ca1c835afd" providerId="LiveId" clId="{10658903-E9AD-41BB-ACEA-EDFF711FC502}" dt="2020-06-23T21:03:57.063" v="47"/>
        <pc:sldMkLst>
          <pc:docMk/>
          <pc:sldMk cId="898724841" sldId="290"/>
        </pc:sldMkLst>
        <pc:spChg chg="mod">
          <ac:chgData name="Eric Cote" userId="da3e17ca1c835afd" providerId="LiveId" clId="{10658903-E9AD-41BB-ACEA-EDFF711FC502}" dt="2020-06-23T21:03:57.063" v="47"/>
          <ac:spMkLst>
            <pc:docMk/>
            <pc:sldMk cId="898724841" sldId="290"/>
            <ac:spMk id="2" creationId="{F7A52404-CE8B-471B-B2C5-F030E3303BA2}"/>
          </ac:spMkLst>
        </pc:spChg>
        <pc:spChg chg="mod">
          <ac:chgData name="Eric Cote" userId="da3e17ca1c835afd" providerId="LiveId" clId="{10658903-E9AD-41BB-ACEA-EDFF711FC502}" dt="2020-06-23T21:03:57.063" v="47"/>
          <ac:spMkLst>
            <pc:docMk/>
            <pc:sldMk cId="898724841" sldId="290"/>
            <ac:spMk id="3" creationId="{B2355F29-7E58-4114-B5C9-C6BF88C4CEEC}"/>
          </ac:spMkLst>
        </pc:spChg>
      </pc:sldChg>
      <pc:sldChg chg="modSp modTransition">
        <pc:chgData name="Eric Cote" userId="da3e17ca1c835afd" providerId="LiveId" clId="{10658903-E9AD-41BB-ACEA-EDFF711FC502}" dt="2020-06-23T21:03:57.063" v="47"/>
        <pc:sldMkLst>
          <pc:docMk/>
          <pc:sldMk cId="3193036164" sldId="291"/>
        </pc:sldMkLst>
        <pc:spChg chg="mod">
          <ac:chgData name="Eric Cote" userId="da3e17ca1c835afd" providerId="LiveId" clId="{10658903-E9AD-41BB-ACEA-EDFF711FC502}" dt="2020-06-23T21:03:57.063" v="47"/>
          <ac:spMkLst>
            <pc:docMk/>
            <pc:sldMk cId="3193036164" sldId="291"/>
            <ac:spMk id="2" creationId="{ED36DB3C-7386-4FAB-A317-6AD87837FAEB}"/>
          </ac:spMkLst>
        </pc:spChg>
        <pc:spChg chg="mod">
          <ac:chgData name="Eric Cote" userId="da3e17ca1c835afd" providerId="LiveId" clId="{10658903-E9AD-41BB-ACEA-EDFF711FC502}" dt="2020-06-23T21:03:57.063" v="47"/>
          <ac:spMkLst>
            <pc:docMk/>
            <pc:sldMk cId="3193036164" sldId="291"/>
            <ac:spMk id="3" creationId="{98FD0FC8-F2CF-45A2-8089-047FF220A6E8}"/>
          </ac:spMkLst>
        </pc:spChg>
      </pc:sldChg>
      <pc:sldChg chg="modSp mod modTransition">
        <pc:chgData name="Eric Cote" userId="da3e17ca1c835afd" providerId="LiveId" clId="{10658903-E9AD-41BB-ACEA-EDFF711FC502}" dt="2020-06-23T21:03:57.063" v="47"/>
        <pc:sldMkLst>
          <pc:docMk/>
          <pc:sldMk cId="1575201239" sldId="292"/>
        </pc:sldMkLst>
        <pc:spChg chg="mod">
          <ac:chgData name="Eric Cote" userId="da3e17ca1c835afd" providerId="LiveId" clId="{10658903-E9AD-41BB-ACEA-EDFF711FC502}" dt="2020-06-23T21:03:57.063" v="47"/>
          <ac:spMkLst>
            <pc:docMk/>
            <pc:sldMk cId="1575201239" sldId="292"/>
            <ac:spMk id="2" creationId="{5B8649B6-B105-4AE2-A44D-24C4CD85E95C}"/>
          </ac:spMkLst>
        </pc:spChg>
        <pc:spChg chg="mod">
          <ac:chgData name="Eric Cote" userId="da3e17ca1c835afd" providerId="LiveId" clId="{10658903-E9AD-41BB-ACEA-EDFF711FC502}" dt="2020-06-23T21:03:57.063" v="47"/>
          <ac:spMkLst>
            <pc:docMk/>
            <pc:sldMk cId="1575201239" sldId="292"/>
            <ac:spMk id="3" creationId="{BD33A6B6-D13E-48DE-B2A8-2533731AB666}"/>
          </ac:spMkLst>
        </pc:spChg>
      </pc:sldChg>
      <pc:sldChg chg="modSp mod modTransition">
        <pc:chgData name="Eric Cote" userId="da3e17ca1c835afd" providerId="LiveId" clId="{10658903-E9AD-41BB-ACEA-EDFF711FC502}" dt="2020-06-23T21:03:58.020" v="51" actId="27636"/>
        <pc:sldMkLst>
          <pc:docMk/>
          <pc:sldMk cId="2988621611" sldId="293"/>
        </pc:sldMkLst>
        <pc:spChg chg="mod">
          <ac:chgData name="Eric Cote" userId="da3e17ca1c835afd" providerId="LiveId" clId="{10658903-E9AD-41BB-ACEA-EDFF711FC502}" dt="2020-06-23T21:03:57.063" v="47"/>
          <ac:spMkLst>
            <pc:docMk/>
            <pc:sldMk cId="2988621611" sldId="293"/>
            <ac:spMk id="2" creationId="{C115D174-F2E9-4776-BFCF-CA1BD5A95169}"/>
          </ac:spMkLst>
        </pc:spChg>
        <pc:spChg chg="mod">
          <ac:chgData name="Eric Cote" userId="da3e17ca1c835afd" providerId="LiveId" clId="{10658903-E9AD-41BB-ACEA-EDFF711FC502}" dt="2020-06-23T21:03:58.020" v="51" actId="27636"/>
          <ac:spMkLst>
            <pc:docMk/>
            <pc:sldMk cId="2988621611" sldId="293"/>
            <ac:spMk id="3" creationId="{432AA0FF-A10A-4772-AB9B-A7BB73C2C858}"/>
          </ac:spMkLst>
        </pc:spChg>
      </pc:sldChg>
      <pc:sldChg chg="modSp modTransition">
        <pc:chgData name="Eric Cote" userId="da3e17ca1c835afd" providerId="LiveId" clId="{10658903-E9AD-41BB-ACEA-EDFF711FC502}" dt="2020-06-23T21:03:57.063" v="47"/>
        <pc:sldMkLst>
          <pc:docMk/>
          <pc:sldMk cId="4025996063" sldId="294"/>
        </pc:sldMkLst>
        <pc:spChg chg="mod">
          <ac:chgData name="Eric Cote" userId="da3e17ca1c835afd" providerId="LiveId" clId="{10658903-E9AD-41BB-ACEA-EDFF711FC502}" dt="2020-06-23T21:03:57.063" v="47"/>
          <ac:spMkLst>
            <pc:docMk/>
            <pc:sldMk cId="4025996063" sldId="294"/>
            <ac:spMk id="2" creationId="{5F70589E-5AA9-41A2-8B83-60590AC3E9E7}"/>
          </ac:spMkLst>
        </pc:spChg>
        <pc:spChg chg="mod">
          <ac:chgData name="Eric Cote" userId="da3e17ca1c835afd" providerId="LiveId" clId="{10658903-E9AD-41BB-ACEA-EDFF711FC502}" dt="2020-06-23T21:03:57.063" v="47"/>
          <ac:spMkLst>
            <pc:docMk/>
            <pc:sldMk cId="4025996063" sldId="294"/>
            <ac:spMk id="3" creationId="{C2DAD0A8-5779-4A48-847C-34962D3BD611}"/>
          </ac:spMkLst>
        </pc:spChg>
      </pc:sldChg>
      <pc:sldChg chg="modSp mod modTransition">
        <pc:chgData name="Eric Cote" userId="da3e17ca1c835afd" providerId="LiveId" clId="{10658903-E9AD-41BB-ACEA-EDFF711FC502}" dt="2020-06-23T21:03:58.052" v="52" actId="27636"/>
        <pc:sldMkLst>
          <pc:docMk/>
          <pc:sldMk cId="3752899451" sldId="295"/>
        </pc:sldMkLst>
        <pc:spChg chg="mod">
          <ac:chgData name="Eric Cote" userId="da3e17ca1c835afd" providerId="LiveId" clId="{10658903-E9AD-41BB-ACEA-EDFF711FC502}" dt="2020-06-23T21:03:57.063" v="47"/>
          <ac:spMkLst>
            <pc:docMk/>
            <pc:sldMk cId="3752899451" sldId="295"/>
            <ac:spMk id="2" creationId="{FA408610-3259-43D2-80EE-7B3A539EB3D4}"/>
          </ac:spMkLst>
        </pc:spChg>
        <pc:spChg chg="mod">
          <ac:chgData name="Eric Cote" userId="da3e17ca1c835afd" providerId="LiveId" clId="{10658903-E9AD-41BB-ACEA-EDFF711FC502}" dt="2020-06-23T21:03:58.052" v="52" actId="27636"/>
          <ac:spMkLst>
            <pc:docMk/>
            <pc:sldMk cId="3752899451" sldId="295"/>
            <ac:spMk id="3" creationId="{52B7E74B-E03D-4A5E-95A9-20A9C252F32D}"/>
          </ac:spMkLst>
        </pc:spChg>
      </pc:sldChg>
      <pc:sldChg chg="modSp modTransition">
        <pc:chgData name="Eric Cote" userId="da3e17ca1c835afd" providerId="LiveId" clId="{10658903-E9AD-41BB-ACEA-EDFF711FC502}" dt="2020-06-23T21:03:57.063" v="47"/>
        <pc:sldMkLst>
          <pc:docMk/>
          <pc:sldMk cId="3320379023" sldId="296"/>
        </pc:sldMkLst>
        <pc:spChg chg="mod">
          <ac:chgData name="Eric Cote" userId="da3e17ca1c835afd" providerId="LiveId" clId="{10658903-E9AD-41BB-ACEA-EDFF711FC502}" dt="2020-06-23T21:03:57.063" v="47"/>
          <ac:spMkLst>
            <pc:docMk/>
            <pc:sldMk cId="3320379023" sldId="296"/>
            <ac:spMk id="2" creationId="{C476CBB3-BCC1-4AAF-8359-2E021B3CDE6F}"/>
          </ac:spMkLst>
        </pc:spChg>
        <pc:spChg chg="mod">
          <ac:chgData name="Eric Cote" userId="da3e17ca1c835afd" providerId="LiveId" clId="{10658903-E9AD-41BB-ACEA-EDFF711FC502}" dt="2020-06-23T21:03:57.063" v="47"/>
          <ac:spMkLst>
            <pc:docMk/>
            <pc:sldMk cId="3320379023" sldId="296"/>
            <ac:spMk id="3" creationId="{271C637F-6E34-4370-A916-699A0FC5A82A}"/>
          </ac:spMkLst>
        </pc:spChg>
      </pc:sldChg>
      <pc:sldChg chg="modSp modTransition">
        <pc:chgData name="Eric Cote" userId="da3e17ca1c835afd" providerId="LiveId" clId="{10658903-E9AD-41BB-ACEA-EDFF711FC502}" dt="2020-06-23T21:03:57.063" v="47"/>
        <pc:sldMkLst>
          <pc:docMk/>
          <pc:sldMk cId="2510261414" sldId="297"/>
        </pc:sldMkLst>
        <pc:spChg chg="mod">
          <ac:chgData name="Eric Cote" userId="da3e17ca1c835afd" providerId="LiveId" clId="{10658903-E9AD-41BB-ACEA-EDFF711FC502}" dt="2020-06-23T21:03:57.063" v="47"/>
          <ac:spMkLst>
            <pc:docMk/>
            <pc:sldMk cId="2510261414" sldId="297"/>
            <ac:spMk id="2" creationId="{DF7CBF6D-3454-4F63-A317-1925331F4798}"/>
          </ac:spMkLst>
        </pc:spChg>
      </pc:sldChg>
      <pc:sldChg chg="modSp modTransition">
        <pc:chgData name="Eric Cote" userId="da3e17ca1c835afd" providerId="LiveId" clId="{10658903-E9AD-41BB-ACEA-EDFF711FC502}" dt="2020-06-23T21:03:57.063" v="47"/>
        <pc:sldMkLst>
          <pc:docMk/>
          <pc:sldMk cId="3659912222" sldId="298"/>
        </pc:sldMkLst>
        <pc:spChg chg="mod">
          <ac:chgData name="Eric Cote" userId="da3e17ca1c835afd" providerId="LiveId" clId="{10658903-E9AD-41BB-ACEA-EDFF711FC502}" dt="2020-06-23T21:03:57.063" v="47"/>
          <ac:spMkLst>
            <pc:docMk/>
            <pc:sldMk cId="3659912222" sldId="298"/>
            <ac:spMk id="2" creationId="{6DE481C6-D1EC-4A88-851C-3FF463EDFCC5}"/>
          </ac:spMkLst>
        </pc:spChg>
        <pc:spChg chg="mod">
          <ac:chgData name="Eric Cote" userId="da3e17ca1c835afd" providerId="LiveId" clId="{10658903-E9AD-41BB-ACEA-EDFF711FC502}" dt="2020-06-23T21:03:57.063" v="47"/>
          <ac:spMkLst>
            <pc:docMk/>
            <pc:sldMk cId="3659912222" sldId="298"/>
            <ac:spMk id="3" creationId="{B4528A64-95B5-4AB4-AC42-FE7C234BB3F6}"/>
          </ac:spMkLst>
        </pc:spChg>
      </pc:sldChg>
      <pc:sldChg chg="modSp modTransition">
        <pc:chgData name="Eric Cote" userId="da3e17ca1c835afd" providerId="LiveId" clId="{10658903-E9AD-41BB-ACEA-EDFF711FC502}" dt="2020-06-23T21:03:57.063" v="47"/>
        <pc:sldMkLst>
          <pc:docMk/>
          <pc:sldMk cId="3624616523" sldId="299"/>
        </pc:sldMkLst>
        <pc:spChg chg="mod">
          <ac:chgData name="Eric Cote" userId="da3e17ca1c835afd" providerId="LiveId" clId="{10658903-E9AD-41BB-ACEA-EDFF711FC502}" dt="2020-06-23T21:03:57.063" v="47"/>
          <ac:spMkLst>
            <pc:docMk/>
            <pc:sldMk cId="3624616523" sldId="299"/>
            <ac:spMk id="2" creationId="{59FB420F-C28C-4A25-816B-A4445E5FFFC2}"/>
          </ac:spMkLst>
        </pc:spChg>
      </pc:sldChg>
      <pc:sldChg chg="modSp modTransition">
        <pc:chgData name="Eric Cote" userId="da3e17ca1c835afd" providerId="LiveId" clId="{10658903-E9AD-41BB-ACEA-EDFF711FC502}" dt="2020-06-23T21:03:57.063" v="47"/>
        <pc:sldMkLst>
          <pc:docMk/>
          <pc:sldMk cId="427207167" sldId="300"/>
        </pc:sldMkLst>
        <pc:spChg chg="mod">
          <ac:chgData name="Eric Cote" userId="da3e17ca1c835afd" providerId="LiveId" clId="{10658903-E9AD-41BB-ACEA-EDFF711FC502}" dt="2020-06-23T21:03:57.063" v="47"/>
          <ac:spMkLst>
            <pc:docMk/>
            <pc:sldMk cId="427207167" sldId="300"/>
            <ac:spMk id="2" creationId="{9AFBCE84-816E-4D33-B426-C52FDD1F48D6}"/>
          </ac:spMkLst>
        </pc:spChg>
        <pc:spChg chg="mod">
          <ac:chgData name="Eric Cote" userId="da3e17ca1c835afd" providerId="LiveId" clId="{10658903-E9AD-41BB-ACEA-EDFF711FC502}" dt="2020-06-23T21:03:57.063" v="47"/>
          <ac:spMkLst>
            <pc:docMk/>
            <pc:sldMk cId="427207167" sldId="300"/>
            <ac:spMk id="3" creationId="{F186EEA6-FD8A-4ECE-9284-CD5BC30FF4BB}"/>
          </ac:spMkLst>
        </pc:spChg>
      </pc:sldChg>
      <pc:sldChg chg="modSp modTransition">
        <pc:chgData name="Eric Cote" userId="da3e17ca1c835afd" providerId="LiveId" clId="{10658903-E9AD-41BB-ACEA-EDFF711FC502}" dt="2020-06-23T21:03:57.063" v="47"/>
        <pc:sldMkLst>
          <pc:docMk/>
          <pc:sldMk cId="3275306635" sldId="301"/>
        </pc:sldMkLst>
        <pc:spChg chg="mod">
          <ac:chgData name="Eric Cote" userId="da3e17ca1c835afd" providerId="LiveId" clId="{10658903-E9AD-41BB-ACEA-EDFF711FC502}" dt="2020-06-23T21:03:57.063" v="47"/>
          <ac:spMkLst>
            <pc:docMk/>
            <pc:sldMk cId="3275306635" sldId="301"/>
            <ac:spMk id="2" creationId="{5D058143-0D8B-44E9-BE16-9F1EE8B34E34}"/>
          </ac:spMkLst>
        </pc:spChg>
        <pc:spChg chg="mod">
          <ac:chgData name="Eric Cote" userId="da3e17ca1c835afd" providerId="LiveId" clId="{10658903-E9AD-41BB-ACEA-EDFF711FC502}" dt="2020-06-23T21:03:57.063" v="47"/>
          <ac:spMkLst>
            <pc:docMk/>
            <pc:sldMk cId="3275306635" sldId="301"/>
            <ac:spMk id="3" creationId="{E12889E6-57C7-45B8-A037-028BFA33AE57}"/>
          </ac:spMkLst>
        </pc:spChg>
      </pc:sldChg>
      <pc:sldChg chg="modSp mod modTransition">
        <pc:chgData name="Eric Cote" userId="da3e17ca1c835afd" providerId="LiveId" clId="{10658903-E9AD-41BB-ACEA-EDFF711FC502}" dt="2020-06-23T21:03:57.063" v="47"/>
        <pc:sldMkLst>
          <pc:docMk/>
          <pc:sldMk cId="1601113760" sldId="302"/>
        </pc:sldMkLst>
        <pc:spChg chg="mod">
          <ac:chgData name="Eric Cote" userId="da3e17ca1c835afd" providerId="LiveId" clId="{10658903-E9AD-41BB-ACEA-EDFF711FC502}" dt="2020-06-23T21:03:57.063" v="47"/>
          <ac:spMkLst>
            <pc:docMk/>
            <pc:sldMk cId="1601113760" sldId="302"/>
            <ac:spMk id="2" creationId="{F2CDD0AC-D112-4DD7-A814-35D0698D5315}"/>
          </ac:spMkLst>
        </pc:spChg>
        <pc:spChg chg="mod">
          <ac:chgData name="Eric Cote" userId="da3e17ca1c835afd" providerId="LiveId" clId="{10658903-E9AD-41BB-ACEA-EDFF711FC502}" dt="2020-06-23T21:03:57.063" v="47"/>
          <ac:spMkLst>
            <pc:docMk/>
            <pc:sldMk cId="1601113760" sldId="302"/>
            <ac:spMk id="3" creationId="{67147B9F-E1E4-4AF9-A298-21C061A2C784}"/>
          </ac:spMkLst>
        </pc:spChg>
      </pc:sldChg>
      <pc:sldChg chg="modSp mod modTransition">
        <pc:chgData name="Eric Cote" userId="da3e17ca1c835afd" providerId="LiveId" clId="{10658903-E9AD-41BB-ACEA-EDFF711FC502}" dt="2020-06-23T21:03:57.063" v="47"/>
        <pc:sldMkLst>
          <pc:docMk/>
          <pc:sldMk cId="3644791062" sldId="303"/>
        </pc:sldMkLst>
        <pc:spChg chg="mod">
          <ac:chgData name="Eric Cote" userId="da3e17ca1c835afd" providerId="LiveId" clId="{10658903-E9AD-41BB-ACEA-EDFF711FC502}" dt="2020-06-23T21:03:57.063" v="47"/>
          <ac:spMkLst>
            <pc:docMk/>
            <pc:sldMk cId="3644791062" sldId="303"/>
            <ac:spMk id="2" creationId="{5A0F6C54-F2DE-47C6-96BC-AC4F77B1EB3F}"/>
          </ac:spMkLst>
        </pc:spChg>
        <pc:spChg chg="mod">
          <ac:chgData name="Eric Cote" userId="da3e17ca1c835afd" providerId="LiveId" clId="{10658903-E9AD-41BB-ACEA-EDFF711FC502}" dt="2020-06-23T21:03:57.063" v="47"/>
          <ac:spMkLst>
            <pc:docMk/>
            <pc:sldMk cId="3644791062" sldId="303"/>
            <ac:spMk id="3" creationId="{585AECED-A650-48D7-BC5A-10D71BF85ABC}"/>
          </ac:spMkLst>
        </pc:spChg>
      </pc:sldChg>
      <pc:sldChg chg="modSp modTransition">
        <pc:chgData name="Eric Cote" userId="da3e17ca1c835afd" providerId="LiveId" clId="{10658903-E9AD-41BB-ACEA-EDFF711FC502}" dt="2020-06-23T21:03:57.063" v="47"/>
        <pc:sldMkLst>
          <pc:docMk/>
          <pc:sldMk cId="3589563480" sldId="304"/>
        </pc:sldMkLst>
        <pc:spChg chg="mod">
          <ac:chgData name="Eric Cote" userId="da3e17ca1c835afd" providerId="LiveId" clId="{10658903-E9AD-41BB-ACEA-EDFF711FC502}" dt="2020-06-23T21:03:57.063" v="47"/>
          <ac:spMkLst>
            <pc:docMk/>
            <pc:sldMk cId="3589563480" sldId="304"/>
            <ac:spMk id="2" creationId="{CDE6B8FD-344A-4335-A218-0FF474C8D940}"/>
          </ac:spMkLst>
        </pc:spChg>
        <pc:spChg chg="mod">
          <ac:chgData name="Eric Cote" userId="da3e17ca1c835afd" providerId="LiveId" clId="{10658903-E9AD-41BB-ACEA-EDFF711FC502}" dt="2020-06-23T21:03:57.063" v="47"/>
          <ac:spMkLst>
            <pc:docMk/>
            <pc:sldMk cId="3589563480" sldId="304"/>
            <ac:spMk id="3" creationId="{A704D588-36E2-4069-98B8-3EACA1D28427}"/>
          </ac:spMkLst>
        </pc:spChg>
      </pc:sldChg>
      <pc:sldChg chg="modSp mod modTransition">
        <pc:chgData name="Eric Cote" userId="da3e17ca1c835afd" providerId="LiveId" clId="{10658903-E9AD-41BB-ACEA-EDFF711FC502}" dt="2020-06-23T21:03:57.063" v="47"/>
        <pc:sldMkLst>
          <pc:docMk/>
          <pc:sldMk cId="3659217737" sldId="305"/>
        </pc:sldMkLst>
        <pc:spChg chg="mod">
          <ac:chgData name="Eric Cote" userId="da3e17ca1c835afd" providerId="LiveId" clId="{10658903-E9AD-41BB-ACEA-EDFF711FC502}" dt="2020-06-23T21:03:57.063" v="47"/>
          <ac:spMkLst>
            <pc:docMk/>
            <pc:sldMk cId="3659217737" sldId="305"/>
            <ac:spMk id="2" creationId="{11B059A4-AB72-4392-B5C3-5DB6AF720A93}"/>
          </ac:spMkLst>
        </pc:spChg>
        <pc:spChg chg="mod">
          <ac:chgData name="Eric Cote" userId="da3e17ca1c835afd" providerId="LiveId" clId="{10658903-E9AD-41BB-ACEA-EDFF711FC502}" dt="2020-06-23T21:03:57.063" v="47"/>
          <ac:spMkLst>
            <pc:docMk/>
            <pc:sldMk cId="3659217737" sldId="305"/>
            <ac:spMk id="3" creationId="{831C49E8-07BE-43E3-BC55-630F46D89468}"/>
          </ac:spMkLst>
        </pc:spChg>
      </pc:sldChg>
      <pc:sldChg chg="modSp modTransition">
        <pc:chgData name="Eric Cote" userId="da3e17ca1c835afd" providerId="LiveId" clId="{10658903-E9AD-41BB-ACEA-EDFF711FC502}" dt="2020-06-23T21:03:57.063" v="47"/>
        <pc:sldMkLst>
          <pc:docMk/>
          <pc:sldMk cId="3043885397" sldId="306"/>
        </pc:sldMkLst>
        <pc:spChg chg="mod">
          <ac:chgData name="Eric Cote" userId="da3e17ca1c835afd" providerId="LiveId" clId="{10658903-E9AD-41BB-ACEA-EDFF711FC502}" dt="2020-06-23T21:03:57.063" v="47"/>
          <ac:spMkLst>
            <pc:docMk/>
            <pc:sldMk cId="3043885397" sldId="306"/>
            <ac:spMk id="2" creationId="{64B5C5A0-C4E2-4D4A-A478-85C4890AD3FB}"/>
          </ac:spMkLst>
        </pc:spChg>
        <pc:spChg chg="mod">
          <ac:chgData name="Eric Cote" userId="da3e17ca1c835afd" providerId="LiveId" clId="{10658903-E9AD-41BB-ACEA-EDFF711FC502}" dt="2020-06-23T21:03:57.063" v="47"/>
          <ac:spMkLst>
            <pc:docMk/>
            <pc:sldMk cId="3043885397" sldId="306"/>
            <ac:spMk id="3" creationId="{6CE0410B-E0DA-4E3D-8598-88C336E19F61}"/>
          </ac:spMkLst>
        </pc:spChg>
      </pc:sldChg>
      <pc:sldChg chg="modSp modTransition">
        <pc:chgData name="Eric Cote" userId="da3e17ca1c835afd" providerId="LiveId" clId="{10658903-E9AD-41BB-ACEA-EDFF711FC502}" dt="2020-06-23T21:03:57.063" v="47"/>
        <pc:sldMkLst>
          <pc:docMk/>
          <pc:sldMk cId="707908922" sldId="307"/>
        </pc:sldMkLst>
        <pc:spChg chg="mod">
          <ac:chgData name="Eric Cote" userId="da3e17ca1c835afd" providerId="LiveId" clId="{10658903-E9AD-41BB-ACEA-EDFF711FC502}" dt="2020-06-23T21:03:57.063" v="47"/>
          <ac:spMkLst>
            <pc:docMk/>
            <pc:sldMk cId="707908922" sldId="307"/>
            <ac:spMk id="2" creationId="{8D1EFEED-AC7A-4306-A0E2-BFE295869D89}"/>
          </ac:spMkLst>
        </pc:spChg>
        <pc:spChg chg="mod">
          <ac:chgData name="Eric Cote" userId="da3e17ca1c835afd" providerId="LiveId" clId="{10658903-E9AD-41BB-ACEA-EDFF711FC502}" dt="2020-06-23T21:03:57.063" v="47"/>
          <ac:spMkLst>
            <pc:docMk/>
            <pc:sldMk cId="707908922" sldId="307"/>
            <ac:spMk id="3" creationId="{2CE1BD79-750B-4DE8-B32D-FC2AA751FE9F}"/>
          </ac:spMkLst>
        </pc:spChg>
      </pc:sldChg>
      <pc:sldChg chg="modSp modTransition">
        <pc:chgData name="Eric Cote" userId="da3e17ca1c835afd" providerId="LiveId" clId="{10658903-E9AD-41BB-ACEA-EDFF711FC502}" dt="2020-06-23T21:03:57.063" v="47"/>
        <pc:sldMkLst>
          <pc:docMk/>
          <pc:sldMk cId="1358516603" sldId="308"/>
        </pc:sldMkLst>
        <pc:spChg chg="mod">
          <ac:chgData name="Eric Cote" userId="da3e17ca1c835afd" providerId="LiveId" clId="{10658903-E9AD-41BB-ACEA-EDFF711FC502}" dt="2020-06-23T21:03:57.063" v="47"/>
          <ac:spMkLst>
            <pc:docMk/>
            <pc:sldMk cId="1358516603" sldId="308"/>
            <ac:spMk id="2" creationId="{0C70634B-EC90-4670-9E7B-9399061F6055}"/>
          </ac:spMkLst>
        </pc:spChg>
      </pc:sldChg>
      <pc:sldChg chg="modSp mod modTransition">
        <pc:chgData name="Eric Cote" userId="da3e17ca1c835afd" providerId="LiveId" clId="{10658903-E9AD-41BB-ACEA-EDFF711FC502}" dt="2020-06-23T21:03:57.063" v="47"/>
        <pc:sldMkLst>
          <pc:docMk/>
          <pc:sldMk cId="3432645646" sldId="309"/>
        </pc:sldMkLst>
        <pc:spChg chg="mod">
          <ac:chgData name="Eric Cote" userId="da3e17ca1c835afd" providerId="LiveId" clId="{10658903-E9AD-41BB-ACEA-EDFF711FC502}" dt="2020-06-23T21:03:57.063" v="47"/>
          <ac:spMkLst>
            <pc:docMk/>
            <pc:sldMk cId="3432645646" sldId="309"/>
            <ac:spMk id="2" creationId="{04F3A433-7FE7-4BBD-A180-D71CDDB54771}"/>
          </ac:spMkLst>
        </pc:spChg>
        <pc:spChg chg="mod">
          <ac:chgData name="Eric Cote" userId="da3e17ca1c835afd" providerId="LiveId" clId="{10658903-E9AD-41BB-ACEA-EDFF711FC502}" dt="2020-06-23T21:03:57.063" v="47"/>
          <ac:spMkLst>
            <pc:docMk/>
            <pc:sldMk cId="3432645646" sldId="309"/>
            <ac:spMk id="3" creationId="{CFB7E627-6E06-42C9-ADD9-16ED1EEB7B14}"/>
          </ac:spMkLst>
        </pc:spChg>
      </pc:sldChg>
      <pc:sldChg chg="modSp modTransition">
        <pc:chgData name="Eric Cote" userId="da3e17ca1c835afd" providerId="LiveId" clId="{10658903-E9AD-41BB-ACEA-EDFF711FC502}" dt="2020-06-23T21:03:57.063" v="47"/>
        <pc:sldMkLst>
          <pc:docMk/>
          <pc:sldMk cId="2310814282" sldId="310"/>
        </pc:sldMkLst>
        <pc:spChg chg="mod">
          <ac:chgData name="Eric Cote" userId="da3e17ca1c835afd" providerId="LiveId" clId="{10658903-E9AD-41BB-ACEA-EDFF711FC502}" dt="2020-06-23T21:03:57.063" v="47"/>
          <ac:spMkLst>
            <pc:docMk/>
            <pc:sldMk cId="2310814282" sldId="310"/>
            <ac:spMk id="2" creationId="{4837C4E6-072D-40C3-8C4B-234011805F4A}"/>
          </ac:spMkLst>
        </pc:spChg>
        <pc:spChg chg="mod">
          <ac:chgData name="Eric Cote" userId="da3e17ca1c835afd" providerId="LiveId" clId="{10658903-E9AD-41BB-ACEA-EDFF711FC502}" dt="2020-06-23T21:03:57.063" v="47"/>
          <ac:spMkLst>
            <pc:docMk/>
            <pc:sldMk cId="2310814282" sldId="310"/>
            <ac:spMk id="3" creationId="{30BCA088-BA93-4CFD-B815-2C99B0F04923}"/>
          </ac:spMkLst>
        </pc:spChg>
      </pc:sldChg>
      <pc:sldChg chg="modSp modTransition">
        <pc:chgData name="Eric Cote" userId="da3e17ca1c835afd" providerId="LiveId" clId="{10658903-E9AD-41BB-ACEA-EDFF711FC502}" dt="2020-06-23T21:03:57.063" v="47"/>
        <pc:sldMkLst>
          <pc:docMk/>
          <pc:sldMk cId="918502023" sldId="311"/>
        </pc:sldMkLst>
        <pc:spChg chg="mod">
          <ac:chgData name="Eric Cote" userId="da3e17ca1c835afd" providerId="LiveId" clId="{10658903-E9AD-41BB-ACEA-EDFF711FC502}" dt="2020-06-23T21:03:57.063" v="47"/>
          <ac:spMkLst>
            <pc:docMk/>
            <pc:sldMk cId="918502023" sldId="311"/>
            <ac:spMk id="2" creationId="{3A5ADFA1-3809-4CEC-9C95-2AEF8E86DBC1}"/>
          </ac:spMkLst>
        </pc:spChg>
        <pc:spChg chg="mod">
          <ac:chgData name="Eric Cote" userId="da3e17ca1c835afd" providerId="LiveId" clId="{10658903-E9AD-41BB-ACEA-EDFF711FC502}" dt="2020-06-23T21:03:57.063" v="47"/>
          <ac:spMkLst>
            <pc:docMk/>
            <pc:sldMk cId="918502023" sldId="311"/>
            <ac:spMk id="3" creationId="{E6572ABC-1CA8-45E4-8DD7-4472DAB768E7}"/>
          </ac:spMkLst>
        </pc:spChg>
      </pc:sldChg>
      <pc:sldChg chg="modSp modTransition">
        <pc:chgData name="Eric Cote" userId="da3e17ca1c835afd" providerId="LiveId" clId="{10658903-E9AD-41BB-ACEA-EDFF711FC502}" dt="2020-06-23T21:03:57.063" v="47"/>
        <pc:sldMkLst>
          <pc:docMk/>
          <pc:sldMk cId="858217623" sldId="312"/>
        </pc:sldMkLst>
        <pc:spChg chg="mod">
          <ac:chgData name="Eric Cote" userId="da3e17ca1c835afd" providerId="LiveId" clId="{10658903-E9AD-41BB-ACEA-EDFF711FC502}" dt="2020-06-23T21:03:57.063" v="47"/>
          <ac:spMkLst>
            <pc:docMk/>
            <pc:sldMk cId="858217623" sldId="312"/>
            <ac:spMk id="2" creationId="{1C01BB50-A313-41DF-BBEC-5CCCBF300D9A}"/>
          </ac:spMkLst>
        </pc:spChg>
        <pc:spChg chg="mod">
          <ac:chgData name="Eric Cote" userId="da3e17ca1c835afd" providerId="LiveId" clId="{10658903-E9AD-41BB-ACEA-EDFF711FC502}" dt="2020-06-23T21:03:57.063" v="47"/>
          <ac:spMkLst>
            <pc:docMk/>
            <pc:sldMk cId="858217623" sldId="312"/>
            <ac:spMk id="3" creationId="{EEBE24C1-931D-4B4D-ACC6-0C9AD5779F35}"/>
          </ac:spMkLst>
        </pc:spChg>
      </pc:sldChg>
      <pc:sldChg chg="modSp modTransition">
        <pc:chgData name="Eric Cote" userId="da3e17ca1c835afd" providerId="LiveId" clId="{10658903-E9AD-41BB-ACEA-EDFF711FC502}" dt="2020-06-23T21:03:57.063" v="47"/>
        <pc:sldMkLst>
          <pc:docMk/>
          <pc:sldMk cId="1575029173" sldId="313"/>
        </pc:sldMkLst>
        <pc:spChg chg="mod">
          <ac:chgData name="Eric Cote" userId="da3e17ca1c835afd" providerId="LiveId" clId="{10658903-E9AD-41BB-ACEA-EDFF711FC502}" dt="2020-06-23T21:03:57.063" v="47"/>
          <ac:spMkLst>
            <pc:docMk/>
            <pc:sldMk cId="1575029173" sldId="313"/>
            <ac:spMk id="2" creationId="{289F89D6-A85D-4E43-AFC0-F1375639FA62}"/>
          </ac:spMkLst>
        </pc:spChg>
        <pc:spChg chg="mod">
          <ac:chgData name="Eric Cote" userId="da3e17ca1c835afd" providerId="LiveId" clId="{10658903-E9AD-41BB-ACEA-EDFF711FC502}" dt="2020-06-23T21:03:57.063" v="47"/>
          <ac:spMkLst>
            <pc:docMk/>
            <pc:sldMk cId="1575029173" sldId="313"/>
            <ac:spMk id="3" creationId="{58DB843D-79B7-4306-AA6D-322550BDCA43}"/>
          </ac:spMkLst>
        </pc:spChg>
      </pc:sldChg>
      <pc:sldChg chg="modSp modTransition">
        <pc:chgData name="Eric Cote" userId="da3e17ca1c835afd" providerId="LiveId" clId="{10658903-E9AD-41BB-ACEA-EDFF711FC502}" dt="2020-06-23T21:03:57.063" v="47"/>
        <pc:sldMkLst>
          <pc:docMk/>
          <pc:sldMk cId="3225740335" sldId="314"/>
        </pc:sldMkLst>
        <pc:spChg chg="mod">
          <ac:chgData name="Eric Cote" userId="da3e17ca1c835afd" providerId="LiveId" clId="{10658903-E9AD-41BB-ACEA-EDFF711FC502}" dt="2020-06-23T21:03:57.063" v="47"/>
          <ac:spMkLst>
            <pc:docMk/>
            <pc:sldMk cId="3225740335" sldId="314"/>
            <ac:spMk id="2" creationId="{8CF668E9-C619-40B6-AC29-0689C6258489}"/>
          </ac:spMkLst>
        </pc:spChg>
        <pc:spChg chg="mod">
          <ac:chgData name="Eric Cote" userId="da3e17ca1c835afd" providerId="LiveId" clId="{10658903-E9AD-41BB-ACEA-EDFF711FC502}" dt="2020-06-23T21:03:57.063" v="47"/>
          <ac:spMkLst>
            <pc:docMk/>
            <pc:sldMk cId="3225740335" sldId="314"/>
            <ac:spMk id="3" creationId="{3B24F35C-3AE0-41D0-83B3-DC3DD3739B03}"/>
          </ac:spMkLst>
        </pc:spChg>
      </pc:sldChg>
      <pc:sldChg chg="modSp modTransition">
        <pc:chgData name="Eric Cote" userId="da3e17ca1c835afd" providerId="LiveId" clId="{10658903-E9AD-41BB-ACEA-EDFF711FC502}" dt="2020-06-23T21:03:57.063" v="47"/>
        <pc:sldMkLst>
          <pc:docMk/>
          <pc:sldMk cId="4147401451" sldId="315"/>
        </pc:sldMkLst>
        <pc:spChg chg="mod">
          <ac:chgData name="Eric Cote" userId="da3e17ca1c835afd" providerId="LiveId" clId="{10658903-E9AD-41BB-ACEA-EDFF711FC502}" dt="2020-06-23T21:03:57.063" v="47"/>
          <ac:spMkLst>
            <pc:docMk/>
            <pc:sldMk cId="4147401451" sldId="315"/>
            <ac:spMk id="2" creationId="{DF107088-58B6-49DE-9DA5-9033AD930753}"/>
          </ac:spMkLst>
        </pc:spChg>
        <pc:spChg chg="mod">
          <ac:chgData name="Eric Cote" userId="da3e17ca1c835afd" providerId="LiveId" clId="{10658903-E9AD-41BB-ACEA-EDFF711FC502}" dt="2020-06-23T21:03:57.063" v="47"/>
          <ac:spMkLst>
            <pc:docMk/>
            <pc:sldMk cId="4147401451" sldId="315"/>
            <ac:spMk id="3" creationId="{A98F58EB-207D-423B-8A04-EF8CFC93E701}"/>
          </ac:spMkLst>
        </pc:spChg>
      </pc:sldChg>
      <pc:sldChg chg="modSp mod modTransition">
        <pc:chgData name="Eric Cote" userId="da3e17ca1c835afd" providerId="LiveId" clId="{10658903-E9AD-41BB-ACEA-EDFF711FC502}" dt="2020-06-23T21:03:57.063" v="47"/>
        <pc:sldMkLst>
          <pc:docMk/>
          <pc:sldMk cId="1050692111" sldId="316"/>
        </pc:sldMkLst>
        <pc:spChg chg="mod">
          <ac:chgData name="Eric Cote" userId="da3e17ca1c835afd" providerId="LiveId" clId="{10658903-E9AD-41BB-ACEA-EDFF711FC502}" dt="2020-06-23T21:03:57.063" v="47"/>
          <ac:spMkLst>
            <pc:docMk/>
            <pc:sldMk cId="1050692111" sldId="316"/>
            <ac:spMk id="2" creationId="{7D6A379E-5E01-4E1F-8574-7381146B2EBA}"/>
          </ac:spMkLst>
        </pc:spChg>
        <pc:spChg chg="mod">
          <ac:chgData name="Eric Cote" userId="da3e17ca1c835afd" providerId="LiveId" clId="{10658903-E9AD-41BB-ACEA-EDFF711FC502}" dt="2020-06-23T21:03:57.063" v="47"/>
          <ac:spMkLst>
            <pc:docMk/>
            <pc:sldMk cId="1050692111" sldId="316"/>
            <ac:spMk id="3" creationId="{037C8F45-5BE2-40AF-B87D-EBCCBE0FB8CF}"/>
          </ac:spMkLst>
        </pc:spChg>
      </pc:sldChg>
      <pc:sldChg chg="modSp modTransition">
        <pc:chgData name="Eric Cote" userId="da3e17ca1c835afd" providerId="LiveId" clId="{10658903-E9AD-41BB-ACEA-EDFF711FC502}" dt="2020-06-23T21:03:57.063" v="47"/>
        <pc:sldMkLst>
          <pc:docMk/>
          <pc:sldMk cId="2947405442" sldId="317"/>
        </pc:sldMkLst>
        <pc:spChg chg="mod">
          <ac:chgData name="Eric Cote" userId="da3e17ca1c835afd" providerId="LiveId" clId="{10658903-E9AD-41BB-ACEA-EDFF711FC502}" dt="2020-06-23T21:03:57.063" v="47"/>
          <ac:spMkLst>
            <pc:docMk/>
            <pc:sldMk cId="2947405442" sldId="317"/>
            <ac:spMk id="2" creationId="{85832AD9-549B-4843-B048-E68C40666C79}"/>
          </ac:spMkLst>
        </pc:spChg>
        <pc:spChg chg="mod">
          <ac:chgData name="Eric Cote" userId="da3e17ca1c835afd" providerId="LiveId" clId="{10658903-E9AD-41BB-ACEA-EDFF711FC502}" dt="2020-06-23T21:03:57.063" v="47"/>
          <ac:spMkLst>
            <pc:docMk/>
            <pc:sldMk cId="2947405442" sldId="317"/>
            <ac:spMk id="3" creationId="{6209ED02-9679-4CD3-9EED-4EAD89F38E61}"/>
          </ac:spMkLst>
        </pc:spChg>
      </pc:sldChg>
      <pc:sldChg chg="modSp modTransition">
        <pc:chgData name="Eric Cote" userId="da3e17ca1c835afd" providerId="LiveId" clId="{10658903-E9AD-41BB-ACEA-EDFF711FC502}" dt="2020-06-23T21:03:57.063" v="47"/>
        <pc:sldMkLst>
          <pc:docMk/>
          <pc:sldMk cId="3940092426" sldId="318"/>
        </pc:sldMkLst>
        <pc:spChg chg="mod">
          <ac:chgData name="Eric Cote" userId="da3e17ca1c835afd" providerId="LiveId" clId="{10658903-E9AD-41BB-ACEA-EDFF711FC502}" dt="2020-06-23T21:03:57.063" v="47"/>
          <ac:spMkLst>
            <pc:docMk/>
            <pc:sldMk cId="3940092426" sldId="318"/>
            <ac:spMk id="2" creationId="{FA592F7F-E1C2-4E5C-9A9B-CA0A2196CBC6}"/>
          </ac:spMkLst>
        </pc:spChg>
        <pc:spChg chg="mod">
          <ac:chgData name="Eric Cote" userId="da3e17ca1c835afd" providerId="LiveId" clId="{10658903-E9AD-41BB-ACEA-EDFF711FC502}" dt="2020-06-23T21:03:57.063" v="47"/>
          <ac:spMkLst>
            <pc:docMk/>
            <pc:sldMk cId="3940092426" sldId="318"/>
            <ac:spMk id="3" creationId="{D7BEC613-45A4-49CD-A855-C1ABB1C1DE3A}"/>
          </ac:spMkLst>
        </pc:spChg>
      </pc:sldChg>
      <pc:sldChg chg="modSp modTransition">
        <pc:chgData name="Eric Cote" userId="da3e17ca1c835afd" providerId="LiveId" clId="{10658903-E9AD-41BB-ACEA-EDFF711FC502}" dt="2020-06-23T21:03:57.063" v="47"/>
        <pc:sldMkLst>
          <pc:docMk/>
          <pc:sldMk cId="2659366741" sldId="319"/>
        </pc:sldMkLst>
        <pc:spChg chg="mod">
          <ac:chgData name="Eric Cote" userId="da3e17ca1c835afd" providerId="LiveId" clId="{10658903-E9AD-41BB-ACEA-EDFF711FC502}" dt="2020-06-23T21:03:57.063" v="47"/>
          <ac:spMkLst>
            <pc:docMk/>
            <pc:sldMk cId="2659366741" sldId="319"/>
            <ac:spMk id="2" creationId="{622BDE34-C0FD-414F-8B57-A9FF54B6DB39}"/>
          </ac:spMkLst>
        </pc:spChg>
      </pc:sldChg>
      <pc:sldChg chg="modSp mod modTransition">
        <pc:chgData name="Eric Cote" userId="da3e17ca1c835afd" providerId="LiveId" clId="{10658903-E9AD-41BB-ACEA-EDFF711FC502}" dt="2020-06-23T21:03:58.104" v="53" actId="27636"/>
        <pc:sldMkLst>
          <pc:docMk/>
          <pc:sldMk cId="2175268171" sldId="320"/>
        </pc:sldMkLst>
        <pc:spChg chg="mod">
          <ac:chgData name="Eric Cote" userId="da3e17ca1c835afd" providerId="LiveId" clId="{10658903-E9AD-41BB-ACEA-EDFF711FC502}" dt="2020-06-23T21:03:57.063" v="47"/>
          <ac:spMkLst>
            <pc:docMk/>
            <pc:sldMk cId="2175268171" sldId="320"/>
            <ac:spMk id="2" creationId="{19B2A1D9-7EB4-4542-B85A-503D33DD7487}"/>
          </ac:spMkLst>
        </pc:spChg>
        <pc:spChg chg="mod">
          <ac:chgData name="Eric Cote" userId="da3e17ca1c835afd" providerId="LiveId" clId="{10658903-E9AD-41BB-ACEA-EDFF711FC502}" dt="2020-06-23T21:03:58.104" v="53" actId="27636"/>
          <ac:spMkLst>
            <pc:docMk/>
            <pc:sldMk cId="2175268171" sldId="320"/>
            <ac:spMk id="3" creationId="{EC15D4A4-4000-4A2A-B2D6-3A8B060A7865}"/>
          </ac:spMkLst>
        </pc:spChg>
      </pc:sldChg>
      <pc:sldChg chg="modSp modTransition">
        <pc:chgData name="Eric Cote" userId="da3e17ca1c835afd" providerId="LiveId" clId="{10658903-E9AD-41BB-ACEA-EDFF711FC502}" dt="2020-06-23T21:03:57.063" v="47"/>
        <pc:sldMkLst>
          <pc:docMk/>
          <pc:sldMk cId="2314926443" sldId="321"/>
        </pc:sldMkLst>
        <pc:spChg chg="mod">
          <ac:chgData name="Eric Cote" userId="da3e17ca1c835afd" providerId="LiveId" clId="{10658903-E9AD-41BB-ACEA-EDFF711FC502}" dt="2020-06-23T21:03:57.063" v="47"/>
          <ac:spMkLst>
            <pc:docMk/>
            <pc:sldMk cId="2314926443" sldId="321"/>
            <ac:spMk id="2" creationId="{3233FE7A-1DD0-4884-93B5-DA1534DC3BF3}"/>
          </ac:spMkLst>
        </pc:spChg>
        <pc:spChg chg="mod">
          <ac:chgData name="Eric Cote" userId="da3e17ca1c835afd" providerId="LiveId" clId="{10658903-E9AD-41BB-ACEA-EDFF711FC502}" dt="2020-06-23T21:03:57.063" v="47"/>
          <ac:spMkLst>
            <pc:docMk/>
            <pc:sldMk cId="2314926443" sldId="321"/>
            <ac:spMk id="3" creationId="{AB374A03-C2F3-43E3-A8FE-37D6C617FF5D}"/>
          </ac:spMkLst>
        </pc:spChg>
      </pc:sldChg>
      <pc:sldChg chg="modSp modTransition">
        <pc:chgData name="Eric Cote" userId="da3e17ca1c835afd" providerId="LiveId" clId="{10658903-E9AD-41BB-ACEA-EDFF711FC502}" dt="2020-06-23T21:03:57.063" v="47"/>
        <pc:sldMkLst>
          <pc:docMk/>
          <pc:sldMk cId="1221162416" sldId="322"/>
        </pc:sldMkLst>
        <pc:spChg chg="mod">
          <ac:chgData name="Eric Cote" userId="da3e17ca1c835afd" providerId="LiveId" clId="{10658903-E9AD-41BB-ACEA-EDFF711FC502}" dt="2020-06-23T21:03:57.063" v="47"/>
          <ac:spMkLst>
            <pc:docMk/>
            <pc:sldMk cId="1221162416" sldId="322"/>
            <ac:spMk id="2" creationId="{D3728417-A5AE-40CD-AA4E-3970E0BF4B02}"/>
          </ac:spMkLst>
        </pc:spChg>
        <pc:spChg chg="mod">
          <ac:chgData name="Eric Cote" userId="da3e17ca1c835afd" providerId="LiveId" clId="{10658903-E9AD-41BB-ACEA-EDFF711FC502}" dt="2020-06-23T21:03:57.063" v="47"/>
          <ac:spMkLst>
            <pc:docMk/>
            <pc:sldMk cId="1221162416" sldId="322"/>
            <ac:spMk id="3" creationId="{7DD06100-1E73-4A41-B5FC-DE89F8A9F3F0}"/>
          </ac:spMkLst>
        </pc:spChg>
      </pc:sldChg>
      <pc:sldChg chg="modSp modTransition">
        <pc:chgData name="Eric Cote" userId="da3e17ca1c835afd" providerId="LiveId" clId="{10658903-E9AD-41BB-ACEA-EDFF711FC502}" dt="2020-06-23T21:03:57.063" v="47"/>
        <pc:sldMkLst>
          <pc:docMk/>
          <pc:sldMk cId="3446462188" sldId="323"/>
        </pc:sldMkLst>
        <pc:spChg chg="mod">
          <ac:chgData name="Eric Cote" userId="da3e17ca1c835afd" providerId="LiveId" clId="{10658903-E9AD-41BB-ACEA-EDFF711FC502}" dt="2020-06-23T21:03:57.063" v="47"/>
          <ac:spMkLst>
            <pc:docMk/>
            <pc:sldMk cId="3446462188" sldId="323"/>
            <ac:spMk id="2" creationId="{AB2AB16F-5588-4D08-8A28-4C80202279D3}"/>
          </ac:spMkLst>
        </pc:spChg>
        <pc:spChg chg="mod">
          <ac:chgData name="Eric Cote" userId="da3e17ca1c835afd" providerId="LiveId" clId="{10658903-E9AD-41BB-ACEA-EDFF711FC502}" dt="2020-06-23T21:03:57.063" v="47"/>
          <ac:spMkLst>
            <pc:docMk/>
            <pc:sldMk cId="3446462188" sldId="323"/>
            <ac:spMk id="3" creationId="{0A04BDCD-569B-47A3-B356-A3275E2E8267}"/>
          </ac:spMkLst>
        </pc:spChg>
      </pc:sldChg>
      <pc:sldChg chg="modSp modTransition">
        <pc:chgData name="Eric Cote" userId="da3e17ca1c835afd" providerId="LiveId" clId="{10658903-E9AD-41BB-ACEA-EDFF711FC502}" dt="2020-06-23T21:03:57.063" v="47"/>
        <pc:sldMkLst>
          <pc:docMk/>
          <pc:sldMk cId="2991661862" sldId="324"/>
        </pc:sldMkLst>
        <pc:spChg chg="mod">
          <ac:chgData name="Eric Cote" userId="da3e17ca1c835afd" providerId="LiveId" clId="{10658903-E9AD-41BB-ACEA-EDFF711FC502}" dt="2020-06-23T21:03:57.063" v="47"/>
          <ac:spMkLst>
            <pc:docMk/>
            <pc:sldMk cId="2991661862" sldId="324"/>
            <ac:spMk id="2" creationId="{DA3B8E80-CFF0-426E-BF53-8ECE8A3FAD06}"/>
          </ac:spMkLst>
        </pc:spChg>
        <pc:spChg chg="mod">
          <ac:chgData name="Eric Cote" userId="da3e17ca1c835afd" providerId="LiveId" clId="{10658903-E9AD-41BB-ACEA-EDFF711FC502}" dt="2020-06-23T21:03:57.063" v="47"/>
          <ac:spMkLst>
            <pc:docMk/>
            <pc:sldMk cId="2991661862" sldId="324"/>
            <ac:spMk id="3" creationId="{75067F51-2071-4259-910F-E0BB4DA84914}"/>
          </ac:spMkLst>
        </pc:spChg>
      </pc:sldChg>
      <pc:sldChg chg="modSp mod modTransition">
        <pc:chgData name="Eric Cote" userId="da3e17ca1c835afd" providerId="LiveId" clId="{10658903-E9AD-41BB-ACEA-EDFF711FC502}" dt="2020-06-23T21:03:57.063" v="47"/>
        <pc:sldMkLst>
          <pc:docMk/>
          <pc:sldMk cId="3740786205" sldId="325"/>
        </pc:sldMkLst>
        <pc:spChg chg="mod">
          <ac:chgData name="Eric Cote" userId="da3e17ca1c835afd" providerId="LiveId" clId="{10658903-E9AD-41BB-ACEA-EDFF711FC502}" dt="2020-06-23T21:03:57.063" v="47"/>
          <ac:spMkLst>
            <pc:docMk/>
            <pc:sldMk cId="3740786205" sldId="325"/>
            <ac:spMk id="2" creationId="{FF41D938-F1C4-4146-8684-1A3AD7B07742}"/>
          </ac:spMkLst>
        </pc:spChg>
        <pc:spChg chg="mod">
          <ac:chgData name="Eric Cote" userId="da3e17ca1c835afd" providerId="LiveId" clId="{10658903-E9AD-41BB-ACEA-EDFF711FC502}" dt="2020-06-23T21:03:57.063" v="47"/>
          <ac:spMkLst>
            <pc:docMk/>
            <pc:sldMk cId="3740786205" sldId="325"/>
            <ac:spMk id="3" creationId="{FAFAC9A9-F9EE-46B0-9C2B-CA82DD1AB2CF}"/>
          </ac:spMkLst>
        </pc:spChg>
      </pc:sldChg>
      <pc:sldChg chg="modSp mod modTransition">
        <pc:chgData name="Eric Cote" userId="da3e17ca1c835afd" providerId="LiveId" clId="{10658903-E9AD-41BB-ACEA-EDFF711FC502}" dt="2020-06-23T21:03:57.063" v="47"/>
        <pc:sldMkLst>
          <pc:docMk/>
          <pc:sldMk cId="1376511534" sldId="326"/>
        </pc:sldMkLst>
        <pc:spChg chg="mod">
          <ac:chgData name="Eric Cote" userId="da3e17ca1c835afd" providerId="LiveId" clId="{10658903-E9AD-41BB-ACEA-EDFF711FC502}" dt="2020-06-23T21:03:57.063" v="47"/>
          <ac:spMkLst>
            <pc:docMk/>
            <pc:sldMk cId="1376511534" sldId="326"/>
            <ac:spMk id="2" creationId="{345126AC-DCCC-421D-BAB2-EE4D9D3A3150}"/>
          </ac:spMkLst>
        </pc:spChg>
        <pc:spChg chg="mod">
          <ac:chgData name="Eric Cote" userId="da3e17ca1c835afd" providerId="LiveId" clId="{10658903-E9AD-41BB-ACEA-EDFF711FC502}" dt="2020-06-23T21:03:57.063" v="47"/>
          <ac:spMkLst>
            <pc:docMk/>
            <pc:sldMk cId="1376511534" sldId="326"/>
            <ac:spMk id="3" creationId="{8C467068-E38E-4D36-853E-F7F1641D3157}"/>
          </ac:spMkLst>
        </pc:spChg>
      </pc:sldChg>
      <pc:sldChg chg="modSp modTransition">
        <pc:chgData name="Eric Cote" userId="da3e17ca1c835afd" providerId="LiveId" clId="{10658903-E9AD-41BB-ACEA-EDFF711FC502}" dt="2020-06-23T21:03:57.063" v="47"/>
        <pc:sldMkLst>
          <pc:docMk/>
          <pc:sldMk cId="344960327" sldId="327"/>
        </pc:sldMkLst>
        <pc:spChg chg="mod">
          <ac:chgData name="Eric Cote" userId="da3e17ca1c835afd" providerId="LiveId" clId="{10658903-E9AD-41BB-ACEA-EDFF711FC502}" dt="2020-06-23T21:03:57.063" v="47"/>
          <ac:spMkLst>
            <pc:docMk/>
            <pc:sldMk cId="344960327" sldId="327"/>
            <ac:spMk id="2" creationId="{41465DF0-F4BA-477C-A257-F8B2549C0799}"/>
          </ac:spMkLst>
        </pc:spChg>
        <pc:spChg chg="mod">
          <ac:chgData name="Eric Cote" userId="da3e17ca1c835afd" providerId="LiveId" clId="{10658903-E9AD-41BB-ACEA-EDFF711FC502}" dt="2020-06-23T21:03:57.063" v="47"/>
          <ac:spMkLst>
            <pc:docMk/>
            <pc:sldMk cId="344960327" sldId="327"/>
            <ac:spMk id="3" creationId="{46AA8550-4486-41B3-BE78-3C19C652A96E}"/>
          </ac:spMkLst>
        </pc:spChg>
      </pc:sldChg>
      <pc:sldChg chg="modSp modTransition">
        <pc:chgData name="Eric Cote" userId="da3e17ca1c835afd" providerId="LiveId" clId="{10658903-E9AD-41BB-ACEA-EDFF711FC502}" dt="2020-06-23T21:03:57.063" v="47"/>
        <pc:sldMkLst>
          <pc:docMk/>
          <pc:sldMk cId="3883585551" sldId="328"/>
        </pc:sldMkLst>
        <pc:spChg chg="mod">
          <ac:chgData name="Eric Cote" userId="da3e17ca1c835afd" providerId="LiveId" clId="{10658903-E9AD-41BB-ACEA-EDFF711FC502}" dt="2020-06-23T21:03:57.063" v="47"/>
          <ac:spMkLst>
            <pc:docMk/>
            <pc:sldMk cId="3883585551" sldId="328"/>
            <ac:spMk id="2" creationId="{58EB1831-81F1-4285-AC60-1182B394EF7C}"/>
          </ac:spMkLst>
        </pc:spChg>
        <pc:spChg chg="mod">
          <ac:chgData name="Eric Cote" userId="da3e17ca1c835afd" providerId="LiveId" clId="{10658903-E9AD-41BB-ACEA-EDFF711FC502}" dt="2020-06-23T21:03:57.063" v="47"/>
          <ac:spMkLst>
            <pc:docMk/>
            <pc:sldMk cId="3883585551" sldId="328"/>
            <ac:spMk id="3" creationId="{D5CBAB53-E4DA-42FB-9C65-3C5B839A3CE9}"/>
          </ac:spMkLst>
        </pc:spChg>
      </pc:sldChg>
      <pc:sldChg chg="modSp mod modTransition">
        <pc:chgData name="Eric Cote" userId="da3e17ca1c835afd" providerId="LiveId" clId="{10658903-E9AD-41BB-ACEA-EDFF711FC502}" dt="2020-06-23T21:03:57.063" v="47"/>
        <pc:sldMkLst>
          <pc:docMk/>
          <pc:sldMk cId="1542748632" sldId="329"/>
        </pc:sldMkLst>
        <pc:spChg chg="mod">
          <ac:chgData name="Eric Cote" userId="da3e17ca1c835afd" providerId="LiveId" clId="{10658903-E9AD-41BB-ACEA-EDFF711FC502}" dt="2020-06-23T21:03:57.063" v="47"/>
          <ac:spMkLst>
            <pc:docMk/>
            <pc:sldMk cId="1542748632" sldId="329"/>
            <ac:spMk id="2" creationId="{71CBE76E-13B3-47D1-8AA3-B05150DB17B1}"/>
          </ac:spMkLst>
        </pc:spChg>
      </pc:sldChg>
      <pc:sldChg chg="modSp modTransition">
        <pc:chgData name="Eric Cote" userId="da3e17ca1c835afd" providerId="LiveId" clId="{10658903-E9AD-41BB-ACEA-EDFF711FC502}" dt="2020-06-23T21:03:57.063" v="47"/>
        <pc:sldMkLst>
          <pc:docMk/>
          <pc:sldMk cId="1847367296" sldId="330"/>
        </pc:sldMkLst>
        <pc:spChg chg="mod">
          <ac:chgData name="Eric Cote" userId="da3e17ca1c835afd" providerId="LiveId" clId="{10658903-E9AD-41BB-ACEA-EDFF711FC502}" dt="2020-06-23T21:03:57.063" v="47"/>
          <ac:spMkLst>
            <pc:docMk/>
            <pc:sldMk cId="1847367296" sldId="330"/>
            <ac:spMk id="2" creationId="{39D8198E-ECE3-4EEB-ADF9-573EB8B513ED}"/>
          </ac:spMkLst>
        </pc:spChg>
        <pc:spChg chg="mod">
          <ac:chgData name="Eric Cote" userId="da3e17ca1c835afd" providerId="LiveId" clId="{10658903-E9AD-41BB-ACEA-EDFF711FC502}" dt="2020-06-23T21:03:57.063" v="47"/>
          <ac:spMkLst>
            <pc:docMk/>
            <pc:sldMk cId="1847367296" sldId="330"/>
            <ac:spMk id="3" creationId="{1B342063-FAD8-4971-9D62-9078B782E664}"/>
          </ac:spMkLst>
        </pc:spChg>
      </pc:sldChg>
      <pc:sldChg chg="modSp modTransition">
        <pc:chgData name="Eric Cote" userId="da3e17ca1c835afd" providerId="LiveId" clId="{10658903-E9AD-41BB-ACEA-EDFF711FC502}" dt="2020-06-23T21:03:57.063" v="47"/>
        <pc:sldMkLst>
          <pc:docMk/>
          <pc:sldMk cId="3467017415" sldId="331"/>
        </pc:sldMkLst>
        <pc:spChg chg="mod">
          <ac:chgData name="Eric Cote" userId="da3e17ca1c835afd" providerId="LiveId" clId="{10658903-E9AD-41BB-ACEA-EDFF711FC502}" dt="2020-06-23T21:03:57.063" v="47"/>
          <ac:spMkLst>
            <pc:docMk/>
            <pc:sldMk cId="3467017415" sldId="331"/>
            <ac:spMk id="2" creationId="{B507D51C-DA09-4A62-A747-046F38E1BD2B}"/>
          </ac:spMkLst>
        </pc:spChg>
      </pc:sldChg>
      <pc:sldChg chg="modSp mod modTransition">
        <pc:chgData name="Eric Cote" userId="da3e17ca1c835afd" providerId="LiveId" clId="{10658903-E9AD-41BB-ACEA-EDFF711FC502}" dt="2020-06-23T21:03:58.135" v="54" actId="27636"/>
        <pc:sldMkLst>
          <pc:docMk/>
          <pc:sldMk cId="201932641" sldId="332"/>
        </pc:sldMkLst>
        <pc:spChg chg="mod">
          <ac:chgData name="Eric Cote" userId="da3e17ca1c835afd" providerId="LiveId" clId="{10658903-E9AD-41BB-ACEA-EDFF711FC502}" dt="2020-06-23T21:03:57.063" v="47"/>
          <ac:spMkLst>
            <pc:docMk/>
            <pc:sldMk cId="201932641" sldId="332"/>
            <ac:spMk id="2" creationId="{119272AB-AF62-48A4-AC8B-A2F176B19698}"/>
          </ac:spMkLst>
        </pc:spChg>
        <pc:spChg chg="mod">
          <ac:chgData name="Eric Cote" userId="da3e17ca1c835afd" providerId="LiveId" clId="{10658903-E9AD-41BB-ACEA-EDFF711FC502}" dt="2020-06-23T21:03:58.135" v="54" actId="27636"/>
          <ac:spMkLst>
            <pc:docMk/>
            <pc:sldMk cId="201932641" sldId="332"/>
            <ac:spMk id="3" creationId="{EFBF9741-4967-45DE-9320-FDF09A7786F0}"/>
          </ac:spMkLst>
        </pc:spChg>
      </pc:sldChg>
      <pc:sldChg chg="modSp modTransition">
        <pc:chgData name="Eric Cote" userId="da3e17ca1c835afd" providerId="LiveId" clId="{10658903-E9AD-41BB-ACEA-EDFF711FC502}" dt="2020-06-23T21:03:57.063" v="47"/>
        <pc:sldMkLst>
          <pc:docMk/>
          <pc:sldMk cId="2406747753" sldId="333"/>
        </pc:sldMkLst>
        <pc:spChg chg="mod">
          <ac:chgData name="Eric Cote" userId="da3e17ca1c835afd" providerId="LiveId" clId="{10658903-E9AD-41BB-ACEA-EDFF711FC502}" dt="2020-06-23T21:03:57.063" v="47"/>
          <ac:spMkLst>
            <pc:docMk/>
            <pc:sldMk cId="2406747753" sldId="333"/>
            <ac:spMk id="2" creationId="{73712C0F-DDC1-4A67-9B7A-3C564144B73D}"/>
          </ac:spMkLst>
        </pc:spChg>
      </pc:sldChg>
      <pc:sldChg chg="modSp mod modTransition">
        <pc:chgData name="Eric Cote" userId="da3e17ca1c835afd" providerId="LiveId" clId="{10658903-E9AD-41BB-ACEA-EDFF711FC502}" dt="2020-06-23T21:03:57.063" v="47"/>
        <pc:sldMkLst>
          <pc:docMk/>
          <pc:sldMk cId="173587739" sldId="334"/>
        </pc:sldMkLst>
        <pc:spChg chg="mod">
          <ac:chgData name="Eric Cote" userId="da3e17ca1c835afd" providerId="LiveId" clId="{10658903-E9AD-41BB-ACEA-EDFF711FC502}" dt="2020-06-23T21:03:57.063" v="47"/>
          <ac:spMkLst>
            <pc:docMk/>
            <pc:sldMk cId="173587739" sldId="334"/>
            <ac:spMk id="2" creationId="{969E63B6-6487-4A73-A3A1-88579AC0AC3C}"/>
          </ac:spMkLst>
        </pc:spChg>
        <pc:spChg chg="mod">
          <ac:chgData name="Eric Cote" userId="da3e17ca1c835afd" providerId="LiveId" clId="{10658903-E9AD-41BB-ACEA-EDFF711FC502}" dt="2020-06-23T21:03:01.250" v="34" actId="27636"/>
          <ac:spMkLst>
            <pc:docMk/>
            <pc:sldMk cId="173587739" sldId="334"/>
            <ac:spMk id="3" creationId="{B88C64F2-98B5-45BC-A473-C97D2EB50BC9}"/>
          </ac:spMkLst>
        </pc:spChg>
      </pc:sldChg>
      <pc:sldChg chg="modSp modTransition">
        <pc:chgData name="Eric Cote" userId="da3e17ca1c835afd" providerId="LiveId" clId="{10658903-E9AD-41BB-ACEA-EDFF711FC502}" dt="2020-06-23T21:03:57.063" v="47"/>
        <pc:sldMkLst>
          <pc:docMk/>
          <pc:sldMk cId="2793603884" sldId="335"/>
        </pc:sldMkLst>
        <pc:spChg chg="mod">
          <ac:chgData name="Eric Cote" userId="da3e17ca1c835afd" providerId="LiveId" clId="{10658903-E9AD-41BB-ACEA-EDFF711FC502}" dt="2020-06-23T21:03:57.063" v="47"/>
          <ac:spMkLst>
            <pc:docMk/>
            <pc:sldMk cId="2793603884" sldId="335"/>
            <ac:spMk id="2" creationId="{2DF773CA-3FAB-408B-83DC-A0EAA7003B4D}"/>
          </ac:spMkLst>
        </pc:spChg>
        <pc:spChg chg="mod">
          <ac:chgData name="Eric Cote" userId="da3e17ca1c835afd" providerId="LiveId" clId="{10658903-E9AD-41BB-ACEA-EDFF711FC502}" dt="2020-06-23T21:03:57.063" v="47"/>
          <ac:spMkLst>
            <pc:docMk/>
            <pc:sldMk cId="2793603884" sldId="335"/>
            <ac:spMk id="3" creationId="{F641BD48-9796-4554-974F-2FC16C9E0C6A}"/>
          </ac:spMkLst>
        </pc:spChg>
      </pc:sldChg>
      <pc:sldChg chg="modSp modTransition">
        <pc:chgData name="Eric Cote" userId="da3e17ca1c835afd" providerId="LiveId" clId="{10658903-E9AD-41BB-ACEA-EDFF711FC502}" dt="2020-06-23T21:03:57.063" v="47"/>
        <pc:sldMkLst>
          <pc:docMk/>
          <pc:sldMk cId="884231370" sldId="336"/>
        </pc:sldMkLst>
        <pc:spChg chg="mod">
          <ac:chgData name="Eric Cote" userId="da3e17ca1c835afd" providerId="LiveId" clId="{10658903-E9AD-41BB-ACEA-EDFF711FC502}" dt="2020-06-23T21:03:57.063" v="47"/>
          <ac:spMkLst>
            <pc:docMk/>
            <pc:sldMk cId="884231370" sldId="336"/>
            <ac:spMk id="2" creationId="{5F7CDCFF-9234-4881-A448-8CEAC548A4B3}"/>
          </ac:spMkLst>
        </pc:spChg>
        <pc:spChg chg="mod">
          <ac:chgData name="Eric Cote" userId="da3e17ca1c835afd" providerId="LiveId" clId="{10658903-E9AD-41BB-ACEA-EDFF711FC502}" dt="2020-06-23T21:03:57.063" v="47"/>
          <ac:spMkLst>
            <pc:docMk/>
            <pc:sldMk cId="884231370" sldId="336"/>
            <ac:spMk id="3" creationId="{1C12813E-1930-41A1-A9E1-23F216A2E4BC}"/>
          </ac:spMkLst>
        </pc:spChg>
      </pc:sldChg>
      <pc:sldChg chg="modSp modTransition">
        <pc:chgData name="Eric Cote" userId="da3e17ca1c835afd" providerId="LiveId" clId="{10658903-E9AD-41BB-ACEA-EDFF711FC502}" dt="2020-06-23T21:03:57.063" v="47"/>
        <pc:sldMkLst>
          <pc:docMk/>
          <pc:sldMk cId="1129877502" sldId="337"/>
        </pc:sldMkLst>
        <pc:spChg chg="mod">
          <ac:chgData name="Eric Cote" userId="da3e17ca1c835afd" providerId="LiveId" clId="{10658903-E9AD-41BB-ACEA-EDFF711FC502}" dt="2020-06-23T21:03:57.063" v="47"/>
          <ac:spMkLst>
            <pc:docMk/>
            <pc:sldMk cId="1129877502" sldId="337"/>
            <ac:spMk id="2" creationId="{624DA22A-E26A-4A7B-A608-2C0A1AFA5C24}"/>
          </ac:spMkLst>
        </pc:spChg>
      </pc:sldChg>
      <pc:sldChg chg="modSp modTransition">
        <pc:chgData name="Eric Cote" userId="da3e17ca1c835afd" providerId="LiveId" clId="{10658903-E9AD-41BB-ACEA-EDFF711FC502}" dt="2020-06-23T21:03:57.063" v="47"/>
        <pc:sldMkLst>
          <pc:docMk/>
          <pc:sldMk cId="3746591531" sldId="338"/>
        </pc:sldMkLst>
        <pc:spChg chg="mod">
          <ac:chgData name="Eric Cote" userId="da3e17ca1c835afd" providerId="LiveId" clId="{10658903-E9AD-41BB-ACEA-EDFF711FC502}" dt="2020-06-23T21:03:57.063" v="47"/>
          <ac:spMkLst>
            <pc:docMk/>
            <pc:sldMk cId="3746591531" sldId="338"/>
            <ac:spMk id="2" creationId="{581E42AB-76F3-4ECB-B21A-DC21B43DFE04}"/>
          </ac:spMkLst>
        </pc:spChg>
      </pc:sldChg>
      <pc:sldChg chg="modSp modTransition">
        <pc:chgData name="Eric Cote" userId="da3e17ca1c835afd" providerId="LiveId" clId="{10658903-E9AD-41BB-ACEA-EDFF711FC502}" dt="2020-06-23T21:03:57.063" v="47"/>
        <pc:sldMkLst>
          <pc:docMk/>
          <pc:sldMk cId="187340066" sldId="339"/>
        </pc:sldMkLst>
        <pc:spChg chg="mod">
          <ac:chgData name="Eric Cote" userId="da3e17ca1c835afd" providerId="LiveId" clId="{10658903-E9AD-41BB-ACEA-EDFF711FC502}" dt="2020-06-23T21:03:57.063" v="47"/>
          <ac:spMkLst>
            <pc:docMk/>
            <pc:sldMk cId="187340066" sldId="339"/>
            <ac:spMk id="2" creationId="{B6F3D392-2F44-40AA-A47E-B77D3EC112D0}"/>
          </ac:spMkLst>
        </pc:spChg>
        <pc:spChg chg="mod">
          <ac:chgData name="Eric Cote" userId="da3e17ca1c835afd" providerId="LiveId" clId="{10658903-E9AD-41BB-ACEA-EDFF711FC502}" dt="2020-06-23T21:03:57.063" v="47"/>
          <ac:spMkLst>
            <pc:docMk/>
            <pc:sldMk cId="187340066" sldId="339"/>
            <ac:spMk id="3" creationId="{7A71371F-F34A-49A9-B27B-5AD441E9CC19}"/>
          </ac:spMkLst>
        </pc:spChg>
      </pc:sldChg>
      <pc:sldChg chg="modSp modTransition">
        <pc:chgData name="Eric Cote" userId="da3e17ca1c835afd" providerId="LiveId" clId="{10658903-E9AD-41BB-ACEA-EDFF711FC502}" dt="2020-06-23T21:03:57.063" v="47"/>
        <pc:sldMkLst>
          <pc:docMk/>
          <pc:sldMk cId="176680429" sldId="340"/>
        </pc:sldMkLst>
        <pc:spChg chg="mod">
          <ac:chgData name="Eric Cote" userId="da3e17ca1c835afd" providerId="LiveId" clId="{10658903-E9AD-41BB-ACEA-EDFF711FC502}" dt="2020-06-23T21:03:57.063" v="47"/>
          <ac:spMkLst>
            <pc:docMk/>
            <pc:sldMk cId="176680429" sldId="340"/>
            <ac:spMk id="2" creationId="{598E894D-2BCF-494A-AE08-AFB5A40BC443}"/>
          </ac:spMkLst>
        </pc:spChg>
        <pc:spChg chg="mod">
          <ac:chgData name="Eric Cote" userId="da3e17ca1c835afd" providerId="LiveId" clId="{10658903-E9AD-41BB-ACEA-EDFF711FC502}" dt="2020-06-23T21:03:57.063" v="47"/>
          <ac:spMkLst>
            <pc:docMk/>
            <pc:sldMk cId="176680429" sldId="340"/>
            <ac:spMk id="3" creationId="{F723267D-81BC-4356-A055-F07574A0E20B}"/>
          </ac:spMkLst>
        </pc:spChg>
      </pc:sldChg>
      <pc:sldChg chg="modSp mod modTransition">
        <pc:chgData name="Eric Cote" userId="da3e17ca1c835afd" providerId="LiveId" clId="{10658903-E9AD-41BB-ACEA-EDFF711FC502}" dt="2020-06-26T20:22:29.542" v="106" actId="1076"/>
        <pc:sldMkLst>
          <pc:docMk/>
          <pc:sldMk cId="3465156870" sldId="341"/>
        </pc:sldMkLst>
        <pc:spChg chg="mod">
          <ac:chgData name="Eric Cote" userId="da3e17ca1c835afd" providerId="LiveId" clId="{10658903-E9AD-41BB-ACEA-EDFF711FC502}" dt="2020-06-23T21:03:57.063" v="47"/>
          <ac:spMkLst>
            <pc:docMk/>
            <pc:sldMk cId="3465156870" sldId="341"/>
            <ac:spMk id="2" creationId="{0F4E3DA5-A641-4679-82C3-A167EFAA2AA0}"/>
          </ac:spMkLst>
        </pc:spChg>
        <pc:spChg chg="mod">
          <ac:chgData name="Eric Cote" userId="da3e17ca1c835afd" providerId="LiveId" clId="{10658903-E9AD-41BB-ACEA-EDFF711FC502}" dt="2020-06-26T20:22:26.159" v="105" actId="20577"/>
          <ac:spMkLst>
            <pc:docMk/>
            <pc:sldMk cId="3465156870" sldId="341"/>
            <ac:spMk id="3" creationId="{C1C264F4-DB99-4364-A9A9-58AE19695D11}"/>
          </ac:spMkLst>
        </pc:spChg>
        <pc:picChg chg="mod">
          <ac:chgData name="Eric Cote" userId="da3e17ca1c835afd" providerId="LiveId" clId="{10658903-E9AD-41BB-ACEA-EDFF711FC502}" dt="2020-06-26T20:22:29.542" v="106" actId="1076"/>
          <ac:picMkLst>
            <pc:docMk/>
            <pc:sldMk cId="3465156870" sldId="341"/>
            <ac:picMk id="4" creationId="{127D9373-708F-4BEE-809F-365FF5D1FF93}"/>
          </ac:picMkLst>
        </pc:picChg>
      </pc:sldChg>
      <pc:sldChg chg="modSp modTransition">
        <pc:chgData name="Eric Cote" userId="da3e17ca1c835afd" providerId="LiveId" clId="{10658903-E9AD-41BB-ACEA-EDFF711FC502}" dt="2020-06-23T21:03:57.063" v="47"/>
        <pc:sldMkLst>
          <pc:docMk/>
          <pc:sldMk cId="117103231" sldId="342"/>
        </pc:sldMkLst>
        <pc:spChg chg="mod">
          <ac:chgData name="Eric Cote" userId="da3e17ca1c835afd" providerId="LiveId" clId="{10658903-E9AD-41BB-ACEA-EDFF711FC502}" dt="2020-06-23T21:03:57.063" v="47"/>
          <ac:spMkLst>
            <pc:docMk/>
            <pc:sldMk cId="117103231" sldId="342"/>
            <ac:spMk id="2" creationId="{C47A2AA5-20A4-4579-93C9-DB5E18D87135}"/>
          </ac:spMkLst>
        </pc:spChg>
        <pc:spChg chg="mod">
          <ac:chgData name="Eric Cote" userId="da3e17ca1c835afd" providerId="LiveId" clId="{10658903-E9AD-41BB-ACEA-EDFF711FC502}" dt="2020-06-23T21:03:57.063" v="47"/>
          <ac:spMkLst>
            <pc:docMk/>
            <pc:sldMk cId="117103231" sldId="342"/>
            <ac:spMk id="3" creationId="{12DE1C85-C742-4236-A0D0-61B79710B608}"/>
          </ac:spMkLst>
        </pc:spChg>
      </pc:sldChg>
      <pc:sldChg chg="modSp mod modTransition">
        <pc:chgData name="Eric Cote" userId="da3e17ca1c835afd" providerId="LiveId" clId="{10658903-E9AD-41BB-ACEA-EDFF711FC502}" dt="2020-06-23T21:03:58.160" v="55" actId="27636"/>
        <pc:sldMkLst>
          <pc:docMk/>
          <pc:sldMk cId="3614814482" sldId="343"/>
        </pc:sldMkLst>
        <pc:spChg chg="mod">
          <ac:chgData name="Eric Cote" userId="da3e17ca1c835afd" providerId="LiveId" clId="{10658903-E9AD-41BB-ACEA-EDFF711FC502}" dt="2020-06-23T21:03:57.063" v="47"/>
          <ac:spMkLst>
            <pc:docMk/>
            <pc:sldMk cId="3614814482" sldId="343"/>
            <ac:spMk id="2" creationId="{C5E0E9E6-E249-4A84-B486-BC21439EA7D7}"/>
          </ac:spMkLst>
        </pc:spChg>
        <pc:spChg chg="mod">
          <ac:chgData name="Eric Cote" userId="da3e17ca1c835afd" providerId="LiveId" clId="{10658903-E9AD-41BB-ACEA-EDFF711FC502}" dt="2020-06-23T21:03:58.160" v="55" actId="27636"/>
          <ac:spMkLst>
            <pc:docMk/>
            <pc:sldMk cId="3614814482" sldId="343"/>
            <ac:spMk id="3" creationId="{93EE478C-4AF0-45EC-A4B2-3A021B6F8953}"/>
          </ac:spMkLst>
        </pc:spChg>
      </pc:sldChg>
      <pc:sldChg chg="modSp modTransition">
        <pc:chgData name="Eric Cote" userId="da3e17ca1c835afd" providerId="LiveId" clId="{10658903-E9AD-41BB-ACEA-EDFF711FC502}" dt="2020-06-23T21:03:57.063" v="47"/>
        <pc:sldMkLst>
          <pc:docMk/>
          <pc:sldMk cId="4203587557" sldId="344"/>
        </pc:sldMkLst>
        <pc:spChg chg="mod">
          <ac:chgData name="Eric Cote" userId="da3e17ca1c835afd" providerId="LiveId" clId="{10658903-E9AD-41BB-ACEA-EDFF711FC502}" dt="2020-06-23T21:03:57.063" v="47"/>
          <ac:spMkLst>
            <pc:docMk/>
            <pc:sldMk cId="4203587557" sldId="344"/>
            <ac:spMk id="2" creationId="{3AA9C819-2D56-47A3-9876-9967A0B6EB23}"/>
          </ac:spMkLst>
        </pc:spChg>
      </pc:sldChg>
      <pc:sldChg chg="modSp mod modTransition">
        <pc:chgData name="Eric Cote" userId="da3e17ca1c835afd" providerId="LiveId" clId="{10658903-E9AD-41BB-ACEA-EDFF711FC502}" dt="2020-06-23T21:03:57.063" v="47"/>
        <pc:sldMkLst>
          <pc:docMk/>
          <pc:sldMk cId="132027786" sldId="345"/>
        </pc:sldMkLst>
        <pc:spChg chg="mod">
          <ac:chgData name="Eric Cote" userId="da3e17ca1c835afd" providerId="LiveId" clId="{10658903-E9AD-41BB-ACEA-EDFF711FC502}" dt="2020-06-23T21:03:57.063" v="47"/>
          <ac:spMkLst>
            <pc:docMk/>
            <pc:sldMk cId="132027786" sldId="345"/>
            <ac:spMk id="2" creationId="{45761086-9939-4D43-A301-7E9DE947445F}"/>
          </ac:spMkLst>
        </pc:spChg>
        <pc:spChg chg="mod">
          <ac:chgData name="Eric Cote" userId="da3e17ca1c835afd" providerId="LiveId" clId="{10658903-E9AD-41BB-ACEA-EDFF711FC502}" dt="2020-06-23T21:03:57.063" v="47"/>
          <ac:spMkLst>
            <pc:docMk/>
            <pc:sldMk cId="132027786" sldId="345"/>
            <ac:spMk id="3" creationId="{31CA3DB1-1D8B-4C46-8056-E92474D58C03}"/>
          </ac:spMkLst>
        </pc:spChg>
      </pc:sldChg>
      <pc:sldChg chg="modSp modTransition">
        <pc:chgData name="Eric Cote" userId="da3e17ca1c835afd" providerId="LiveId" clId="{10658903-E9AD-41BB-ACEA-EDFF711FC502}" dt="2020-06-23T21:03:57.063" v="47"/>
        <pc:sldMkLst>
          <pc:docMk/>
          <pc:sldMk cId="2840392654" sldId="346"/>
        </pc:sldMkLst>
        <pc:spChg chg="mod">
          <ac:chgData name="Eric Cote" userId="da3e17ca1c835afd" providerId="LiveId" clId="{10658903-E9AD-41BB-ACEA-EDFF711FC502}" dt="2020-06-23T21:03:57.063" v="47"/>
          <ac:spMkLst>
            <pc:docMk/>
            <pc:sldMk cId="2840392654" sldId="346"/>
            <ac:spMk id="2" creationId="{10844C3F-242A-4169-8B24-5A2644DAC7DB}"/>
          </ac:spMkLst>
        </pc:spChg>
        <pc:spChg chg="mod">
          <ac:chgData name="Eric Cote" userId="da3e17ca1c835afd" providerId="LiveId" clId="{10658903-E9AD-41BB-ACEA-EDFF711FC502}" dt="2020-06-23T21:03:57.063" v="47"/>
          <ac:spMkLst>
            <pc:docMk/>
            <pc:sldMk cId="2840392654" sldId="346"/>
            <ac:spMk id="3" creationId="{BBCD16EF-3CDF-4C87-B552-1063F34B8F16}"/>
          </ac:spMkLst>
        </pc:spChg>
      </pc:sldChg>
      <pc:sldChg chg="modSp modTransition">
        <pc:chgData name="Eric Cote" userId="da3e17ca1c835afd" providerId="LiveId" clId="{10658903-E9AD-41BB-ACEA-EDFF711FC502}" dt="2020-06-23T21:03:57.063" v="47"/>
        <pc:sldMkLst>
          <pc:docMk/>
          <pc:sldMk cId="4180555739" sldId="347"/>
        </pc:sldMkLst>
        <pc:spChg chg="mod">
          <ac:chgData name="Eric Cote" userId="da3e17ca1c835afd" providerId="LiveId" clId="{10658903-E9AD-41BB-ACEA-EDFF711FC502}" dt="2020-06-23T21:03:57.063" v="47"/>
          <ac:spMkLst>
            <pc:docMk/>
            <pc:sldMk cId="4180555739" sldId="347"/>
            <ac:spMk id="2" creationId="{62440E7F-546A-45AA-8CD1-FDB83B553B97}"/>
          </ac:spMkLst>
        </pc:spChg>
        <pc:spChg chg="mod">
          <ac:chgData name="Eric Cote" userId="da3e17ca1c835afd" providerId="LiveId" clId="{10658903-E9AD-41BB-ACEA-EDFF711FC502}" dt="2020-06-23T21:03:57.063" v="47"/>
          <ac:spMkLst>
            <pc:docMk/>
            <pc:sldMk cId="4180555739" sldId="347"/>
            <ac:spMk id="3" creationId="{63D1D7E7-77C9-4AE1-9A5A-4D3AABDD800C}"/>
          </ac:spMkLst>
        </pc:spChg>
      </pc:sldChg>
      <pc:sldChg chg="modSp mod modTransition">
        <pc:chgData name="Eric Cote" userId="da3e17ca1c835afd" providerId="LiveId" clId="{10658903-E9AD-41BB-ACEA-EDFF711FC502}" dt="2020-06-23T21:03:57.063" v="47"/>
        <pc:sldMkLst>
          <pc:docMk/>
          <pc:sldMk cId="1495357992" sldId="348"/>
        </pc:sldMkLst>
        <pc:spChg chg="mod">
          <ac:chgData name="Eric Cote" userId="da3e17ca1c835afd" providerId="LiveId" clId="{10658903-E9AD-41BB-ACEA-EDFF711FC502}" dt="2020-06-23T21:03:57.063" v="47"/>
          <ac:spMkLst>
            <pc:docMk/>
            <pc:sldMk cId="1495357992" sldId="348"/>
            <ac:spMk id="2" creationId="{983FF712-8BB6-45DE-A946-1984F2B26EFD}"/>
          </ac:spMkLst>
        </pc:spChg>
        <pc:spChg chg="mod">
          <ac:chgData name="Eric Cote" userId="da3e17ca1c835afd" providerId="LiveId" clId="{10658903-E9AD-41BB-ACEA-EDFF711FC502}" dt="2020-06-23T21:03:57.063" v="47"/>
          <ac:spMkLst>
            <pc:docMk/>
            <pc:sldMk cId="1495357992" sldId="348"/>
            <ac:spMk id="3" creationId="{0A8AA2E1-588E-4CE0-AD7F-F88B5528CF30}"/>
          </ac:spMkLst>
        </pc:spChg>
      </pc:sldChg>
      <pc:sldChg chg="modSp modTransition">
        <pc:chgData name="Eric Cote" userId="da3e17ca1c835afd" providerId="LiveId" clId="{10658903-E9AD-41BB-ACEA-EDFF711FC502}" dt="2020-06-23T21:03:57.063" v="47"/>
        <pc:sldMkLst>
          <pc:docMk/>
          <pc:sldMk cId="2607237967" sldId="349"/>
        </pc:sldMkLst>
        <pc:spChg chg="mod">
          <ac:chgData name="Eric Cote" userId="da3e17ca1c835afd" providerId="LiveId" clId="{10658903-E9AD-41BB-ACEA-EDFF711FC502}" dt="2020-06-23T21:03:57.063" v="47"/>
          <ac:spMkLst>
            <pc:docMk/>
            <pc:sldMk cId="2607237967" sldId="349"/>
            <ac:spMk id="2" creationId="{714F3326-C8A6-4996-91A1-494C3A60D7D0}"/>
          </ac:spMkLst>
        </pc:spChg>
      </pc:sldChg>
      <pc:sldChg chg="modSp mod modTransition">
        <pc:chgData name="Eric Cote" userId="da3e17ca1c835afd" providerId="LiveId" clId="{10658903-E9AD-41BB-ACEA-EDFF711FC502}" dt="2020-06-23T21:03:57.063" v="47"/>
        <pc:sldMkLst>
          <pc:docMk/>
          <pc:sldMk cId="2369823446" sldId="350"/>
        </pc:sldMkLst>
        <pc:spChg chg="mod">
          <ac:chgData name="Eric Cote" userId="da3e17ca1c835afd" providerId="LiveId" clId="{10658903-E9AD-41BB-ACEA-EDFF711FC502}" dt="2020-06-23T21:03:57.063" v="47"/>
          <ac:spMkLst>
            <pc:docMk/>
            <pc:sldMk cId="2369823446" sldId="350"/>
            <ac:spMk id="2" creationId="{F2A0A48B-0C24-46D6-8F95-9541DC1860BA}"/>
          </ac:spMkLst>
        </pc:spChg>
      </pc:sldChg>
      <pc:sldChg chg="modSp mod modTransition">
        <pc:chgData name="Eric Cote" userId="da3e17ca1c835afd" providerId="LiveId" clId="{10658903-E9AD-41BB-ACEA-EDFF711FC502}" dt="2020-06-23T21:03:58.188" v="56" actId="27636"/>
        <pc:sldMkLst>
          <pc:docMk/>
          <pc:sldMk cId="1601843967" sldId="351"/>
        </pc:sldMkLst>
        <pc:spChg chg="mod">
          <ac:chgData name="Eric Cote" userId="da3e17ca1c835afd" providerId="LiveId" clId="{10658903-E9AD-41BB-ACEA-EDFF711FC502}" dt="2020-06-23T21:03:57.063" v="47"/>
          <ac:spMkLst>
            <pc:docMk/>
            <pc:sldMk cId="1601843967" sldId="351"/>
            <ac:spMk id="2" creationId="{2DE08772-DB32-4425-8B97-D4E9B20F6C8B}"/>
          </ac:spMkLst>
        </pc:spChg>
        <pc:spChg chg="mod">
          <ac:chgData name="Eric Cote" userId="da3e17ca1c835afd" providerId="LiveId" clId="{10658903-E9AD-41BB-ACEA-EDFF711FC502}" dt="2020-06-23T21:03:58.188" v="56" actId="27636"/>
          <ac:spMkLst>
            <pc:docMk/>
            <pc:sldMk cId="1601843967" sldId="351"/>
            <ac:spMk id="3" creationId="{C4863D07-2AD6-4221-807F-43D9DAC1C5DE}"/>
          </ac:spMkLst>
        </pc:spChg>
      </pc:sldChg>
      <pc:sldChg chg="modSp mod modTransition">
        <pc:chgData name="Eric Cote" userId="da3e17ca1c835afd" providerId="LiveId" clId="{10658903-E9AD-41BB-ACEA-EDFF711FC502}" dt="2020-06-23T21:03:58.197" v="57" actId="27636"/>
        <pc:sldMkLst>
          <pc:docMk/>
          <pc:sldMk cId="3160048310" sldId="352"/>
        </pc:sldMkLst>
        <pc:spChg chg="mod">
          <ac:chgData name="Eric Cote" userId="da3e17ca1c835afd" providerId="LiveId" clId="{10658903-E9AD-41BB-ACEA-EDFF711FC502}" dt="2020-06-23T21:03:57.063" v="47"/>
          <ac:spMkLst>
            <pc:docMk/>
            <pc:sldMk cId="3160048310" sldId="352"/>
            <ac:spMk id="2" creationId="{38A316E9-13CA-4CCC-8907-D72D44AE6C15}"/>
          </ac:spMkLst>
        </pc:spChg>
        <pc:spChg chg="mod">
          <ac:chgData name="Eric Cote" userId="da3e17ca1c835afd" providerId="LiveId" clId="{10658903-E9AD-41BB-ACEA-EDFF711FC502}" dt="2020-06-23T21:03:58.197" v="57" actId="27636"/>
          <ac:spMkLst>
            <pc:docMk/>
            <pc:sldMk cId="3160048310" sldId="352"/>
            <ac:spMk id="3" creationId="{FE6618BD-8B84-4675-9A8C-0F03E9177C10}"/>
          </ac:spMkLst>
        </pc:spChg>
      </pc:sldChg>
      <pc:sldChg chg="modSp mod modTransition">
        <pc:chgData name="Eric Cote" userId="da3e17ca1c835afd" providerId="LiveId" clId="{10658903-E9AD-41BB-ACEA-EDFF711FC502}" dt="2020-06-23T21:03:57.063" v="47"/>
        <pc:sldMkLst>
          <pc:docMk/>
          <pc:sldMk cId="2663537273" sldId="353"/>
        </pc:sldMkLst>
        <pc:spChg chg="mod">
          <ac:chgData name="Eric Cote" userId="da3e17ca1c835afd" providerId="LiveId" clId="{10658903-E9AD-41BB-ACEA-EDFF711FC502}" dt="2020-06-23T21:03:57.063" v="47"/>
          <ac:spMkLst>
            <pc:docMk/>
            <pc:sldMk cId="2663537273" sldId="353"/>
            <ac:spMk id="2" creationId="{5A43D359-93AB-4384-8D07-9008FCADFFC2}"/>
          </ac:spMkLst>
        </pc:spChg>
        <pc:spChg chg="mod">
          <ac:chgData name="Eric Cote" userId="da3e17ca1c835afd" providerId="LiveId" clId="{10658903-E9AD-41BB-ACEA-EDFF711FC502}" dt="2020-06-23T21:03:57.063" v="47"/>
          <ac:spMkLst>
            <pc:docMk/>
            <pc:sldMk cId="2663537273" sldId="353"/>
            <ac:spMk id="3" creationId="{B0AA247D-49F6-4F07-BE39-B029DCF1F7DA}"/>
          </ac:spMkLst>
        </pc:spChg>
      </pc:sldChg>
      <pc:sldChg chg="modSp modTransition">
        <pc:chgData name="Eric Cote" userId="da3e17ca1c835afd" providerId="LiveId" clId="{10658903-E9AD-41BB-ACEA-EDFF711FC502}" dt="2020-06-23T21:03:57.063" v="47"/>
        <pc:sldMkLst>
          <pc:docMk/>
          <pc:sldMk cId="2780889699" sldId="354"/>
        </pc:sldMkLst>
        <pc:spChg chg="mod">
          <ac:chgData name="Eric Cote" userId="da3e17ca1c835afd" providerId="LiveId" clId="{10658903-E9AD-41BB-ACEA-EDFF711FC502}" dt="2020-06-23T21:03:57.063" v="47"/>
          <ac:spMkLst>
            <pc:docMk/>
            <pc:sldMk cId="2780889699" sldId="354"/>
            <ac:spMk id="2" creationId="{C0A699C0-DAB2-42E3-A8D4-217291A1EEF7}"/>
          </ac:spMkLst>
        </pc:spChg>
        <pc:spChg chg="mod">
          <ac:chgData name="Eric Cote" userId="da3e17ca1c835afd" providerId="LiveId" clId="{10658903-E9AD-41BB-ACEA-EDFF711FC502}" dt="2020-06-23T21:03:57.063" v="47"/>
          <ac:spMkLst>
            <pc:docMk/>
            <pc:sldMk cId="2780889699" sldId="354"/>
            <ac:spMk id="3" creationId="{5318BE51-F650-4E6A-B263-1BBE06647403}"/>
          </ac:spMkLst>
        </pc:spChg>
      </pc:sldChg>
      <pc:sldChg chg="modSp modTransition">
        <pc:chgData name="Eric Cote" userId="da3e17ca1c835afd" providerId="LiveId" clId="{10658903-E9AD-41BB-ACEA-EDFF711FC502}" dt="2020-06-23T21:03:57.063" v="47"/>
        <pc:sldMkLst>
          <pc:docMk/>
          <pc:sldMk cId="2905227419" sldId="355"/>
        </pc:sldMkLst>
        <pc:spChg chg="mod">
          <ac:chgData name="Eric Cote" userId="da3e17ca1c835afd" providerId="LiveId" clId="{10658903-E9AD-41BB-ACEA-EDFF711FC502}" dt="2020-06-23T21:03:57.063" v="47"/>
          <ac:spMkLst>
            <pc:docMk/>
            <pc:sldMk cId="2905227419" sldId="355"/>
            <ac:spMk id="2" creationId="{C2D19C1E-4F98-4B2F-8671-97E0EE9905DD}"/>
          </ac:spMkLst>
        </pc:spChg>
        <pc:spChg chg="mod">
          <ac:chgData name="Eric Cote" userId="da3e17ca1c835afd" providerId="LiveId" clId="{10658903-E9AD-41BB-ACEA-EDFF711FC502}" dt="2020-06-23T21:03:57.063" v="47"/>
          <ac:spMkLst>
            <pc:docMk/>
            <pc:sldMk cId="2905227419" sldId="355"/>
            <ac:spMk id="3" creationId="{77E9CD85-A698-45AA-8872-2A805BB52DAA}"/>
          </ac:spMkLst>
        </pc:spChg>
      </pc:sldChg>
      <pc:sldChg chg="modSp modTransition">
        <pc:chgData name="Eric Cote" userId="da3e17ca1c835afd" providerId="LiveId" clId="{10658903-E9AD-41BB-ACEA-EDFF711FC502}" dt="2020-06-23T21:03:57.063" v="47"/>
        <pc:sldMkLst>
          <pc:docMk/>
          <pc:sldMk cId="62173246" sldId="356"/>
        </pc:sldMkLst>
        <pc:spChg chg="mod">
          <ac:chgData name="Eric Cote" userId="da3e17ca1c835afd" providerId="LiveId" clId="{10658903-E9AD-41BB-ACEA-EDFF711FC502}" dt="2020-06-23T21:03:57.063" v="47"/>
          <ac:spMkLst>
            <pc:docMk/>
            <pc:sldMk cId="62173246" sldId="356"/>
            <ac:spMk id="2" creationId="{1624D3EB-50DF-49C2-9E8A-1D39504B0E49}"/>
          </ac:spMkLst>
        </pc:spChg>
        <pc:spChg chg="mod">
          <ac:chgData name="Eric Cote" userId="da3e17ca1c835afd" providerId="LiveId" clId="{10658903-E9AD-41BB-ACEA-EDFF711FC502}" dt="2020-06-23T21:03:57.063" v="47"/>
          <ac:spMkLst>
            <pc:docMk/>
            <pc:sldMk cId="62173246" sldId="356"/>
            <ac:spMk id="3" creationId="{EE104E71-1F35-43D9-A525-DFF6CA1D06DE}"/>
          </ac:spMkLst>
        </pc:spChg>
      </pc:sldChg>
      <pc:sldChg chg="modSp modTransition">
        <pc:chgData name="Eric Cote" userId="da3e17ca1c835afd" providerId="LiveId" clId="{10658903-E9AD-41BB-ACEA-EDFF711FC502}" dt="2020-06-23T21:03:57.063" v="47"/>
        <pc:sldMkLst>
          <pc:docMk/>
          <pc:sldMk cId="520660751" sldId="357"/>
        </pc:sldMkLst>
        <pc:spChg chg="mod">
          <ac:chgData name="Eric Cote" userId="da3e17ca1c835afd" providerId="LiveId" clId="{10658903-E9AD-41BB-ACEA-EDFF711FC502}" dt="2020-06-23T21:03:57.063" v="47"/>
          <ac:spMkLst>
            <pc:docMk/>
            <pc:sldMk cId="520660751" sldId="357"/>
            <ac:spMk id="2" creationId="{C2C13DC3-4B40-40EF-8146-4AB3080FE32A}"/>
          </ac:spMkLst>
        </pc:spChg>
        <pc:spChg chg="mod">
          <ac:chgData name="Eric Cote" userId="da3e17ca1c835afd" providerId="LiveId" clId="{10658903-E9AD-41BB-ACEA-EDFF711FC502}" dt="2020-06-23T21:03:57.063" v="47"/>
          <ac:spMkLst>
            <pc:docMk/>
            <pc:sldMk cId="520660751" sldId="357"/>
            <ac:spMk id="3" creationId="{3BE77F8D-2264-4917-AE6C-F7D85AD6D125}"/>
          </ac:spMkLst>
        </pc:spChg>
      </pc:sldChg>
      <pc:sldChg chg="modSp modTransition">
        <pc:chgData name="Eric Cote" userId="da3e17ca1c835afd" providerId="LiveId" clId="{10658903-E9AD-41BB-ACEA-EDFF711FC502}" dt="2020-06-23T21:03:57.063" v="47"/>
        <pc:sldMkLst>
          <pc:docMk/>
          <pc:sldMk cId="2985410118" sldId="358"/>
        </pc:sldMkLst>
        <pc:spChg chg="mod">
          <ac:chgData name="Eric Cote" userId="da3e17ca1c835afd" providerId="LiveId" clId="{10658903-E9AD-41BB-ACEA-EDFF711FC502}" dt="2020-06-23T21:03:57.063" v="47"/>
          <ac:spMkLst>
            <pc:docMk/>
            <pc:sldMk cId="2985410118" sldId="358"/>
            <ac:spMk id="2" creationId="{01D81AE0-63A8-4C99-AB1F-598FF909523F}"/>
          </ac:spMkLst>
        </pc:spChg>
        <pc:spChg chg="mod">
          <ac:chgData name="Eric Cote" userId="da3e17ca1c835afd" providerId="LiveId" clId="{10658903-E9AD-41BB-ACEA-EDFF711FC502}" dt="2020-06-23T21:03:57.063" v="47"/>
          <ac:spMkLst>
            <pc:docMk/>
            <pc:sldMk cId="2985410118" sldId="358"/>
            <ac:spMk id="3" creationId="{8868062E-D75E-4075-ADAF-4F30785F21C5}"/>
          </ac:spMkLst>
        </pc:spChg>
      </pc:sldChg>
      <pc:sldChg chg="modSp modTransition">
        <pc:chgData name="Eric Cote" userId="da3e17ca1c835afd" providerId="LiveId" clId="{10658903-E9AD-41BB-ACEA-EDFF711FC502}" dt="2020-06-23T21:03:57.063" v="47"/>
        <pc:sldMkLst>
          <pc:docMk/>
          <pc:sldMk cId="624438356" sldId="359"/>
        </pc:sldMkLst>
        <pc:spChg chg="mod">
          <ac:chgData name="Eric Cote" userId="da3e17ca1c835afd" providerId="LiveId" clId="{10658903-E9AD-41BB-ACEA-EDFF711FC502}" dt="2020-06-23T21:03:57.063" v="47"/>
          <ac:spMkLst>
            <pc:docMk/>
            <pc:sldMk cId="624438356" sldId="359"/>
            <ac:spMk id="2" creationId="{02D7DE29-99DF-4574-808C-DECF920E3892}"/>
          </ac:spMkLst>
        </pc:spChg>
        <pc:spChg chg="mod">
          <ac:chgData name="Eric Cote" userId="da3e17ca1c835afd" providerId="LiveId" clId="{10658903-E9AD-41BB-ACEA-EDFF711FC502}" dt="2020-06-23T21:03:57.063" v="47"/>
          <ac:spMkLst>
            <pc:docMk/>
            <pc:sldMk cId="624438356" sldId="359"/>
            <ac:spMk id="3" creationId="{C8F852CB-377D-4EFC-9A4F-16D12D907707}"/>
          </ac:spMkLst>
        </pc:spChg>
      </pc:sldChg>
      <pc:sldChg chg="modSp modTransition">
        <pc:chgData name="Eric Cote" userId="da3e17ca1c835afd" providerId="LiveId" clId="{10658903-E9AD-41BB-ACEA-EDFF711FC502}" dt="2020-06-23T21:03:57.063" v="47"/>
        <pc:sldMkLst>
          <pc:docMk/>
          <pc:sldMk cId="4079945359" sldId="360"/>
        </pc:sldMkLst>
        <pc:spChg chg="mod">
          <ac:chgData name="Eric Cote" userId="da3e17ca1c835afd" providerId="LiveId" clId="{10658903-E9AD-41BB-ACEA-EDFF711FC502}" dt="2020-06-23T21:03:57.063" v="47"/>
          <ac:spMkLst>
            <pc:docMk/>
            <pc:sldMk cId="4079945359" sldId="360"/>
            <ac:spMk id="2" creationId="{BF8200F7-FB1D-45BD-8A5C-9C0884E842E6}"/>
          </ac:spMkLst>
        </pc:spChg>
        <pc:spChg chg="mod">
          <ac:chgData name="Eric Cote" userId="da3e17ca1c835afd" providerId="LiveId" clId="{10658903-E9AD-41BB-ACEA-EDFF711FC502}" dt="2020-06-23T21:03:57.063" v="47"/>
          <ac:spMkLst>
            <pc:docMk/>
            <pc:sldMk cId="4079945359" sldId="360"/>
            <ac:spMk id="3" creationId="{B3937C6E-CF5F-449E-BAF0-5B0C03998D11}"/>
          </ac:spMkLst>
        </pc:spChg>
      </pc:sldChg>
      <pc:sldChg chg="modSp modTransition">
        <pc:chgData name="Eric Cote" userId="da3e17ca1c835afd" providerId="LiveId" clId="{10658903-E9AD-41BB-ACEA-EDFF711FC502}" dt="2020-06-23T21:03:57.063" v="47"/>
        <pc:sldMkLst>
          <pc:docMk/>
          <pc:sldMk cId="1740726888" sldId="361"/>
        </pc:sldMkLst>
        <pc:spChg chg="mod">
          <ac:chgData name="Eric Cote" userId="da3e17ca1c835afd" providerId="LiveId" clId="{10658903-E9AD-41BB-ACEA-EDFF711FC502}" dt="2020-06-23T21:03:57.063" v="47"/>
          <ac:spMkLst>
            <pc:docMk/>
            <pc:sldMk cId="1740726888" sldId="361"/>
            <ac:spMk id="2" creationId="{61254686-D815-45AC-9FEC-8E2DF50F8988}"/>
          </ac:spMkLst>
        </pc:spChg>
        <pc:spChg chg="mod">
          <ac:chgData name="Eric Cote" userId="da3e17ca1c835afd" providerId="LiveId" clId="{10658903-E9AD-41BB-ACEA-EDFF711FC502}" dt="2020-06-23T21:03:57.063" v="47"/>
          <ac:spMkLst>
            <pc:docMk/>
            <pc:sldMk cId="1740726888" sldId="361"/>
            <ac:spMk id="3" creationId="{C0D2465B-9080-4B2B-8503-E6595EFAC084}"/>
          </ac:spMkLst>
        </pc:spChg>
      </pc:sldChg>
      <pc:sldChg chg="modSp mod modTransition">
        <pc:chgData name="Eric Cote" userId="da3e17ca1c835afd" providerId="LiveId" clId="{10658903-E9AD-41BB-ACEA-EDFF711FC502}" dt="2020-06-23T21:03:57.063" v="47"/>
        <pc:sldMkLst>
          <pc:docMk/>
          <pc:sldMk cId="2590316607" sldId="362"/>
        </pc:sldMkLst>
        <pc:spChg chg="mod">
          <ac:chgData name="Eric Cote" userId="da3e17ca1c835afd" providerId="LiveId" clId="{10658903-E9AD-41BB-ACEA-EDFF711FC502}" dt="2020-06-23T21:03:57.063" v="47"/>
          <ac:spMkLst>
            <pc:docMk/>
            <pc:sldMk cId="2590316607" sldId="362"/>
            <ac:spMk id="2" creationId="{CD09CF40-1126-4499-BABF-85AFFA4A252F}"/>
          </ac:spMkLst>
        </pc:spChg>
        <pc:spChg chg="mod">
          <ac:chgData name="Eric Cote" userId="da3e17ca1c835afd" providerId="LiveId" clId="{10658903-E9AD-41BB-ACEA-EDFF711FC502}" dt="2020-06-23T21:03:57.063" v="47"/>
          <ac:spMkLst>
            <pc:docMk/>
            <pc:sldMk cId="2590316607" sldId="362"/>
            <ac:spMk id="3" creationId="{E7EF8CF5-0335-4936-BBBC-91E91888F602}"/>
          </ac:spMkLst>
        </pc:spChg>
      </pc:sldChg>
      <pc:sldChg chg="modSp modTransition">
        <pc:chgData name="Eric Cote" userId="da3e17ca1c835afd" providerId="LiveId" clId="{10658903-E9AD-41BB-ACEA-EDFF711FC502}" dt="2020-06-23T21:03:57.063" v="47"/>
        <pc:sldMkLst>
          <pc:docMk/>
          <pc:sldMk cId="1354351158" sldId="363"/>
        </pc:sldMkLst>
        <pc:spChg chg="mod">
          <ac:chgData name="Eric Cote" userId="da3e17ca1c835afd" providerId="LiveId" clId="{10658903-E9AD-41BB-ACEA-EDFF711FC502}" dt="2020-06-23T21:03:57.063" v="47"/>
          <ac:spMkLst>
            <pc:docMk/>
            <pc:sldMk cId="1354351158" sldId="363"/>
            <ac:spMk id="2" creationId="{955D0ADB-1B85-4424-BB3A-DFE67E0E7E54}"/>
          </ac:spMkLst>
        </pc:spChg>
        <pc:spChg chg="mod">
          <ac:chgData name="Eric Cote" userId="da3e17ca1c835afd" providerId="LiveId" clId="{10658903-E9AD-41BB-ACEA-EDFF711FC502}" dt="2020-06-23T21:03:57.063" v="47"/>
          <ac:spMkLst>
            <pc:docMk/>
            <pc:sldMk cId="1354351158" sldId="363"/>
            <ac:spMk id="3" creationId="{B9721649-18BC-4F7C-BDE3-6844B0A1F06D}"/>
          </ac:spMkLst>
        </pc:spChg>
      </pc:sldChg>
      <pc:sldChg chg="modSp modTransition">
        <pc:chgData name="Eric Cote" userId="da3e17ca1c835afd" providerId="LiveId" clId="{10658903-E9AD-41BB-ACEA-EDFF711FC502}" dt="2020-06-23T21:03:57.063" v="47"/>
        <pc:sldMkLst>
          <pc:docMk/>
          <pc:sldMk cId="4155465397" sldId="364"/>
        </pc:sldMkLst>
        <pc:spChg chg="mod">
          <ac:chgData name="Eric Cote" userId="da3e17ca1c835afd" providerId="LiveId" clId="{10658903-E9AD-41BB-ACEA-EDFF711FC502}" dt="2020-06-23T21:03:57.063" v="47"/>
          <ac:spMkLst>
            <pc:docMk/>
            <pc:sldMk cId="4155465397" sldId="364"/>
            <ac:spMk id="2" creationId="{CCBB9D01-387C-4782-9064-F2A2F2F57EF7}"/>
          </ac:spMkLst>
        </pc:spChg>
        <pc:spChg chg="mod">
          <ac:chgData name="Eric Cote" userId="da3e17ca1c835afd" providerId="LiveId" clId="{10658903-E9AD-41BB-ACEA-EDFF711FC502}" dt="2020-06-23T21:03:57.063" v="47"/>
          <ac:spMkLst>
            <pc:docMk/>
            <pc:sldMk cId="4155465397" sldId="364"/>
            <ac:spMk id="3" creationId="{415FFEFC-3251-49DB-85BD-9209AD1DE5CB}"/>
          </ac:spMkLst>
        </pc:spChg>
      </pc:sldChg>
      <pc:sldChg chg="modSp modTransition">
        <pc:chgData name="Eric Cote" userId="da3e17ca1c835afd" providerId="LiveId" clId="{10658903-E9AD-41BB-ACEA-EDFF711FC502}" dt="2020-06-23T21:03:57.063" v="47"/>
        <pc:sldMkLst>
          <pc:docMk/>
          <pc:sldMk cId="1773246587" sldId="365"/>
        </pc:sldMkLst>
        <pc:spChg chg="mod">
          <ac:chgData name="Eric Cote" userId="da3e17ca1c835afd" providerId="LiveId" clId="{10658903-E9AD-41BB-ACEA-EDFF711FC502}" dt="2020-06-23T21:03:57.063" v="47"/>
          <ac:spMkLst>
            <pc:docMk/>
            <pc:sldMk cId="1773246587" sldId="365"/>
            <ac:spMk id="2" creationId="{93EEC4CC-E95B-4B38-97B6-37D4CDC9594F}"/>
          </ac:spMkLst>
        </pc:spChg>
        <pc:spChg chg="mod">
          <ac:chgData name="Eric Cote" userId="da3e17ca1c835afd" providerId="LiveId" clId="{10658903-E9AD-41BB-ACEA-EDFF711FC502}" dt="2020-06-23T21:03:57.063" v="47"/>
          <ac:spMkLst>
            <pc:docMk/>
            <pc:sldMk cId="1773246587" sldId="365"/>
            <ac:spMk id="3" creationId="{13415646-F390-42F5-A543-6768A4604356}"/>
          </ac:spMkLst>
        </pc:spChg>
      </pc:sldChg>
      <pc:sldChg chg="modSp modTransition">
        <pc:chgData name="Eric Cote" userId="da3e17ca1c835afd" providerId="LiveId" clId="{10658903-E9AD-41BB-ACEA-EDFF711FC502}" dt="2020-06-23T21:03:57.063" v="47"/>
        <pc:sldMkLst>
          <pc:docMk/>
          <pc:sldMk cId="202792215" sldId="366"/>
        </pc:sldMkLst>
        <pc:spChg chg="mod">
          <ac:chgData name="Eric Cote" userId="da3e17ca1c835afd" providerId="LiveId" clId="{10658903-E9AD-41BB-ACEA-EDFF711FC502}" dt="2020-06-23T21:03:57.063" v="47"/>
          <ac:spMkLst>
            <pc:docMk/>
            <pc:sldMk cId="202792215" sldId="366"/>
            <ac:spMk id="2" creationId="{967921C1-C69F-4566-99FA-93C1B7F13FF9}"/>
          </ac:spMkLst>
        </pc:spChg>
        <pc:spChg chg="mod">
          <ac:chgData name="Eric Cote" userId="da3e17ca1c835afd" providerId="LiveId" clId="{10658903-E9AD-41BB-ACEA-EDFF711FC502}" dt="2020-06-23T21:03:57.063" v="47"/>
          <ac:spMkLst>
            <pc:docMk/>
            <pc:sldMk cId="202792215" sldId="366"/>
            <ac:spMk id="3" creationId="{BD0EF7B6-7C27-47ED-922A-F67BA9D4A2BF}"/>
          </ac:spMkLst>
        </pc:spChg>
      </pc:sldChg>
      <pc:sldChg chg="modSp modTransition">
        <pc:chgData name="Eric Cote" userId="da3e17ca1c835afd" providerId="LiveId" clId="{10658903-E9AD-41BB-ACEA-EDFF711FC502}" dt="2020-06-23T21:03:57.063" v="47"/>
        <pc:sldMkLst>
          <pc:docMk/>
          <pc:sldMk cId="2380521927" sldId="367"/>
        </pc:sldMkLst>
        <pc:spChg chg="mod">
          <ac:chgData name="Eric Cote" userId="da3e17ca1c835afd" providerId="LiveId" clId="{10658903-E9AD-41BB-ACEA-EDFF711FC502}" dt="2020-06-23T21:03:57.063" v="47"/>
          <ac:spMkLst>
            <pc:docMk/>
            <pc:sldMk cId="2380521927" sldId="367"/>
            <ac:spMk id="2" creationId="{A1563A70-9E86-436C-A4DC-85EA52F9530D}"/>
          </ac:spMkLst>
        </pc:spChg>
        <pc:spChg chg="mod">
          <ac:chgData name="Eric Cote" userId="da3e17ca1c835afd" providerId="LiveId" clId="{10658903-E9AD-41BB-ACEA-EDFF711FC502}" dt="2020-06-23T21:03:57.063" v="47"/>
          <ac:spMkLst>
            <pc:docMk/>
            <pc:sldMk cId="2380521927" sldId="367"/>
            <ac:spMk id="3" creationId="{B0402F3C-5E9E-4444-88C4-D05685C9B5E0}"/>
          </ac:spMkLst>
        </pc:spChg>
      </pc:sldChg>
      <pc:sldChg chg="modSp modTransition">
        <pc:chgData name="Eric Cote" userId="da3e17ca1c835afd" providerId="LiveId" clId="{10658903-E9AD-41BB-ACEA-EDFF711FC502}" dt="2020-06-23T21:03:57.063" v="47"/>
        <pc:sldMkLst>
          <pc:docMk/>
          <pc:sldMk cId="1469299180" sldId="368"/>
        </pc:sldMkLst>
        <pc:spChg chg="mod">
          <ac:chgData name="Eric Cote" userId="da3e17ca1c835afd" providerId="LiveId" clId="{10658903-E9AD-41BB-ACEA-EDFF711FC502}" dt="2020-06-23T21:03:57.063" v="47"/>
          <ac:spMkLst>
            <pc:docMk/>
            <pc:sldMk cId="1469299180" sldId="368"/>
            <ac:spMk id="2" creationId="{A23CF50C-3306-4189-8332-B4640A352D06}"/>
          </ac:spMkLst>
        </pc:spChg>
        <pc:spChg chg="mod">
          <ac:chgData name="Eric Cote" userId="da3e17ca1c835afd" providerId="LiveId" clId="{10658903-E9AD-41BB-ACEA-EDFF711FC502}" dt="2020-06-23T21:03:57.063" v="47"/>
          <ac:spMkLst>
            <pc:docMk/>
            <pc:sldMk cId="1469299180" sldId="368"/>
            <ac:spMk id="3" creationId="{2D83EF51-5281-416E-966C-80C375EC6F23}"/>
          </ac:spMkLst>
        </pc:spChg>
      </pc:sldChg>
      <pc:sldChg chg="modSp modTransition">
        <pc:chgData name="Eric Cote" userId="da3e17ca1c835afd" providerId="LiveId" clId="{10658903-E9AD-41BB-ACEA-EDFF711FC502}" dt="2020-06-23T21:03:57.063" v="47"/>
        <pc:sldMkLst>
          <pc:docMk/>
          <pc:sldMk cId="3222533413" sldId="369"/>
        </pc:sldMkLst>
        <pc:spChg chg="mod">
          <ac:chgData name="Eric Cote" userId="da3e17ca1c835afd" providerId="LiveId" clId="{10658903-E9AD-41BB-ACEA-EDFF711FC502}" dt="2020-06-23T21:03:57.063" v="47"/>
          <ac:spMkLst>
            <pc:docMk/>
            <pc:sldMk cId="3222533413" sldId="369"/>
            <ac:spMk id="2" creationId="{D446DF43-EFEA-4334-95AD-C57A2C7A068D}"/>
          </ac:spMkLst>
        </pc:spChg>
        <pc:spChg chg="mod">
          <ac:chgData name="Eric Cote" userId="da3e17ca1c835afd" providerId="LiveId" clId="{10658903-E9AD-41BB-ACEA-EDFF711FC502}" dt="2020-06-23T21:03:57.063" v="47"/>
          <ac:spMkLst>
            <pc:docMk/>
            <pc:sldMk cId="3222533413" sldId="369"/>
            <ac:spMk id="3" creationId="{1318BA96-F05B-4452-954C-D53939922DB9}"/>
          </ac:spMkLst>
        </pc:spChg>
      </pc:sldChg>
      <pc:sldChg chg="modSp modTransition">
        <pc:chgData name="Eric Cote" userId="da3e17ca1c835afd" providerId="LiveId" clId="{10658903-E9AD-41BB-ACEA-EDFF711FC502}" dt="2020-06-23T21:03:57.063" v="47"/>
        <pc:sldMkLst>
          <pc:docMk/>
          <pc:sldMk cId="927500308" sldId="370"/>
        </pc:sldMkLst>
        <pc:spChg chg="mod">
          <ac:chgData name="Eric Cote" userId="da3e17ca1c835afd" providerId="LiveId" clId="{10658903-E9AD-41BB-ACEA-EDFF711FC502}" dt="2020-06-23T21:03:57.063" v="47"/>
          <ac:spMkLst>
            <pc:docMk/>
            <pc:sldMk cId="927500308" sldId="370"/>
            <ac:spMk id="2" creationId="{6693042B-163A-40E9-9F23-FED62DACD25D}"/>
          </ac:spMkLst>
        </pc:spChg>
        <pc:spChg chg="mod">
          <ac:chgData name="Eric Cote" userId="da3e17ca1c835afd" providerId="LiveId" clId="{10658903-E9AD-41BB-ACEA-EDFF711FC502}" dt="2020-06-23T21:03:57.063" v="47"/>
          <ac:spMkLst>
            <pc:docMk/>
            <pc:sldMk cId="927500308" sldId="370"/>
            <ac:spMk id="3" creationId="{8AB95DBA-1258-474C-91D1-A9C98D091943}"/>
          </ac:spMkLst>
        </pc:spChg>
      </pc:sldChg>
      <pc:sldChg chg="modSp mod modTransition">
        <pc:chgData name="Eric Cote" userId="da3e17ca1c835afd" providerId="LiveId" clId="{10658903-E9AD-41BB-ACEA-EDFF711FC502}" dt="2020-06-23T21:03:57.063" v="47"/>
        <pc:sldMkLst>
          <pc:docMk/>
          <pc:sldMk cId="3030324034" sldId="371"/>
        </pc:sldMkLst>
        <pc:spChg chg="mod">
          <ac:chgData name="Eric Cote" userId="da3e17ca1c835afd" providerId="LiveId" clId="{10658903-E9AD-41BB-ACEA-EDFF711FC502}" dt="2020-06-23T21:03:57.063" v="47"/>
          <ac:spMkLst>
            <pc:docMk/>
            <pc:sldMk cId="3030324034" sldId="371"/>
            <ac:spMk id="2" creationId="{7F70E975-CD9E-40E1-9F7C-D62AA107529E}"/>
          </ac:spMkLst>
        </pc:spChg>
        <pc:spChg chg="mod">
          <ac:chgData name="Eric Cote" userId="da3e17ca1c835afd" providerId="LiveId" clId="{10658903-E9AD-41BB-ACEA-EDFF711FC502}" dt="2020-06-23T21:03:57.063" v="47"/>
          <ac:spMkLst>
            <pc:docMk/>
            <pc:sldMk cId="3030324034" sldId="371"/>
            <ac:spMk id="3" creationId="{0C9A11FC-A687-4CEF-B8CB-04980A27CCFB}"/>
          </ac:spMkLst>
        </pc:spChg>
      </pc:sldChg>
      <pc:sldChg chg="modSp modTransition">
        <pc:chgData name="Eric Cote" userId="da3e17ca1c835afd" providerId="LiveId" clId="{10658903-E9AD-41BB-ACEA-EDFF711FC502}" dt="2020-06-23T21:03:57.063" v="47"/>
        <pc:sldMkLst>
          <pc:docMk/>
          <pc:sldMk cId="447891981" sldId="372"/>
        </pc:sldMkLst>
        <pc:spChg chg="mod">
          <ac:chgData name="Eric Cote" userId="da3e17ca1c835afd" providerId="LiveId" clId="{10658903-E9AD-41BB-ACEA-EDFF711FC502}" dt="2020-06-23T21:03:57.063" v="47"/>
          <ac:spMkLst>
            <pc:docMk/>
            <pc:sldMk cId="447891981" sldId="372"/>
            <ac:spMk id="2" creationId="{393EE262-1D10-4A12-92C9-22BCA6128CB9}"/>
          </ac:spMkLst>
        </pc:spChg>
        <pc:spChg chg="mod">
          <ac:chgData name="Eric Cote" userId="da3e17ca1c835afd" providerId="LiveId" clId="{10658903-E9AD-41BB-ACEA-EDFF711FC502}" dt="2020-06-23T21:03:57.063" v="47"/>
          <ac:spMkLst>
            <pc:docMk/>
            <pc:sldMk cId="447891981" sldId="372"/>
            <ac:spMk id="3" creationId="{17F6ED69-02B9-4467-863E-F0FA1F257BCB}"/>
          </ac:spMkLst>
        </pc:spChg>
      </pc:sldChg>
      <pc:sldChg chg="modSp modTransition">
        <pc:chgData name="Eric Cote" userId="da3e17ca1c835afd" providerId="LiveId" clId="{10658903-E9AD-41BB-ACEA-EDFF711FC502}" dt="2020-06-23T21:03:57.063" v="47"/>
        <pc:sldMkLst>
          <pc:docMk/>
          <pc:sldMk cId="726538814" sldId="373"/>
        </pc:sldMkLst>
        <pc:spChg chg="mod">
          <ac:chgData name="Eric Cote" userId="da3e17ca1c835afd" providerId="LiveId" clId="{10658903-E9AD-41BB-ACEA-EDFF711FC502}" dt="2020-06-23T21:03:57.063" v="47"/>
          <ac:spMkLst>
            <pc:docMk/>
            <pc:sldMk cId="726538814" sldId="373"/>
            <ac:spMk id="2" creationId="{ACE0F2EF-EE81-4B68-8ADE-0E79D5EC9A53}"/>
          </ac:spMkLst>
        </pc:spChg>
      </pc:sldChg>
      <pc:sldChg chg="modSp modTransition">
        <pc:chgData name="Eric Cote" userId="da3e17ca1c835afd" providerId="LiveId" clId="{10658903-E9AD-41BB-ACEA-EDFF711FC502}" dt="2020-06-23T21:03:57.063" v="47"/>
        <pc:sldMkLst>
          <pc:docMk/>
          <pc:sldMk cId="3985628970" sldId="374"/>
        </pc:sldMkLst>
        <pc:spChg chg="mod">
          <ac:chgData name="Eric Cote" userId="da3e17ca1c835afd" providerId="LiveId" clId="{10658903-E9AD-41BB-ACEA-EDFF711FC502}" dt="2020-06-23T21:03:57.063" v="47"/>
          <ac:spMkLst>
            <pc:docMk/>
            <pc:sldMk cId="3985628970" sldId="374"/>
            <ac:spMk id="2" creationId="{57D8D3A0-CFAB-4DD6-A8B9-68E65E4053C2}"/>
          </ac:spMkLst>
        </pc:spChg>
        <pc:spChg chg="mod">
          <ac:chgData name="Eric Cote" userId="da3e17ca1c835afd" providerId="LiveId" clId="{10658903-E9AD-41BB-ACEA-EDFF711FC502}" dt="2020-06-23T21:03:57.063" v="47"/>
          <ac:spMkLst>
            <pc:docMk/>
            <pc:sldMk cId="3985628970" sldId="374"/>
            <ac:spMk id="3" creationId="{9118E897-5E3C-4338-B832-E8B181C406FC}"/>
          </ac:spMkLst>
        </pc:spChg>
      </pc:sldChg>
      <pc:sldChg chg="modSp mod modTransition">
        <pc:chgData name="Eric Cote" userId="da3e17ca1c835afd" providerId="LiveId" clId="{10658903-E9AD-41BB-ACEA-EDFF711FC502}" dt="2020-06-23T21:03:57.063" v="47"/>
        <pc:sldMkLst>
          <pc:docMk/>
          <pc:sldMk cId="3498013338" sldId="375"/>
        </pc:sldMkLst>
        <pc:spChg chg="mod">
          <ac:chgData name="Eric Cote" userId="da3e17ca1c835afd" providerId="LiveId" clId="{10658903-E9AD-41BB-ACEA-EDFF711FC502}" dt="2020-06-23T21:03:57.063" v="47"/>
          <ac:spMkLst>
            <pc:docMk/>
            <pc:sldMk cId="3498013338" sldId="375"/>
            <ac:spMk id="2" creationId="{4CC76D29-4607-4F0F-8037-F148B2413090}"/>
          </ac:spMkLst>
        </pc:spChg>
        <pc:spChg chg="mod">
          <ac:chgData name="Eric Cote" userId="da3e17ca1c835afd" providerId="LiveId" clId="{10658903-E9AD-41BB-ACEA-EDFF711FC502}" dt="2020-06-23T21:03:57.063" v="47"/>
          <ac:spMkLst>
            <pc:docMk/>
            <pc:sldMk cId="3498013338" sldId="375"/>
            <ac:spMk id="3" creationId="{9767B6F9-4D8B-40F7-9AE8-8BFBBC0680D1}"/>
          </ac:spMkLst>
        </pc:spChg>
      </pc:sldChg>
      <pc:sldChg chg="modSp modTransition">
        <pc:chgData name="Eric Cote" userId="da3e17ca1c835afd" providerId="LiveId" clId="{10658903-E9AD-41BB-ACEA-EDFF711FC502}" dt="2020-06-23T21:03:57.063" v="47"/>
        <pc:sldMkLst>
          <pc:docMk/>
          <pc:sldMk cId="4242053990" sldId="376"/>
        </pc:sldMkLst>
        <pc:spChg chg="mod">
          <ac:chgData name="Eric Cote" userId="da3e17ca1c835afd" providerId="LiveId" clId="{10658903-E9AD-41BB-ACEA-EDFF711FC502}" dt="2020-06-23T21:03:57.063" v="47"/>
          <ac:spMkLst>
            <pc:docMk/>
            <pc:sldMk cId="4242053990" sldId="376"/>
            <ac:spMk id="2" creationId="{1D855C2E-DB95-4408-A813-FCC0A5FBFFC9}"/>
          </ac:spMkLst>
        </pc:spChg>
        <pc:spChg chg="mod">
          <ac:chgData name="Eric Cote" userId="da3e17ca1c835afd" providerId="LiveId" clId="{10658903-E9AD-41BB-ACEA-EDFF711FC502}" dt="2020-06-23T21:03:57.063" v="47"/>
          <ac:spMkLst>
            <pc:docMk/>
            <pc:sldMk cId="4242053990" sldId="376"/>
            <ac:spMk id="3" creationId="{427F2549-9184-4123-ADC1-B6DF8355D790}"/>
          </ac:spMkLst>
        </pc:spChg>
      </pc:sldChg>
      <pc:sldChg chg="modSp modTransition">
        <pc:chgData name="Eric Cote" userId="da3e17ca1c835afd" providerId="LiveId" clId="{10658903-E9AD-41BB-ACEA-EDFF711FC502}" dt="2020-06-23T21:03:57.063" v="47"/>
        <pc:sldMkLst>
          <pc:docMk/>
          <pc:sldMk cId="2341327098" sldId="377"/>
        </pc:sldMkLst>
        <pc:spChg chg="mod">
          <ac:chgData name="Eric Cote" userId="da3e17ca1c835afd" providerId="LiveId" clId="{10658903-E9AD-41BB-ACEA-EDFF711FC502}" dt="2020-06-23T21:03:57.063" v="47"/>
          <ac:spMkLst>
            <pc:docMk/>
            <pc:sldMk cId="2341327098" sldId="377"/>
            <ac:spMk id="2" creationId="{F8F1D7DE-4936-4762-9682-2A9BB68786C8}"/>
          </ac:spMkLst>
        </pc:spChg>
        <pc:spChg chg="mod">
          <ac:chgData name="Eric Cote" userId="da3e17ca1c835afd" providerId="LiveId" clId="{10658903-E9AD-41BB-ACEA-EDFF711FC502}" dt="2020-06-23T21:03:57.063" v="47"/>
          <ac:spMkLst>
            <pc:docMk/>
            <pc:sldMk cId="2341327098" sldId="377"/>
            <ac:spMk id="3" creationId="{25B8FB66-E947-4A76-9200-0E1DEB532927}"/>
          </ac:spMkLst>
        </pc:spChg>
      </pc:sldChg>
      <pc:sldChg chg="modSp modTransition">
        <pc:chgData name="Eric Cote" userId="da3e17ca1c835afd" providerId="LiveId" clId="{10658903-E9AD-41BB-ACEA-EDFF711FC502}" dt="2020-06-23T21:03:57.063" v="47"/>
        <pc:sldMkLst>
          <pc:docMk/>
          <pc:sldMk cId="2724543509" sldId="378"/>
        </pc:sldMkLst>
        <pc:spChg chg="mod">
          <ac:chgData name="Eric Cote" userId="da3e17ca1c835afd" providerId="LiveId" clId="{10658903-E9AD-41BB-ACEA-EDFF711FC502}" dt="2020-06-23T21:03:57.063" v="47"/>
          <ac:spMkLst>
            <pc:docMk/>
            <pc:sldMk cId="2724543509" sldId="378"/>
            <ac:spMk id="2" creationId="{3E11C8CC-4156-41CF-A711-510B2CD07308}"/>
          </ac:spMkLst>
        </pc:spChg>
        <pc:spChg chg="mod">
          <ac:chgData name="Eric Cote" userId="da3e17ca1c835afd" providerId="LiveId" clId="{10658903-E9AD-41BB-ACEA-EDFF711FC502}" dt="2020-06-23T21:03:57.063" v="47"/>
          <ac:spMkLst>
            <pc:docMk/>
            <pc:sldMk cId="2724543509" sldId="378"/>
            <ac:spMk id="3" creationId="{1636C374-BC71-48BD-BFB1-D503B094A676}"/>
          </ac:spMkLst>
        </pc:spChg>
      </pc:sldChg>
      <pc:sldMasterChg chg="modTransition modSldLayout">
        <pc:chgData name="Eric Cote" userId="da3e17ca1c835afd" providerId="LiveId" clId="{10658903-E9AD-41BB-ACEA-EDFF711FC502}" dt="2020-06-23T21:03:00.490" v="4"/>
        <pc:sldMasterMkLst>
          <pc:docMk/>
          <pc:sldMasterMk cId="2736011836" sldId="2147483673"/>
        </pc:sldMasterMkLst>
        <pc:sldLayoutChg chg="delSp">
          <pc:chgData name="Eric Cote" userId="da3e17ca1c835afd" providerId="LiveId" clId="{10658903-E9AD-41BB-ACEA-EDFF711FC502}" dt="2020-06-23T21:03:00.490" v="4"/>
          <pc:sldLayoutMkLst>
            <pc:docMk/>
            <pc:sldMasterMk cId="2736011836" sldId="2147483673"/>
            <pc:sldLayoutMk cId="3071514984" sldId="2147483685"/>
          </pc:sldLayoutMkLst>
          <pc:picChg chg="del">
            <ac:chgData name="Eric Cote" userId="da3e17ca1c835afd" providerId="LiveId" clId="{10658903-E9AD-41BB-ACEA-EDFF711FC502}" dt="2020-06-23T21:03:00.490" v="4"/>
            <ac:picMkLst>
              <pc:docMk/>
              <pc:sldMasterMk cId="2736011836" sldId="2147483673"/>
              <pc:sldLayoutMk cId="3071514984" sldId="2147483685"/>
              <ac:picMk id="6" creationId="{00000000-0000-0000-0000-000000000000}"/>
            </ac:picMkLst>
          </pc:picChg>
          <pc:picChg chg="del">
            <ac:chgData name="Eric Cote" userId="da3e17ca1c835afd" providerId="LiveId" clId="{10658903-E9AD-41BB-ACEA-EDFF711FC502}" dt="2020-06-23T21:03:00.490" v="4"/>
            <ac:picMkLst>
              <pc:docMk/>
              <pc:sldMasterMk cId="2736011836" sldId="2147483673"/>
              <pc:sldLayoutMk cId="3071514984" sldId="2147483685"/>
              <ac:picMk id="8" creationId="{00000000-0000-0000-0000-000000000000}"/>
            </ac:picMkLst>
          </pc:picChg>
          <pc:picChg chg="del">
            <ac:chgData name="Eric Cote" userId="da3e17ca1c835afd" providerId="LiveId" clId="{10658903-E9AD-41BB-ACEA-EDFF711FC502}" dt="2020-06-23T21:03:00.490" v="4"/>
            <ac:picMkLst>
              <pc:docMk/>
              <pc:sldMasterMk cId="2736011836" sldId="2147483673"/>
              <pc:sldLayoutMk cId="3071514984" sldId="2147483685"/>
              <ac:picMk id="9" creationId="{00000000-0000-0000-0000-000000000000}"/>
            </ac:picMkLst>
          </pc:picChg>
          <pc:picChg chg="del">
            <ac:chgData name="Eric Cote" userId="da3e17ca1c835afd" providerId="LiveId" clId="{10658903-E9AD-41BB-ACEA-EDFF711FC502}" dt="2020-06-23T21:03:00.490" v="4"/>
            <ac:picMkLst>
              <pc:docMk/>
              <pc:sldMasterMk cId="2736011836" sldId="2147483673"/>
              <pc:sldLayoutMk cId="3071514984" sldId="2147483685"/>
              <ac:picMk id="1026" creationId="{00000000-0000-0000-0000-000000000000}"/>
            </ac:picMkLst>
          </pc:picChg>
        </pc:sldLayoutChg>
      </pc:sldMasterChg>
      <pc:sldMasterChg chg="modTransition">
        <pc:chgData name="Eric Cote" userId="da3e17ca1c835afd" providerId="LiveId" clId="{10658903-E9AD-41BB-ACEA-EDFF711FC502}" dt="2020-06-23T21:03:51.357" v="46"/>
        <pc:sldMasterMkLst>
          <pc:docMk/>
          <pc:sldMasterMk cId="3927861555" sldId="2147483686"/>
        </pc:sldMasterMkLst>
      </pc:sldMasterChg>
      <pc:sldMasterChg chg="modTransition delSldLayout">
        <pc:chgData name="Eric Cote" userId="da3e17ca1c835afd" providerId="LiveId" clId="{10658903-E9AD-41BB-ACEA-EDFF711FC502}" dt="2020-06-23T21:05:22.021" v="58" actId="2696"/>
        <pc:sldMasterMkLst>
          <pc:docMk/>
          <pc:sldMasterMk cId="446519741" sldId="2147483699"/>
        </pc:sldMasterMkLst>
        <pc:sldLayoutChg chg="del">
          <pc:chgData name="Eric Cote" userId="da3e17ca1c835afd" providerId="LiveId" clId="{10658903-E9AD-41BB-ACEA-EDFF711FC502}" dt="2020-06-23T21:05:22.021" v="58" actId="2696"/>
          <pc:sldLayoutMkLst>
            <pc:docMk/>
            <pc:sldMasterMk cId="446519741" sldId="2147483699"/>
            <pc:sldLayoutMk cId="3454389255" sldId="214748371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0804C9-FD43-40D3-BFB2-B75C364970E9}" type="datetimeFigureOut">
              <a:rPr lang="en-CA" smtClean="0"/>
              <a:t>2020-06-26</a:t>
            </a:fld>
            <a:endParaRPr lang="en-CA"/>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9694-9D39-4A63-B554-5B69843C50F2}" type="slidenum">
              <a:rPr lang="en-CA" smtClean="0"/>
              <a:t>‹#›</a:t>
            </a:fld>
            <a:endParaRPr lang="en-CA"/>
          </a:p>
        </p:txBody>
      </p:sp>
    </p:spTree>
    <p:extLst>
      <p:ext uri="{BB962C8B-B14F-4D97-AF65-F5344CB8AC3E}">
        <p14:creationId xmlns:p14="http://schemas.microsoft.com/office/powerpoint/2010/main" val="105500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804C9-FD43-40D3-BFB2-B75C364970E9}" type="datetimeFigureOut">
              <a:rPr lang="en-CA" smtClean="0"/>
              <a:t>2020-06-26</a:t>
            </a:fld>
            <a:endParaRPr lang="en-CA"/>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9694-9D39-4A63-B554-5B69843C50F2}" type="slidenum">
              <a:rPr lang="en-CA" smtClean="0"/>
              <a:t>‹#›</a:t>
            </a:fld>
            <a:endParaRPr lang="en-CA"/>
          </a:p>
        </p:txBody>
      </p:sp>
    </p:spTree>
    <p:extLst>
      <p:ext uri="{BB962C8B-B14F-4D97-AF65-F5344CB8AC3E}">
        <p14:creationId xmlns:p14="http://schemas.microsoft.com/office/powerpoint/2010/main" val="1320947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804C9-FD43-40D3-BFB2-B75C364970E9}" type="datetimeFigureOut">
              <a:rPr lang="en-CA" smtClean="0"/>
              <a:t>2020-06-26</a:t>
            </a:fld>
            <a:endParaRPr lang="en-CA"/>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9694-9D39-4A63-B554-5B69843C50F2}"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4241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804C9-FD43-40D3-BFB2-B75C364970E9}" type="datetimeFigureOut">
              <a:rPr lang="en-CA" smtClean="0"/>
              <a:t>2020-06-26</a:t>
            </a:fld>
            <a:endParaRPr lang="en-CA"/>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9694-9D39-4A63-B554-5B69843C50F2}" type="slidenum">
              <a:rPr lang="en-CA" smtClean="0"/>
              <a:t>‹#›</a:t>
            </a:fld>
            <a:endParaRPr lang="en-CA"/>
          </a:p>
        </p:txBody>
      </p:sp>
    </p:spTree>
    <p:extLst>
      <p:ext uri="{BB962C8B-B14F-4D97-AF65-F5344CB8AC3E}">
        <p14:creationId xmlns:p14="http://schemas.microsoft.com/office/powerpoint/2010/main" val="1095584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804C9-FD43-40D3-BFB2-B75C364970E9}" type="datetimeFigureOut">
              <a:rPr lang="en-CA" smtClean="0"/>
              <a:t>2020-06-26</a:t>
            </a:fld>
            <a:endParaRPr lang="en-CA"/>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9694-9D39-4A63-B554-5B69843C50F2}"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0202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804C9-FD43-40D3-BFB2-B75C364970E9}" type="datetimeFigureOut">
              <a:rPr lang="en-CA" smtClean="0"/>
              <a:t>2020-06-26</a:t>
            </a:fld>
            <a:endParaRPr lang="en-CA"/>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9694-9D39-4A63-B554-5B69843C50F2}" type="slidenum">
              <a:rPr lang="en-CA" smtClean="0"/>
              <a:t>‹#›</a:t>
            </a:fld>
            <a:endParaRPr lang="en-CA"/>
          </a:p>
        </p:txBody>
      </p:sp>
    </p:spTree>
    <p:extLst>
      <p:ext uri="{BB962C8B-B14F-4D97-AF65-F5344CB8AC3E}">
        <p14:creationId xmlns:p14="http://schemas.microsoft.com/office/powerpoint/2010/main" val="1063289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804C9-FD43-40D3-BFB2-B75C364970E9}" type="datetimeFigureOut">
              <a:rPr lang="en-CA" smtClean="0"/>
              <a:t>2020-06-26</a:t>
            </a:fld>
            <a:endParaRPr lang="en-CA"/>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9694-9D39-4A63-B554-5B69843C50F2}" type="slidenum">
              <a:rPr lang="en-CA" smtClean="0"/>
              <a:t>‹#›</a:t>
            </a:fld>
            <a:endParaRPr lang="en-CA"/>
          </a:p>
        </p:txBody>
      </p:sp>
    </p:spTree>
    <p:extLst>
      <p:ext uri="{BB962C8B-B14F-4D97-AF65-F5344CB8AC3E}">
        <p14:creationId xmlns:p14="http://schemas.microsoft.com/office/powerpoint/2010/main" val="2736106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804C9-FD43-40D3-BFB2-B75C364970E9}" type="datetimeFigureOut">
              <a:rPr lang="en-CA" smtClean="0"/>
              <a:t>2020-06-26</a:t>
            </a:fld>
            <a:endParaRPr lang="en-CA"/>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9694-9D39-4A63-B554-5B69843C50F2}" type="slidenum">
              <a:rPr lang="en-CA" smtClean="0"/>
              <a:t>‹#›</a:t>
            </a:fld>
            <a:endParaRPr lang="en-CA"/>
          </a:p>
        </p:txBody>
      </p:sp>
    </p:spTree>
    <p:extLst>
      <p:ext uri="{BB962C8B-B14F-4D97-AF65-F5344CB8AC3E}">
        <p14:creationId xmlns:p14="http://schemas.microsoft.com/office/powerpoint/2010/main" val="244020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804C9-FD43-40D3-BFB2-B75C364970E9}" type="datetimeFigureOut">
              <a:rPr lang="en-CA" smtClean="0"/>
              <a:t>2020-06-26</a:t>
            </a:fld>
            <a:endParaRPr lang="en-CA"/>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9694-9D39-4A63-B554-5B69843C50F2}" type="slidenum">
              <a:rPr lang="en-CA" smtClean="0"/>
              <a:t>‹#›</a:t>
            </a:fld>
            <a:endParaRPr lang="en-CA"/>
          </a:p>
        </p:txBody>
      </p:sp>
    </p:spTree>
    <p:extLst>
      <p:ext uri="{BB962C8B-B14F-4D97-AF65-F5344CB8AC3E}">
        <p14:creationId xmlns:p14="http://schemas.microsoft.com/office/powerpoint/2010/main" val="224389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804C9-FD43-40D3-BFB2-B75C364970E9}" type="datetimeFigureOut">
              <a:rPr lang="en-CA" smtClean="0"/>
              <a:t>2020-06-26</a:t>
            </a:fld>
            <a:endParaRPr lang="en-CA"/>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299694-9D39-4A63-B554-5B69843C50F2}" type="slidenum">
              <a:rPr lang="en-CA" smtClean="0"/>
              <a:t>‹#›</a:t>
            </a:fld>
            <a:endParaRPr lang="en-CA"/>
          </a:p>
        </p:txBody>
      </p:sp>
    </p:spTree>
    <p:extLst>
      <p:ext uri="{BB962C8B-B14F-4D97-AF65-F5344CB8AC3E}">
        <p14:creationId xmlns:p14="http://schemas.microsoft.com/office/powerpoint/2010/main" val="407451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0804C9-FD43-40D3-BFB2-B75C364970E9}" type="datetimeFigureOut">
              <a:rPr lang="en-CA" smtClean="0"/>
              <a:t>2020-06-26</a:t>
            </a:fld>
            <a:endParaRPr lang="en-CA"/>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99694-9D39-4A63-B554-5B69843C50F2}" type="slidenum">
              <a:rPr lang="en-CA" smtClean="0"/>
              <a:t>‹#›</a:t>
            </a:fld>
            <a:endParaRPr lang="en-CA"/>
          </a:p>
        </p:txBody>
      </p:sp>
    </p:spTree>
    <p:extLst>
      <p:ext uri="{BB962C8B-B14F-4D97-AF65-F5344CB8AC3E}">
        <p14:creationId xmlns:p14="http://schemas.microsoft.com/office/powerpoint/2010/main" val="29501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0804C9-FD43-40D3-BFB2-B75C364970E9}" type="datetimeFigureOut">
              <a:rPr lang="en-CA" smtClean="0"/>
              <a:t>2020-06-26</a:t>
            </a:fld>
            <a:endParaRPr lang="en-CA"/>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299694-9D39-4A63-B554-5B69843C50F2}" type="slidenum">
              <a:rPr lang="en-CA" smtClean="0"/>
              <a:t>‹#›</a:t>
            </a:fld>
            <a:endParaRPr lang="en-CA"/>
          </a:p>
        </p:txBody>
      </p:sp>
    </p:spTree>
    <p:extLst>
      <p:ext uri="{BB962C8B-B14F-4D97-AF65-F5344CB8AC3E}">
        <p14:creationId xmlns:p14="http://schemas.microsoft.com/office/powerpoint/2010/main" val="383823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0804C9-FD43-40D3-BFB2-B75C364970E9}" type="datetimeFigureOut">
              <a:rPr lang="en-CA" smtClean="0"/>
              <a:t>2020-06-26</a:t>
            </a:fld>
            <a:endParaRPr lang="en-CA"/>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299694-9D39-4A63-B554-5B69843C50F2}" type="slidenum">
              <a:rPr lang="en-CA" smtClean="0"/>
              <a:t>‹#›</a:t>
            </a:fld>
            <a:endParaRPr lang="en-CA"/>
          </a:p>
        </p:txBody>
      </p:sp>
    </p:spTree>
    <p:extLst>
      <p:ext uri="{BB962C8B-B14F-4D97-AF65-F5344CB8AC3E}">
        <p14:creationId xmlns:p14="http://schemas.microsoft.com/office/powerpoint/2010/main" val="416298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804C9-FD43-40D3-BFB2-B75C364970E9}" type="datetimeFigureOut">
              <a:rPr lang="en-CA" smtClean="0"/>
              <a:t>2020-06-26</a:t>
            </a:fld>
            <a:endParaRPr lang="en-CA"/>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299694-9D39-4A63-B554-5B69843C50F2}" type="slidenum">
              <a:rPr lang="en-CA" smtClean="0"/>
              <a:t>‹#›</a:t>
            </a:fld>
            <a:endParaRPr lang="en-CA"/>
          </a:p>
        </p:txBody>
      </p:sp>
    </p:spTree>
    <p:extLst>
      <p:ext uri="{BB962C8B-B14F-4D97-AF65-F5344CB8AC3E}">
        <p14:creationId xmlns:p14="http://schemas.microsoft.com/office/powerpoint/2010/main" val="70860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0804C9-FD43-40D3-BFB2-B75C364970E9}" type="datetimeFigureOut">
              <a:rPr lang="en-CA" smtClean="0"/>
              <a:t>2020-06-26</a:t>
            </a:fld>
            <a:endParaRPr lang="en-CA"/>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99694-9D39-4A63-B554-5B69843C50F2}" type="slidenum">
              <a:rPr lang="en-CA" smtClean="0"/>
              <a:t>‹#›</a:t>
            </a:fld>
            <a:endParaRPr lang="en-CA"/>
          </a:p>
        </p:txBody>
      </p:sp>
    </p:spTree>
    <p:extLst>
      <p:ext uri="{BB962C8B-B14F-4D97-AF65-F5344CB8AC3E}">
        <p14:creationId xmlns:p14="http://schemas.microsoft.com/office/powerpoint/2010/main" val="379589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0804C9-FD43-40D3-BFB2-B75C364970E9}" type="datetimeFigureOut">
              <a:rPr lang="en-CA" smtClean="0"/>
              <a:t>2020-06-26</a:t>
            </a:fld>
            <a:endParaRPr lang="en-CA"/>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299694-9D39-4A63-B554-5B69843C50F2}" type="slidenum">
              <a:rPr lang="en-CA" smtClean="0"/>
              <a:t>‹#›</a:t>
            </a:fld>
            <a:endParaRPr lang="en-CA"/>
          </a:p>
        </p:txBody>
      </p:sp>
    </p:spTree>
    <p:extLst>
      <p:ext uri="{BB962C8B-B14F-4D97-AF65-F5344CB8AC3E}">
        <p14:creationId xmlns:p14="http://schemas.microsoft.com/office/powerpoint/2010/main" val="140605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804C9-FD43-40D3-BFB2-B75C364970E9}" type="datetimeFigureOut">
              <a:rPr lang="en-CA" smtClean="0"/>
              <a:t>2020-06-26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299694-9D39-4A63-B554-5B69843C50F2}" type="slidenum">
              <a:rPr lang="en-CA" smtClean="0"/>
              <a:t>‹#›</a:t>
            </a:fld>
            <a:endParaRPr lang="en-CA"/>
          </a:p>
        </p:txBody>
      </p:sp>
    </p:spTree>
    <p:extLst>
      <p:ext uri="{BB962C8B-B14F-4D97-AF65-F5344CB8AC3E}">
        <p14:creationId xmlns:p14="http://schemas.microsoft.com/office/powerpoint/2010/main" val="44651974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A0E7-583F-423A-808A-9E6091D52683}"/>
              </a:ext>
            </a:extLst>
          </p:cNvPr>
          <p:cNvSpPr>
            <a:spLocks noGrp="1"/>
          </p:cNvSpPr>
          <p:nvPr>
            <p:ph type="ctrTitle"/>
          </p:nvPr>
        </p:nvSpPr>
        <p:spPr/>
        <p:txBody>
          <a:bodyPr/>
          <a:lstStyle/>
          <a:p>
            <a:r>
              <a:rPr lang="fr-CA" dirty="0"/>
              <a:t>Git et GitHub</a:t>
            </a:r>
            <a:endParaRPr lang="en-US" dirty="0"/>
          </a:p>
        </p:txBody>
      </p:sp>
      <p:sp>
        <p:nvSpPr>
          <p:cNvPr id="3" name="Subtitle 2">
            <a:extLst>
              <a:ext uri="{FF2B5EF4-FFF2-40B4-BE49-F238E27FC236}">
                <a16:creationId xmlns:a16="http://schemas.microsoft.com/office/drawing/2014/main" id="{C56A0695-C5DA-487D-B034-541E27B8AB63}"/>
              </a:ext>
            </a:extLst>
          </p:cNvPr>
          <p:cNvSpPr>
            <a:spLocks noGrp="1"/>
          </p:cNvSpPr>
          <p:nvPr>
            <p:ph type="subTitle" idx="1"/>
          </p:nvPr>
        </p:nvSpPr>
        <p:spPr/>
        <p:txBody>
          <a:bodyPr/>
          <a:lstStyle/>
          <a:p>
            <a:r>
              <a:rPr lang="fr-CA" dirty="0"/>
              <a:t>Eric Côté, Formateur</a:t>
            </a:r>
            <a:endParaRPr lang="en-US" dirty="0"/>
          </a:p>
        </p:txBody>
      </p:sp>
    </p:spTree>
    <p:extLst>
      <p:ext uri="{BB962C8B-B14F-4D97-AF65-F5344CB8AC3E}">
        <p14:creationId xmlns:p14="http://schemas.microsoft.com/office/powerpoint/2010/main" val="122189923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C31D-D774-4C23-969B-55E4DC12B39D}"/>
              </a:ext>
            </a:extLst>
          </p:cNvPr>
          <p:cNvSpPr>
            <a:spLocks noGrp="1"/>
          </p:cNvSpPr>
          <p:nvPr>
            <p:ph type="title"/>
          </p:nvPr>
        </p:nvSpPr>
        <p:spPr/>
        <p:txBody>
          <a:bodyPr/>
          <a:lstStyle/>
          <a:p>
            <a:r>
              <a:rPr lang="fr-CA" dirty="0"/>
              <a:t>Bases de Git</a:t>
            </a:r>
            <a:endParaRPr lang="en-US" dirty="0"/>
          </a:p>
        </p:txBody>
      </p:sp>
      <p:sp>
        <p:nvSpPr>
          <p:cNvPr id="3" name="Content Placeholder 2">
            <a:extLst>
              <a:ext uri="{FF2B5EF4-FFF2-40B4-BE49-F238E27FC236}">
                <a16:creationId xmlns:a16="http://schemas.microsoft.com/office/drawing/2014/main" id="{DB85A671-0872-4A2A-8432-42CA71D5F9FA}"/>
              </a:ext>
            </a:extLst>
          </p:cNvPr>
          <p:cNvSpPr>
            <a:spLocks noGrp="1"/>
          </p:cNvSpPr>
          <p:nvPr>
            <p:ph idx="1"/>
          </p:nvPr>
        </p:nvSpPr>
        <p:spPr/>
        <p:txBody>
          <a:bodyPr/>
          <a:lstStyle/>
          <a:p>
            <a:r>
              <a:rPr lang="fr-CA" dirty="0"/>
              <a:t>Différent des systèmes centralisés.  Il faut donc « désapprendre » le fonctionnement des systèmes centraux. </a:t>
            </a:r>
          </a:p>
          <a:p>
            <a:endParaRPr lang="en-US" dirty="0"/>
          </a:p>
        </p:txBody>
      </p:sp>
    </p:spTree>
    <p:extLst>
      <p:ext uri="{BB962C8B-B14F-4D97-AF65-F5344CB8AC3E}">
        <p14:creationId xmlns:p14="http://schemas.microsoft.com/office/powerpoint/2010/main" val="27296360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C17CCB-00DF-4E66-9131-D27DDE439A8E}"/>
              </a:ext>
            </a:extLst>
          </p:cNvPr>
          <p:cNvPicPr>
            <a:picLocks noChangeAspect="1"/>
          </p:cNvPicPr>
          <p:nvPr/>
        </p:nvPicPr>
        <p:blipFill>
          <a:blip r:embed="rId2"/>
          <a:stretch>
            <a:fillRect/>
          </a:stretch>
        </p:blipFill>
        <p:spPr>
          <a:xfrm>
            <a:off x="4647656" y="3990491"/>
            <a:ext cx="7137944" cy="2712418"/>
          </a:xfrm>
          <a:prstGeom prst="rect">
            <a:avLst/>
          </a:prstGeom>
        </p:spPr>
      </p:pic>
      <p:sp>
        <p:nvSpPr>
          <p:cNvPr id="2" name="Title 1">
            <a:extLst>
              <a:ext uri="{FF2B5EF4-FFF2-40B4-BE49-F238E27FC236}">
                <a16:creationId xmlns:a16="http://schemas.microsoft.com/office/drawing/2014/main" id="{1624D3EB-50DF-49C2-9E8A-1D39504B0E49}"/>
              </a:ext>
            </a:extLst>
          </p:cNvPr>
          <p:cNvSpPr>
            <a:spLocks noGrp="1"/>
          </p:cNvSpPr>
          <p:nvPr>
            <p:ph type="title"/>
          </p:nvPr>
        </p:nvSpPr>
        <p:spPr/>
        <p:txBody>
          <a:bodyPr/>
          <a:lstStyle/>
          <a:p>
            <a:r>
              <a:rPr lang="fr-CA" dirty="0"/>
              <a:t>Rebase</a:t>
            </a:r>
            <a:endParaRPr lang="en-US" dirty="0"/>
          </a:p>
        </p:txBody>
      </p:sp>
      <p:sp>
        <p:nvSpPr>
          <p:cNvPr id="3" name="Content Placeholder 2">
            <a:extLst>
              <a:ext uri="{FF2B5EF4-FFF2-40B4-BE49-F238E27FC236}">
                <a16:creationId xmlns:a16="http://schemas.microsoft.com/office/drawing/2014/main" id="{EE104E71-1F35-43D9-A525-DFF6CA1D06DE}"/>
              </a:ext>
            </a:extLst>
          </p:cNvPr>
          <p:cNvSpPr>
            <a:spLocks noGrp="1"/>
          </p:cNvSpPr>
          <p:nvPr>
            <p:ph idx="1"/>
          </p:nvPr>
        </p:nvSpPr>
        <p:spPr/>
        <p:txBody>
          <a:bodyPr/>
          <a:lstStyle/>
          <a:p>
            <a:r>
              <a:rPr lang="en-US" dirty="0"/>
              <a:t>Deux techniques pour affecter les modifications </a:t>
            </a:r>
            <a:r>
              <a:rPr lang="en-US" dirty="0" err="1"/>
              <a:t>d’une</a:t>
            </a:r>
            <a:r>
              <a:rPr lang="en-US" dirty="0"/>
              <a:t> </a:t>
            </a:r>
            <a:r>
              <a:rPr lang="en-US" dirty="0" err="1"/>
              <a:t>branche</a:t>
            </a:r>
            <a:r>
              <a:rPr lang="en-US" dirty="0"/>
              <a:t> à </a:t>
            </a:r>
            <a:r>
              <a:rPr lang="en-US" dirty="0" err="1"/>
              <a:t>une</a:t>
            </a:r>
            <a:r>
              <a:rPr lang="en-US" dirty="0"/>
              <a:t> </a:t>
            </a:r>
            <a:r>
              <a:rPr lang="en-US" dirty="0" err="1"/>
              <a:t>autre</a:t>
            </a:r>
            <a:r>
              <a:rPr lang="en-US" dirty="0"/>
              <a:t>: le </a:t>
            </a:r>
            <a:r>
              <a:rPr lang="en-US" dirty="0">
                <a:latin typeface="Courier New" panose="02070309020205020404" pitchFamily="49" charset="0"/>
                <a:cs typeface="Courier New" panose="02070309020205020404" pitchFamily="49" charset="0"/>
              </a:rPr>
              <a:t>merge</a:t>
            </a:r>
            <a:r>
              <a:rPr lang="en-US" dirty="0"/>
              <a:t> et le </a:t>
            </a:r>
            <a:r>
              <a:rPr lang="en-US" dirty="0">
                <a:latin typeface="Courier New" panose="02070309020205020404" pitchFamily="49" charset="0"/>
                <a:cs typeface="Courier New" panose="02070309020205020404" pitchFamily="49" charset="0"/>
              </a:rPr>
              <a:t>rebase</a:t>
            </a:r>
            <a:r>
              <a:rPr lang="en-US" dirty="0"/>
              <a:t>.</a:t>
            </a:r>
          </a:p>
          <a:p>
            <a:r>
              <a:rPr lang="fr-CA" dirty="0"/>
              <a:t> </a:t>
            </a:r>
            <a:r>
              <a:rPr lang="en-US" dirty="0"/>
              <a:t>	</a:t>
            </a:r>
          </a:p>
        </p:txBody>
      </p:sp>
      <p:pic>
        <p:nvPicPr>
          <p:cNvPr id="4" name="Picture 3">
            <a:extLst>
              <a:ext uri="{FF2B5EF4-FFF2-40B4-BE49-F238E27FC236}">
                <a16:creationId xmlns:a16="http://schemas.microsoft.com/office/drawing/2014/main" id="{DA36AA5B-FC00-4B54-A65F-C4584AF2DED6}"/>
              </a:ext>
            </a:extLst>
          </p:cNvPr>
          <p:cNvPicPr>
            <a:picLocks noChangeAspect="1"/>
          </p:cNvPicPr>
          <p:nvPr/>
        </p:nvPicPr>
        <p:blipFill>
          <a:blip r:embed="rId3"/>
          <a:stretch>
            <a:fillRect/>
          </a:stretch>
        </p:blipFill>
        <p:spPr>
          <a:xfrm>
            <a:off x="161122" y="2780332"/>
            <a:ext cx="5360560" cy="2566368"/>
          </a:xfrm>
          <a:prstGeom prst="rect">
            <a:avLst/>
          </a:prstGeom>
        </p:spPr>
      </p:pic>
      <p:sp>
        <p:nvSpPr>
          <p:cNvPr id="6" name="TextBox 5">
            <a:extLst>
              <a:ext uri="{FF2B5EF4-FFF2-40B4-BE49-F238E27FC236}">
                <a16:creationId xmlns:a16="http://schemas.microsoft.com/office/drawing/2014/main" id="{EED02B88-FF33-4A79-B217-25DF2E78C0FE}"/>
              </a:ext>
            </a:extLst>
          </p:cNvPr>
          <p:cNvSpPr txBox="1"/>
          <p:nvPr/>
        </p:nvSpPr>
        <p:spPr>
          <a:xfrm>
            <a:off x="962590" y="5346700"/>
            <a:ext cx="1428596" cy="369332"/>
          </a:xfrm>
          <a:prstGeom prst="rect">
            <a:avLst/>
          </a:prstGeom>
          <a:noFill/>
        </p:spPr>
        <p:txBody>
          <a:bodyPr wrap="none" rtlCol="0">
            <a:spAutoFit/>
          </a:bodyPr>
          <a:lstStyle/>
          <a:p>
            <a:r>
              <a:rPr lang="fr-CA" dirty="0"/>
              <a:t>Divergence</a:t>
            </a:r>
            <a:endParaRPr lang="en-US" i="1" dirty="0"/>
          </a:p>
        </p:txBody>
      </p:sp>
      <p:sp>
        <p:nvSpPr>
          <p:cNvPr id="8" name="TextBox 7">
            <a:extLst>
              <a:ext uri="{FF2B5EF4-FFF2-40B4-BE49-F238E27FC236}">
                <a16:creationId xmlns:a16="http://schemas.microsoft.com/office/drawing/2014/main" id="{77A4E7D9-A819-40E1-9AE1-771AFFF5590B}"/>
              </a:ext>
            </a:extLst>
          </p:cNvPr>
          <p:cNvSpPr txBox="1"/>
          <p:nvPr/>
        </p:nvSpPr>
        <p:spPr>
          <a:xfrm>
            <a:off x="8087290" y="3507018"/>
            <a:ext cx="864339" cy="369332"/>
          </a:xfrm>
          <a:prstGeom prst="rect">
            <a:avLst/>
          </a:prstGeom>
          <a:noFill/>
        </p:spPr>
        <p:txBody>
          <a:bodyPr wrap="none" rtlCol="0">
            <a:spAutoFit/>
          </a:bodyPr>
          <a:lstStyle/>
          <a:p>
            <a:r>
              <a:rPr lang="fr-CA" dirty="0"/>
              <a:t>Merge</a:t>
            </a:r>
            <a:endParaRPr lang="en-US" i="1" dirty="0"/>
          </a:p>
        </p:txBody>
      </p:sp>
    </p:spTree>
    <p:extLst>
      <p:ext uri="{BB962C8B-B14F-4D97-AF65-F5344CB8AC3E}">
        <p14:creationId xmlns:p14="http://schemas.microsoft.com/office/powerpoint/2010/main" val="6217324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3DC3-4B40-40EF-8146-4AB3080FE32A}"/>
              </a:ext>
            </a:extLst>
          </p:cNvPr>
          <p:cNvSpPr>
            <a:spLocks noGrp="1"/>
          </p:cNvSpPr>
          <p:nvPr>
            <p:ph type="title"/>
          </p:nvPr>
        </p:nvSpPr>
        <p:spPr/>
        <p:txBody>
          <a:bodyPr/>
          <a:lstStyle/>
          <a:p>
            <a:r>
              <a:rPr lang="fr-CA" dirty="0"/>
              <a:t>Rebase</a:t>
            </a:r>
            <a:endParaRPr lang="en-US" dirty="0"/>
          </a:p>
        </p:txBody>
      </p:sp>
      <p:sp>
        <p:nvSpPr>
          <p:cNvPr id="3" name="Content Placeholder 2">
            <a:extLst>
              <a:ext uri="{FF2B5EF4-FFF2-40B4-BE49-F238E27FC236}">
                <a16:creationId xmlns:a16="http://schemas.microsoft.com/office/drawing/2014/main" id="{3BE77F8D-2264-4917-AE6C-F7D85AD6D125}"/>
              </a:ext>
            </a:extLst>
          </p:cNvPr>
          <p:cNvSpPr>
            <a:spLocks noGrp="1"/>
          </p:cNvSpPr>
          <p:nvPr>
            <p:ph idx="1"/>
          </p:nvPr>
        </p:nvSpPr>
        <p:spPr/>
        <p:txBody>
          <a:bodyPr/>
          <a:lstStyle/>
          <a:p>
            <a:r>
              <a:rPr lang="fr-CA" dirty="0"/>
              <a:t>Avec rebase, on utilise les diffs avec l’ancêtre commun pour déterminer un commit qui n’aura qu’un seul parent. On prend les changements d’une branche qu’on rejoue sur l’autre</a:t>
            </a:r>
          </a:p>
          <a:p>
            <a:r>
              <a:rPr lang="en-US" dirty="0">
                <a:latin typeface="Courier New" panose="02070309020205020404" pitchFamily="49" charset="0"/>
                <a:cs typeface="Courier New" panose="02070309020205020404" pitchFamily="49" charset="0"/>
              </a:rPr>
              <a:t>git checkout experiment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rebase master</a:t>
            </a:r>
          </a:p>
        </p:txBody>
      </p:sp>
      <p:pic>
        <p:nvPicPr>
          <p:cNvPr id="4" name="Picture 3">
            <a:extLst>
              <a:ext uri="{FF2B5EF4-FFF2-40B4-BE49-F238E27FC236}">
                <a16:creationId xmlns:a16="http://schemas.microsoft.com/office/drawing/2014/main" id="{AF78D6B6-EDB1-4EF3-B802-733ED3B46894}"/>
              </a:ext>
            </a:extLst>
          </p:cNvPr>
          <p:cNvPicPr>
            <a:picLocks noChangeAspect="1"/>
          </p:cNvPicPr>
          <p:nvPr/>
        </p:nvPicPr>
        <p:blipFill>
          <a:blip r:embed="rId2"/>
          <a:stretch>
            <a:fillRect/>
          </a:stretch>
        </p:blipFill>
        <p:spPr>
          <a:xfrm>
            <a:off x="498600" y="4116570"/>
            <a:ext cx="8499349" cy="2454188"/>
          </a:xfrm>
          <a:prstGeom prst="rect">
            <a:avLst/>
          </a:prstGeom>
        </p:spPr>
      </p:pic>
    </p:spTree>
    <p:extLst>
      <p:ext uri="{BB962C8B-B14F-4D97-AF65-F5344CB8AC3E}">
        <p14:creationId xmlns:p14="http://schemas.microsoft.com/office/powerpoint/2010/main" val="52066075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81AE0-63A8-4C99-AB1F-598FF909523F}"/>
              </a:ext>
            </a:extLst>
          </p:cNvPr>
          <p:cNvSpPr>
            <a:spLocks noGrp="1"/>
          </p:cNvSpPr>
          <p:nvPr>
            <p:ph type="title"/>
          </p:nvPr>
        </p:nvSpPr>
        <p:spPr/>
        <p:txBody>
          <a:bodyPr/>
          <a:lstStyle/>
          <a:p>
            <a:r>
              <a:rPr lang="fr-CA" dirty="0"/>
              <a:t>Aplatir</a:t>
            </a:r>
            <a:endParaRPr lang="en-US" dirty="0"/>
          </a:p>
        </p:txBody>
      </p:sp>
      <p:sp>
        <p:nvSpPr>
          <p:cNvPr id="3" name="Content Placeholder 2">
            <a:extLst>
              <a:ext uri="{FF2B5EF4-FFF2-40B4-BE49-F238E27FC236}">
                <a16:creationId xmlns:a16="http://schemas.microsoft.com/office/drawing/2014/main" id="{8868062E-D75E-4075-ADAF-4F30785F21C5}"/>
              </a:ext>
            </a:extLst>
          </p:cNvPr>
          <p:cNvSpPr>
            <a:spLocks noGrp="1"/>
          </p:cNvSpPr>
          <p:nvPr>
            <p:ph idx="1"/>
          </p:nvPr>
        </p:nvSpPr>
        <p:spPr/>
        <p:txBody>
          <a:bodyPr/>
          <a:lstStyle/>
          <a:p>
            <a:r>
              <a:rPr lang="fr-CA" dirty="0"/>
              <a:t>Par la suite, on peut revenir sur master et  faire un fast-</a:t>
            </a:r>
            <a:r>
              <a:rPr lang="fr-CA" dirty="0" err="1"/>
              <a:t>forward</a:t>
            </a:r>
            <a:r>
              <a:rPr lang="fr-CA" dirty="0"/>
              <a:t> merge</a:t>
            </a:r>
            <a:r>
              <a:rPr lang="en-US" dirty="0"/>
              <a:t>.</a:t>
            </a:r>
          </a:p>
          <a:p>
            <a:r>
              <a:rPr lang="en-US" dirty="0">
                <a:latin typeface="Courier New" panose="02070309020205020404" pitchFamily="49" charset="0"/>
                <a:cs typeface="Courier New" panose="02070309020205020404" pitchFamily="49" charset="0"/>
              </a:rPr>
              <a:t>git checkout master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merge experiment</a:t>
            </a:r>
            <a:endParaRPr lang="fr-CA"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EF6496D0-3B77-47B6-8A93-7AB2E73516C0}"/>
              </a:ext>
            </a:extLst>
          </p:cNvPr>
          <p:cNvPicPr>
            <a:picLocks noChangeAspect="1"/>
          </p:cNvPicPr>
          <p:nvPr/>
        </p:nvPicPr>
        <p:blipFill>
          <a:blip r:embed="rId2"/>
          <a:stretch>
            <a:fillRect/>
          </a:stretch>
        </p:blipFill>
        <p:spPr>
          <a:xfrm>
            <a:off x="727200" y="3509244"/>
            <a:ext cx="8315199" cy="2390620"/>
          </a:xfrm>
          <a:prstGeom prst="rect">
            <a:avLst/>
          </a:prstGeom>
        </p:spPr>
      </p:pic>
    </p:spTree>
    <p:extLst>
      <p:ext uri="{BB962C8B-B14F-4D97-AF65-F5344CB8AC3E}">
        <p14:creationId xmlns:p14="http://schemas.microsoft.com/office/powerpoint/2010/main" val="298541011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DE29-99DF-4574-808C-DECF920E3892}"/>
              </a:ext>
            </a:extLst>
          </p:cNvPr>
          <p:cNvSpPr>
            <a:spLocks noGrp="1"/>
          </p:cNvSpPr>
          <p:nvPr>
            <p:ph type="title"/>
          </p:nvPr>
        </p:nvSpPr>
        <p:spPr/>
        <p:txBody>
          <a:bodyPr/>
          <a:lstStyle/>
          <a:p>
            <a:r>
              <a:rPr lang="fr-CA" dirty="0"/>
              <a:t>Résultat du rebase</a:t>
            </a:r>
            <a:endParaRPr lang="en-US" dirty="0"/>
          </a:p>
        </p:txBody>
      </p:sp>
      <p:sp>
        <p:nvSpPr>
          <p:cNvPr id="3" name="Content Placeholder 2">
            <a:extLst>
              <a:ext uri="{FF2B5EF4-FFF2-40B4-BE49-F238E27FC236}">
                <a16:creationId xmlns:a16="http://schemas.microsoft.com/office/drawing/2014/main" id="{C8F852CB-377D-4EFC-9A4F-16D12D907707}"/>
              </a:ext>
            </a:extLst>
          </p:cNvPr>
          <p:cNvSpPr>
            <a:spLocks noGrp="1"/>
          </p:cNvSpPr>
          <p:nvPr>
            <p:ph idx="1"/>
          </p:nvPr>
        </p:nvSpPr>
        <p:spPr/>
        <p:txBody>
          <a:bodyPr>
            <a:normAutofit/>
          </a:bodyPr>
          <a:lstStyle/>
          <a:p>
            <a:r>
              <a:rPr lang="fr-CA" dirty="0"/>
              <a:t>C4’ du rebase == C5 du merge</a:t>
            </a:r>
          </a:p>
          <a:p>
            <a:r>
              <a:rPr lang="fr-CA" dirty="0"/>
              <a:t>Résultat identique, mais historique plus propre. Tout apparait comme une suite linéaire plutôt que des branches parallèles. </a:t>
            </a:r>
          </a:p>
          <a:p>
            <a:r>
              <a:rPr lang="fr-CA" dirty="0"/>
              <a:t>C’est le même commit au final, seul l’historique est différent.</a:t>
            </a:r>
          </a:p>
          <a:p>
            <a:r>
              <a:rPr lang="en-US" dirty="0">
                <a:latin typeface="Courier New" panose="02070309020205020404" pitchFamily="49" charset="0"/>
                <a:cs typeface="Courier New" panose="02070309020205020404" pitchFamily="49" charset="0"/>
              </a:rPr>
              <a:t>Merge</a:t>
            </a:r>
            <a:r>
              <a:rPr lang="en-US" dirty="0"/>
              <a:t> </a:t>
            </a:r>
            <a:r>
              <a:rPr lang="en-US" dirty="0" err="1"/>
              <a:t>fusionne</a:t>
            </a:r>
            <a:r>
              <a:rPr lang="en-US" dirty="0"/>
              <a:t> les </a:t>
            </a:r>
            <a:r>
              <a:rPr lang="en-US" dirty="0" err="1"/>
              <a:t>modifs</a:t>
            </a:r>
            <a:r>
              <a:rPr lang="en-US" dirty="0"/>
              <a:t>. </a:t>
            </a:r>
            <a:endParaRPr lang="fr-CA" dirty="0"/>
          </a:p>
          <a:p>
            <a:r>
              <a:rPr lang="en-US" dirty="0">
                <a:latin typeface="Courier New" panose="02070309020205020404" pitchFamily="49" charset="0"/>
                <a:cs typeface="Courier New" panose="02070309020205020404" pitchFamily="49" charset="0"/>
              </a:rPr>
              <a:t>Rebase</a:t>
            </a:r>
            <a:r>
              <a:rPr lang="en-US" dirty="0"/>
              <a:t> </a:t>
            </a:r>
            <a:r>
              <a:rPr lang="en-US" dirty="0" err="1"/>
              <a:t>rejoue</a:t>
            </a:r>
            <a:r>
              <a:rPr lang="en-US" dirty="0"/>
              <a:t> les </a:t>
            </a:r>
            <a:r>
              <a:rPr lang="en-US" dirty="0" err="1"/>
              <a:t>modifs</a:t>
            </a:r>
            <a:r>
              <a:rPr lang="en-US" dirty="0"/>
              <a:t> sur </a:t>
            </a:r>
            <a:r>
              <a:rPr lang="en-US" dirty="0" err="1"/>
              <a:t>une</a:t>
            </a:r>
            <a:r>
              <a:rPr lang="en-US" dirty="0"/>
              <a:t> </a:t>
            </a:r>
            <a:r>
              <a:rPr lang="en-US" dirty="0" err="1"/>
              <a:t>autre</a:t>
            </a:r>
            <a:r>
              <a:rPr lang="en-US" dirty="0"/>
              <a:t> </a:t>
            </a:r>
            <a:r>
              <a:rPr lang="en-US" dirty="0" err="1"/>
              <a:t>branche</a:t>
            </a:r>
            <a:r>
              <a:rPr lang="en-US" dirty="0"/>
              <a:t>.</a:t>
            </a:r>
          </a:p>
          <a:p>
            <a:endParaRPr lang="fr-CA" dirty="0"/>
          </a:p>
          <a:p>
            <a:endParaRPr lang="en-US" dirty="0"/>
          </a:p>
        </p:txBody>
      </p:sp>
    </p:spTree>
    <p:extLst>
      <p:ext uri="{BB962C8B-B14F-4D97-AF65-F5344CB8AC3E}">
        <p14:creationId xmlns:p14="http://schemas.microsoft.com/office/powerpoint/2010/main" val="62443835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200F7-FB1D-45BD-8A5C-9C0884E842E6}"/>
              </a:ext>
            </a:extLst>
          </p:cNvPr>
          <p:cNvSpPr>
            <a:spLocks noGrp="1"/>
          </p:cNvSpPr>
          <p:nvPr>
            <p:ph type="title"/>
          </p:nvPr>
        </p:nvSpPr>
        <p:spPr/>
        <p:txBody>
          <a:bodyPr/>
          <a:lstStyle/>
          <a:p>
            <a:r>
              <a:rPr lang="fr-CA" dirty="0"/>
              <a:t>Rebase plus complexe</a:t>
            </a:r>
            <a:endParaRPr lang="en-US" dirty="0"/>
          </a:p>
        </p:txBody>
      </p:sp>
      <p:sp>
        <p:nvSpPr>
          <p:cNvPr id="3" name="Content Placeholder 2">
            <a:extLst>
              <a:ext uri="{FF2B5EF4-FFF2-40B4-BE49-F238E27FC236}">
                <a16:creationId xmlns:a16="http://schemas.microsoft.com/office/drawing/2014/main" id="{B3937C6E-CF5F-449E-BAF0-5B0C03998D1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61194EB-3CF7-46B3-A79B-5D7CAE27D838}"/>
              </a:ext>
            </a:extLst>
          </p:cNvPr>
          <p:cNvPicPr>
            <a:picLocks noChangeAspect="1"/>
          </p:cNvPicPr>
          <p:nvPr/>
        </p:nvPicPr>
        <p:blipFill>
          <a:blip r:embed="rId2"/>
          <a:stretch>
            <a:fillRect/>
          </a:stretch>
        </p:blipFill>
        <p:spPr>
          <a:xfrm>
            <a:off x="655649" y="1666616"/>
            <a:ext cx="8060754" cy="4695390"/>
          </a:xfrm>
          <a:prstGeom prst="rect">
            <a:avLst/>
          </a:prstGeom>
        </p:spPr>
      </p:pic>
    </p:spTree>
    <p:extLst>
      <p:ext uri="{BB962C8B-B14F-4D97-AF65-F5344CB8AC3E}">
        <p14:creationId xmlns:p14="http://schemas.microsoft.com/office/powerpoint/2010/main" val="407994535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54686-D815-45AC-9FEC-8E2DF50F8988}"/>
              </a:ext>
            </a:extLst>
          </p:cNvPr>
          <p:cNvSpPr>
            <a:spLocks noGrp="1"/>
          </p:cNvSpPr>
          <p:nvPr>
            <p:ph type="title"/>
          </p:nvPr>
        </p:nvSpPr>
        <p:spPr/>
        <p:txBody>
          <a:bodyPr/>
          <a:lstStyle/>
          <a:p>
            <a:r>
              <a:rPr lang="fr-CA" dirty="0"/>
              <a:t>Rebase onto</a:t>
            </a:r>
            <a:endParaRPr lang="en-US" dirty="0"/>
          </a:p>
        </p:txBody>
      </p:sp>
      <p:sp>
        <p:nvSpPr>
          <p:cNvPr id="3" name="Content Placeholder 2">
            <a:extLst>
              <a:ext uri="{FF2B5EF4-FFF2-40B4-BE49-F238E27FC236}">
                <a16:creationId xmlns:a16="http://schemas.microsoft.com/office/drawing/2014/main" id="{C0D2465B-9080-4B2B-8503-E6595EFAC084}"/>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rebase --onto master server client</a:t>
            </a:r>
          </a:p>
        </p:txBody>
      </p:sp>
      <p:pic>
        <p:nvPicPr>
          <p:cNvPr id="4" name="Picture 3">
            <a:extLst>
              <a:ext uri="{FF2B5EF4-FFF2-40B4-BE49-F238E27FC236}">
                <a16:creationId xmlns:a16="http://schemas.microsoft.com/office/drawing/2014/main" id="{A01CB1F4-B8EF-46BD-A8FB-148D70177B68}"/>
              </a:ext>
            </a:extLst>
          </p:cNvPr>
          <p:cNvPicPr>
            <a:picLocks noChangeAspect="1"/>
          </p:cNvPicPr>
          <p:nvPr/>
        </p:nvPicPr>
        <p:blipFill>
          <a:blip r:embed="rId2"/>
          <a:stretch>
            <a:fillRect/>
          </a:stretch>
        </p:blipFill>
        <p:spPr>
          <a:xfrm>
            <a:off x="685034" y="2374693"/>
            <a:ext cx="10195809" cy="4065578"/>
          </a:xfrm>
          <a:prstGeom prst="rect">
            <a:avLst/>
          </a:prstGeom>
        </p:spPr>
      </p:pic>
    </p:spTree>
    <p:extLst>
      <p:ext uri="{BB962C8B-B14F-4D97-AF65-F5344CB8AC3E}">
        <p14:creationId xmlns:p14="http://schemas.microsoft.com/office/powerpoint/2010/main" val="174072688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9D01-387C-4782-9064-F2A2F2F57EF7}"/>
              </a:ext>
            </a:extLst>
          </p:cNvPr>
          <p:cNvSpPr>
            <a:spLocks noGrp="1"/>
          </p:cNvSpPr>
          <p:nvPr>
            <p:ph type="title"/>
          </p:nvPr>
        </p:nvSpPr>
        <p:spPr/>
        <p:txBody>
          <a:bodyPr/>
          <a:lstStyle/>
          <a:p>
            <a:r>
              <a:rPr lang="fr-CA" dirty="0"/>
              <a:t>Aplatir (fast-</a:t>
            </a:r>
            <a:r>
              <a:rPr lang="fr-CA" dirty="0" err="1"/>
              <a:t>forward</a:t>
            </a:r>
            <a:r>
              <a:rPr lang="fr-CA" dirty="0"/>
              <a:t> merge)</a:t>
            </a:r>
            <a:endParaRPr lang="en-US" dirty="0"/>
          </a:p>
        </p:txBody>
      </p:sp>
      <p:sp>
        <p:nvSpPr>
          <p:cNvPr id="3" name="Content Placeholder 2">
            <a:extLst>
              <a:ext uri="{FF2B5EF4-FFF2-40B4-BE49-F238E27FC236}">
                <a16:creationId xmlns:a16="http://schemas.microsoft.com/office/drawing/2014/main" id="{415FFEFC-3251-49DB-85BD-9209AD1DE5CB}"/>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checkout master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merge client</a:t>
            </a:r>
          </a:p>
        </p:txBody>
      </p:sp>
      <p:pic>
        <p:nvPicPr>
          <p:cNvPr id="4" name="Picture 3">
            <a:extLst>
              <a:ext uri="{FF2B5EF4-FFF2-40B4-BE49-F238E27FC236}">
                <a16:creationId xmlns:a16="http://schemas.microsoft.com/office/drawing/2014/main" id="{FFDC6425-91F1-4CAA-BEAD-D71A860B70E7}"/>
              </a:ext>
            </a:extLst>
          </p:cNvPr>
          <p:cNvPicPr>
            <a:picLocks noChangeAspect="1"/>
          </p:cNvPicPr>
          <p:nvPr/>
        </p:nvPicPr>
        <p:blipFill>
          <a:blip r:embed="rId2"/>
          <a:stretch>
            <a:fillRect/>
          </a:stretch>
        </p:blipFill>
        <p:spPr>
          <a:xfrm>
            <a:off x="609600" y="2936696"/>
            <a:ext cx="9513596" cy="3056242"/>
          </a:xfrm>
          <a:prstGeom prst="rect">
            <a:avLst/>
          </a:prstGeom>
        </p:spPr>
      </p:pic>
    </p:spTree>
    <p:extLst>
      <p:ext uri="{BB962C8B-B14F-4D97-AF65-F5344CB8AC3E}">
        <p14:creationId xmlns:p14="http://schemas.microsoft.com/office/powerpoint/2010/main" val="415546539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C4CC-E95B-4B38-97B6-37D4CDC9594F}"/>
              </a:ext>
            </a:extLst>
          </p:cNvPr>
          <p:cNvSpPr>
            <a:spLocks noGrp="1"/>
          </p:cNvSpPr>
          <p:nvPr>
            <p:ph type="title"/>
          </p:nvPr>
        </p:nvSpPr>
        <p:spPr/>
        <p:txBody>
          <a:bodyPr/>
          <a:lstStyle/>
          <a:p>
            <a:r>
              <a:rPr lang="fr-CA" dirty="0"/>
              <a:t>rebase</a:t>
            </a:r>
            <a:endParaRPr lang="en-US" dirty="0"/>
          </a:p>
        </p:txBody>
      </p:sp>
      <p:sp>
        <p:nvSpPr>
          <p:cNvPr id="3" name="Content Placeholder 2">
            <a:extLst>
              <a:ext uri="{FF2B5EF4-FFF2-40B4-BE49-F238E27FC236}">
                <a16:creationId xmlns:a16="http://schemas.microsoft.com/office/drawing/2014/main" id="{13415646-F390-42F5-A543-6768A4604356}"/>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rebase master server</a:t>
            </a:r>
          </a:p>
        </p:txBody>
      </p:sp>
      <p:pic>
        <p:nvPicPr>
          <p:cNvPr id="4" name="Picture 3">
            <a:extLst>
              <a:ext uri="{FF2B5EF4-FFF2-40B4-BE49-F238E27FC236}">
                <a16:creationId xmlns:a16="http://schemas.microsoft.com/office/drawing/2014/main" id="{517A0088-11FC-4D61-8601-166202A97728}"/>
              </a:ext>
            </a:extLst>
          </p:cNvPr>
          <p:cNvPicPr>
            <a:picLocks noChangeAspect="1"/>
          </p:cNvPicPr>
          <p:nvPr/>
        </p:nvPicPr>
        <p:blipFill>
          <a:blip r:embed="rId2"/>
          <a:stretch>
            <a:fillRect/>
          </a:stretch>
        </p:blipFill>
        <p:spPr>
          <a:xfrm>
            <a:off x="244281" y="2953497"/>
            <a:ext cx="11531108" cy="1888218"/>
          </a:xfrm>
          <a:prstGeom prst="rect">
            <a:avLst/>
          </a:prstGeom>
        </p:spPr>
      </p:pic>
    </p:spTree>
    <p:extLst>
      <p:ext uri="{BB962C8B-B14F-4D97-AF65-F5344CB8AC3E}">
        <p14:creationId xmlns:p14="http://schemas.microsoft.com/office/powerpoint/2010/main" val="177324658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21C1-C69F-4566-99FA-93C1B7F13FF9}"/>
              </a:ext>
            </a:extLst>
          </p:cNvPr>
          <p:cNvSpPr>
            <a:spLocks noGrp="1"/>
          </p:cNvSpPr>
          <p:nvPr>
            <p:ph type="title"/>
          </p:nvPr>
        </p:nvSpPr>
        <p:spPr/>
        <p:txBody>
          <a:bodyPr/>
          <a:lstStyle/>
          <a:p>
            <a:r>
              <a:rPr lang="fr-CA" dirty="0"/>
              <a:t>Aplatir et enlever branches</a:t>
            </a:r>
            <a:endParaRPr lang="en-US" dirty="0"/>
          </a:p>
        </p:txBody>
      </p:sp>
      <p:sp>
        <p:nvSpPr>
          <p:cNvPr id="3" name="Content Placeholder 2">
            <a:extLst>
              <a:ext uri="{FF2B5EF4-FFF2-40B4-BE49-F238E27FC236}">
                <a16:creationId xmlns:a16="http://schemas.microsoft.com/office/drawing/2014/main" id="{BD0EF7B6-7C27-47ED-922A-F67BA9D4A2BF}"/>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checkout master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merge server</a:t>
            </a:r>
          </a:p>
          <a:p>
            <a:r>
              <a:rPr lang="en-US" dirty="0">
                <a:latin typeface="Courier New" panose="02070309020205020404" pitchFamily="49" charset="0"/>
                <a:cs typeface="Courier New" panose="02070309020205020404" pitchFamily="49" charset="0"/>
              </a:rPr>
              <a:t>git branch -d client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branch -d server</a:t>
            </a:r>
          </a:p>
        </p:txBody>
      </p:sp>
      <p:pic>
        <p:nvPicPr>
          <p:cNvPr id="4" name="Picture 3">
            <a:extLst>
              <a:ext uri="{FF2B5EF4-FFF2-40B4-BE49-F238E27FC236}">
                <a16:creationId xmlns:a16="http://schemas.microsoft.com/office/drawing/2014/main" id="{2DC4ADE4-F29C-464B-A572-F206680B5026}"/>
              </a:ext>
            </a:extLst>
          </p:cNvPr>
          <p:cNvPicPr>
            <a:picLocks noChangeAspect="1"/>
          </p:cNvPicPr>
          <p:nvPr/>
        </p:nvPicPr>
        <p:blipFill>
          <a:blip r:embed="rId2"/>
          <a:stretch>
            <a:fillRect/>
          </a:stretch>
        </p:blipFill>
        <p:spPr>
          <a:xfrm>
            <a:off x="91152" y="4141506"/>
            <a:ext cx="11758115" cy="1219903"/>
          </a:xfrm>
          <a:prstGeom prst="rect">
            <a:avLst/>
          </a:prstGeom>
        </p:spPr>
      </p:pic>
    </p:spTree>
    <p:extLst>
      <p:ext uri="{BB962C8B-B14F-4D97-AF65-F5344CB8AC3E}">
        <p14:creationId xmlns:p14="http://schemas.microsoft.com/office/powerpoint/2010/main" val="20279221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CF40-1126-4499-BABF-85AFFA4A252F}"/>
              </a:ext>
            </a:extLst>
          </p:cNvPr>
          <p:cNvSpPr>
            <a:spLocks noGrp="1"/>
          </p:cNvSpPr>
          <p:nvPr>
            <p:ph type="title"/>
          </p:nvPr>
        </p:nvSpPr>
        <p:spPr/>
        <p:txBody>
          <a:bodyPr/>
          <a:lstStyle/>
          <a:p>
            <a:r>
              <a:rPr lang="fr-CA" dirty="0"/>
              <a:t>Avertissement</a:t>
            </a:r>
            <a:endParaRPr lang="en-US" dirty="0"/>
          </a:p>
        </p:txBody>
      </p:sp>
      <p:sp>
        <p:nvSpPr>
          <p:cNvPr id="3" name="Content Placeholder 2">
            <a:extLst>
              <a:ext uri="{FF2B5EF4-FFF2-40B4-BE49-F238E27FC236}">
                <a16:creationId xmlns:a16="http://schemas.microsoft.com/office/drawing/2014/main" id="{E7EF8CF5-0335-4936-BBBC-91E91888F602}"/>
              </a:ext>
            </a:extLst>
          </p:cNvPr>
          <p:cNvSpPr>
            <a:spLocks noGrp="1"/>
          </p:cNvSpPr>
          <p:nvPr>
            <p:ph idx="1"/>
          </p:nvPr>
        </p:nvSpPr>
        <p:spPr/>
        <p:txBody>
          <a:bodyPr>
            <a:normAutofit/>
          </a:bodyPr>
          <a:lstStyle/>
          <a:p>
            <a:r>
              <a:rPr lang="fr-FR" b="1" dirty="0">
                <a:solidFill>
                  <a:schemeClr val="tx2">
                    <a:lumMod val="50000"/>
                  </a:schemeClr>
                </a:solidFill>
              </a:rPr>
              <a:t>Ne rebasez jamais des </a:t>
            </a:r>
            <a:r>
              <a:rPr lang="fr-FR" b="1" i="1" dirty="0" err="1">
                <a:solidFill>
                  <a:schemeClr val="tx2">
                    <a:lumMod val="50000"/>
                  </a:schemeClr>
                </a:solidFill>
              </a:rPr>
              <a:t>commits</a:t>
            </a:r>
            <a:r>
              <a:rPr lang="fr-FR" b="1" dirty="0">
                <a:solidFill>
                  <a:schemeClr val="tx2">
                    <a:lumMod val="50000"/>
                  </a:schemeClr>
                </a:solidFill>
              </a:rPr>
              <a:t> qui ont déjà été poussés sur un dépôt public.</a:t>
            </a:r>
          </a:p>
          <a:p>
            <a:r>
              <a:rPr lang="fr-FR" dirty="0"/>
              <a:t>C’est correct faire un rebase si les </a:t>
            </a:r>
            <a:r>
              <a:rPr lang="fr-FR" i="1" dirty="0" err="1"/>
              <a:t>commits</a:t>
            </a:r>
            <a:r>
              <a:rPr lang="fr-FR" dirty="0"/>
              <a:t> sont locaux et n’ont pas encore été poussés vers un dépôt public. </a:t>
            </a:r>
          </a:p>
          <a:p>
            <a:r>
              <a:rPr lang="fr-FR" dirty="0"/>
              <a:t>C’est que dans un rebase, on modifie les </a:t>
            </a:r>
            <a:r>
              <a:rPr lang="fr-FR" i="1" dirty="0" err="1"/>
              <a:t>commits</a:t>
            </a:r>
            <a:r>
              <a:rPr lang="fr-FR" dirty="0"/>
              <a:t> existants.  Ça va donc affecter l’historique des gens qui travaillent sur ces </a:t>
            </a:r>
            <a:r>
              <a:rPr lang="fr-FR" dirty="0" err="1"/>
              <a:t>commits</a:t>
            </a:r>
            <a:r>
              <a:rPr lang="fr-FR" dirty="0"/>
              <a:t>.</a:t>
            </a:r>
          </a:p>
          <a:p>
            <a:r>
              <a:rPr lang="fr-FR" dirty="0"/>
              <a:t>Voyons un exemple:</a:t>
            </a:r>
          </a:p>
          <a:p>
            <a:r>
              <a:rPr lang="fr-FR" dirty="0"/>
              <a:t> </a:t>
            </a:r>
          </a:p>
          <a:p>
            <a:endParaRPr lang="en-US" dirty="0"/>
          </a:p>
        </p:txBody>
      </p:sp>
    </p:spTree>
    <p:extLst>
      <p:ext uri="{BB962C8B-B14F-4D97-AF65-F5344CB8AC3E}">
        <p14:creationId xmlns:p14="http://schemas.microsoft.com/office/powerpoint/2010/main" val="259031660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3275-DE01-4F9D-9C51-80E3C99F0E9A}"/>
              </a:ext>
            </a:extLst>
          </p:cNvPr>
          <p:cNvSpPr>
            <a:spLocks noGrp="1"/>
          </p:cNvSpPr>
          <p:nvPr>
            <p:ph type="title"/>
          </p:nvPr>
        </p:nvSpPr>
        <p:spPr/>
        <p:txBody>
          <a:bodyPr>
            <a:normAutofit/>
          </a:bodyPr>
          <a:lstStyle/>
          <a:p>
            <a:r>
              <a:rPr lang="fr-CA" dirty="0"/>
              <a:t>Snapshots, pas du </a:t>
            </a:r>
            <a:r>
              <a:rPr lang="fr-CA" dirty="0" err="1"/>
              <a:t>différenciel</a:t>
            </a:r>
            <a:endParaRPr lang="en-US" dirty="0"/>
          </a:p>
        </p:txBody>
      </p:sp>
      <p:sp>
        <p:nvSpPr>
          <p:cNvPr id="3" name="Content Placeholder 2">
            <a:extLst>
              <a:ext uri="{FF2B5EF4-FFF2-40B4-BE49-F238E27FC236}">
                <a16:creationId xmlns:a16="http://schemas.microsoft.com/office/drawing/2014/main" id="{161252EE-1FFB-4CED-8900-8F85068B6E6F}"/>
              </a:ext>
            </a:extLst>
          </p:cNvPr>
          <p:cNvSpPr>
            <a:spLocks noGrp="1"/>
          </p:cNvSpPr>
          <p:nvPr>
            <p:ph idx="1"/>
          </p:nvPr>
        </p:nvSpPr>
        <p:spPr/>
        <p:txBody>
          <a:bodyPr>
            <a:normAutofit lnSpcReduction="10000"/>
          </a:bodyPr>
          <a:lstStyle/>
          <a:p>
            <a:r>
              <a:rPr lang="fr-CA" dirty="0"/>
              <a:t>La certains des autres systèmes stockent l’information comme étant une suite de fichiers modifiés. (deltas)</a:t>
            </a:r>
          </a:p>
          <a:p>
            <a:endParaRPr lang="fr-CA" dirty="0"/>
          </a:p>
          <a:p>
            <a:endParaRPr lang="fr-CA" dirty="0"/>
          </a:p>
          <a:p>
            <a:endParaRPr lang="fr-CA" dirty="0"/>
          </a:p>
          <a:p>
            <a:endParaRPr lang="fr-CA" dirty="0"/>
          </a:p>
          <a:p>
            <a:endParaRPr lang="fr-CA" dirty="0"/>
          </a:p>
          <a:p>
            <a:endParaRPr lang="fr-CA" dirty="0"/>
          </a:p>
          <a:p>
            <a:r>
              <a:rPr lang="fr-CA" dirty="0"/>
              <a:t>Mais Git représente la version comme étant l’ensemble de tous les fichiers. Un « snapshot » complet. (derrière, c’est encore des fichiers deltas de stockés pour que ça prenne le minimum d’espace.) </a:t>
            </a:r>
          </a:p>
        </p:txBody>
      </p:sp>
      <p:pic>
        <p:nvPicPr>
          <p:cNvPr id="4" name="Picture 3">
            <a:extLst>
              <a:ext uri="{FF2B5EF4-FFF2-40B4-BE49-F238E27FC236}">
                <a16:creationId xmlns:a16="http://schemas.microsoft.com/office/drawing/2014/main" id="{8AF42047-D763-4834-B28F-9094CB276B3F}"/>
              </a:ext>
            </a:extLst>
          </p:cNvPr>
          <p:cNvPicPr>
            <a:picLocks noChangeAspect="1"/>
          </p:cNvPicPr>
          <p:nvPr/>
        </p:nvPicPr>
        <p:blipFill>
          <a:blip r:embed="rId2"/>
          <a:stretch>
            <a:fillRect/>
          </a:stretch>
        </p:blipFill>
        <p:spPr>
          <a:xfrm>
            <a:off x="871642" y="2880230"/>
            <a:ext cx="4755466" cy="1842744"/>
          </a:xfrm>
          <a:prstGeom prst="rect">
            <a:avLst/>
          </a:prstGeom>
        </p:spPr>
      </p:pic>
      <p:pic>
        <p:nvPicPr>
          <p:cNvPr id="7" name="Picture 6">
            <a:extLst>
              <a:ext uri="{FF2B5EF4-FFF2-40B4-BE49-F238E27FC236}">
                <a16:creationId xmlns:a16="http://schemas.microsoft.com/office/drawing/2014/main" id="{9FB35111-12E1-43F2-8617-A05F186CF614}"/>
              </a:ext>
            </a:extLst>
          </p:cNvPr>
          <p:cNvPicPr>
            <a:picLocks noChangeAspect="1"/>
          </p:cNvPicPr>
          <p:nvPr/>
        </p:nvPicPr>
        <p:blipFill>
          <a:blip r:embed="rId3"/>
          <a:stretch>
            <a:fillRect/>
          </a:stretch>
        </p:blipFill>
        <p:spPr>
          <a:xfrm>
            <a:off x="6197886" y="2842740"/>
            <a:ext cx="5030094" cy="1917723"/>
          </a:xfrm>
          <a:prstGeom prst="rect">
            <a:avLst/>
          </a:prstGeom>
        </p:spPr>
      </p:pic>
    </p:spTree>
    <p:extLst>
      <p:ext uri="{BB962C8B-B14F-4D97-AF65-F5344CB8AC3E}">
        <p14:creationId xmlns:p14="http://schemas.microsoft.com/office/powerpoint/2010/main" val="175508850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D0ADB-1B85-4424-BB3A-DFE67E0E7E54}"/>
              </a:ext>
            </a:extLst>
          </p:cNvPr>
          <p:cNvSpPr>
            <a:spLocks noGrp="1"/>
          </p:cNvSpPr>
          <p:nvPr>
            <p:ph type="title"/>
          </p:nvPr>
        </p:nvSpPr>
        <p:spPr/>
        <p:txBody>
          <a:bodyPr/>
          <a:lstStyle/>
          <a:p>
            <a:r>
              <a:rPr lang="fr-CA" dirty="0"/>
              <a:t>Exemple</a:t>
            </a:r>
            <a:endParaRPr lang="en-US" dirty="0"/>
          </a:p>
        </p:txBody>
      </p:sp>
      <p:sp>
        <p:nvSpPr>
          <p:cNvPr id="3" name="Content Placeholder 2">
            <a:extLst>
              <a:ext uri="{FF2B5EF4-FFF2-40B4-BE49-F238E27FC236}">
                <a16:creationId xmlns:a16="http://schemas.microsoft.com/office/drawing/2014/main" id="{B9721649-18BC-4F7C-BDE3-6844B0A1F06D}"/>
              </a:ext>
            </a:extLst>
          </p:cNvPr>
          <p:cNvSpPr>
            <a:spLocks noGrp="1"/>
          </p:cNvSpPr>
          <p:nvPr>
            <p:ph idx="1"/>
          </p:nvPr>
        </p:nvSpPr>
        <p:spPr/>
        <p:txBody>
          <a:bodyPr/>
          <a:lstStyle/>
          <a:p>
            <a:r>
              <a:rPr lang="fr-CA" dirty="0"/>
              <a:t>On clone un dépôt public, et on fait du travail local.</a:t>
            </a:r>
          </a:p>
          <a:p>
            <a:endParaRPr lang="en-US" dirty="0"/>
          </a:p>
        </p:txBody>
      </p:sp>
      <p:pic>
        <p:nvPicPr>
          <p:cNvPr id="5" name="Picture 4">
            <a:extLst>
              <a:ext uri="{FF2B5EF4-FFF2-40B4-BE49-F238E27FC236}">
                <a16:creationId xmlns:a16="http://schemas.microsoft.com/office/drawing/2014/main" id="{A5BAFB6A-C29F-4A9A-9162-7F35713527F2}"/>
              </a:ext>
            </a:extLst>
          </p:cNvPr>
          <p:cNvPicPr>
            <a:picLocks noChangeAspect="1"/>
          </p:cNvPicPr>
          <p:nvPr/>
        </p:nvPicPr>
        <p:blipFill>
          <a:blip r:embed="rId2"/>
          <a:stretch>
            <a:fillRect/>
          </a:stretch>
        </p:blipFill>
        <p:spPr>
          <a:xfrm>
            <a:off x="588457" y="2381368"/>
            <a:ext cx="6233362" cy="3685476"/>
          </a:xfrm>
          <a:prstGeom prst="rect">
            <a:avLst/>
          </a:prstGeom>
        </p:spPr>
      </p:pic>
    </p:spTree>
    <p:extLst>
      <p:ext uri="{BB962C8B-B14F-4D97-AF65-F5344CB8AC3E}">
        <p14:creationId xmlns:p14="http://schemas.microsoft.com/office/powerpoint/2010/main" val="135435115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3A70-9E86-436C-A4DC-85EA52F9530D}"/>
              </a:ext>
            </a:extLst>
          </p:cNvPr>
          <p:cNvSpPr>
            <a:spLocks noGrp="1"/>
          </p:cNvSpPr>
          <p:nvPr>
            <p:ph type="title"/>
          </p:nvPr>
        </p:nvSpPr>
        <p:spPr/>
        <p:txBody>
          <a:bodyPr/>
          <a:lstStyle/>
          <a:p>
            <a:r>
              <a:rPr lang="fr-CA" dirty="0"/>
              <a:t>Exemple (suite)</a:t>
            </a:r>
            <a:endParaRPr lang="en-US" dirty="0"/>
          </a:p>
        </p:txBody>
      </p:sp>
      <p:sp>
        <p:nvSpPr>
          <p:cNvPr id="3" name="Content Placeholder 2">
            <a:extLst>
              <a:ext uri="{FF2B5EF4-FFF2-40B4-BE49-F238E27FC236}">
                <a16:creationId xmlns:a16="http://schemas.microsoft.com/office/drawing/2014/main" id="{B0402F3C-5E9E-4444-88C4-D05685C9B5E0}"/>
              </a:ext>
            </a:extLst>
          </p:cNvPr>
          <p:cNvSpPr>
            <a:spLocks noGrp="1"/>
          </p:cNvSpPr>
          <p:nvPr>
            <p:ph idx="1"/>
          </p:nvPr>
        </p:nvSpPr>
        <p:spPr/>
        <p:txBody>
          <a:bodyPr/>
          <a:lstStyle/>
          <a:p>
            <a:r>
              <a:rPr lang="fr-CA" dirty="0"/>
              <a:t>Quelqu’un d’autre pousse ses changements au serveur.  Au prochain </a:t>
            </a:r>
            <a:r>
              <a:rPr lang="fr-CA" i="1" dirty="0" err="1"/>
              <a:t>fetch</a:t>
            </a:r>
            <a:r>
              <a:rPr lang="fr-CA" dirty="0"/>
              <a:t>, je reçois ces branches. Je peux même faire un merge.</a:t>
            </a:r>
          </a:p>
          <a:p>
            <a:endParaRPr lang="en-US" dirty="0"/>
          </a:p>
        </p:txBody>
      </p:sp>
      <p:pic>
        <p:nvPicPr>
          <p:cNvPr id="4" name="Picture 3">
            <a:extLst>
              <a:ext uri="{FF2B5EF4-FFF2-40B4-BE49-F238E27FC236}">
                <a16:creationId xmlns:a16="http://schemas.microsoft.com/office/drawing/2014/main" id="{EC6A2375-212C-4B22-B47C-67193CDCFA9B}"/>
              </a:ext>
            </a:extLst>
          </p:cNvPr>
          <p:cNvPicPr>
            <a:picLocks noChangeAspect="1"/>
          </p:cNvPicPr>
          <p:nvPr/>
        </p:nvPicPr>
        <p:blipFill>
          <a:blip r:embed="rId2"/>
          <a:stretch>
            <a:fillRect/>
          </a:stretch>
        </p:blipFill>
        <p:spPr>
          <a:xfrm>
            <a:off x="777133" y="2836308"/>
            <a:ext cx="5551304" cy="3518138"/>
          </a:xfrm>
          <a:prstGeom prst="rect">
            <a:avLst/>
          </a:prstGeom>
        </p:spPr>
      </p:pic>
    </p:spTree>
    <p:extLst>
      <p:ext uri="{BB962C8B-B14F-4D97-AF65-F5344CB8AC3E}">
        <p14:creationId xmlns:p14="http://schemas.microsoft.com/office/powerpoint/2010/main" val="23805219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F50C-3306-4189-8332-B4640A352D06}"/>
              </a:ext>
            </a:extLst>
          </p:cNvPr>
          <p:cNvSpPr>
            <a:spLocks noGrp="1"/>
          </p:cNvSpPr>
          <p:nvPr>
            <p:ph type="title"/>
          </p:nvPr>
        </p:nvSpPr>
        <p:spPr/>
        <p:txBody>
          <a:bodyPr/>
          <a:lstStyle/>
          <a:p>
            <a:r>
              <a:rPr lang="fr-CA" dirty="0"/>
              <a:t>Exemple (suite)</a:t>
            </a:r>
            <a:endParaRPr lang="en-US" dirty="0"/>
          </a:p>
        </p:txBody>
      </p:sp>
      <p:sp>
        <p:nvSpPr>
          <p:cNvPr id="3" name="Content Placeholder 2">
            <a:extLst>
              <a:ext uri="{FF2B5EF4-FFF2-40B4-BE49-F238E27FC236}">
                <a16:creationId xmlns:a16="http://schemas.microsoft.com/office/drawing/2014/main" id="{2D83EF51-5281-416E-966C-80C375EC6F23}"/>
              </a:ext>
            </a:extLst>
          </p:cNvPr>
          <p:cNvSpPr>
            <a:spLocks noGrp="1"/>
          </p:cNvSpPr>
          <p:nvPr>
            <p:ph idx="1"/>
          </p:nvPr>
        </p:nvSpPr>
        <p:spPr/>
        <p:txBody>
          <a:bodyPr/>
          <a:lstStyle/>
          <a:p>
            <a:r>
              <a:rPr lang="fr-CA" dirty="0"/>
              <a:t>Cette personne décide de faire un rebase.  Elle doit faire un </a:t>
            </a:r>
            <a:br>
              <a:rPr lang="fr-CA" dirty="0"/>
            </a:br>
            <a:r>
              <a:rPr lang="en-US" dirty="0">
                <a:latin typeface="Courier New" panose="02070309020205020404" pitchFamily="49" charset="0"/>
                <a:cs typeface="Courier New" panose="02070309020205020404" pitchFamily="49" charset="0"/>
              </a:rPr>
              <a:t>git push --force </a:t>
            </a:r>
            <a:r>
              <a:rPr lang="en-US" dirty="0"/>
              <a:t>pour </a:t>
            </a:r>
            <a:r>
              <a:rPr lang="en-US" dirty="0" err="1"/>
              <a:t>écraser</a:t>
            </a:r>
            <a:r>
              <a:rPr lang="en-US" dirty="0"/>
              <a:t> </a:t>
            </a:r>
            <a:r>
              <a:rPr lang="en-US" dirty="0" err="1"/>
              <a:t>l’historique</a:t>
            </a:r>
            <a:r>
              <a:rPr lang="en-US" dirty="0"/>
              <a:t> </a:t>
            </a:r>
            <a:r>
              <a:rPr lang="en-US" dirty="0" err="1"/>
              <a:t>existant</a:t>
            </a:r>
            <a:r>
              <a:rPr lang="en-US" dirty="0"/>
              <a:t>.</a:t>
            </a:r>
          </a:p>
          <a:p>
            <a:endParaRPr lang="en-US" dirty="0"/>
          </a:p>
          <a:p>
            <a:endParaRPr lang="en-US" dirty="0"/>
          </a:p>
        </p:txBody>
      </p:sp>
      <p:pic>
        <p:nvPicPr>
          <p:cNvPr id="4" name="Picture 3">
            <a:extLst>
              <a:ext uri="{FF2B5EF4-FFF2-40B4-BE49-F238E27FC236}">
                <a16:creationId xmlns:a16="http://schemas.microsoft.com/office/drawing/2014/main" id="{1B1B8FFB-4141-4585-8B34-82896F7D6830}"/>
              </a:ext>
            </a:extLst>
          </p:cNvPr>
          <p:cNvPicPr>
            <a:picLocks noChangeAspect="1"/>
          </p:cNvPicPr>
          <p:nvPr/>
        </p:nvPicPr>
        <p:blipFill>
          <a:blip r:embed="rId2"/>
          <a:stretch>
            <a:fillRect/>
          </a:stretch>
        </p:blipFill>
        <p:spPr>
          <a:xfrm>
            <a:off x="777133" y="2786496"/>
            <a:ext cx="5380266" cy="3409743"/>
          </a:xfrm>
          <a:prstGeom prst="rect">
            <a:avLst/>
          </a:prstGeom>
        </p:spPr>
      </p:pic>
      <p:sp>
        <p:nvSpPr>
          <p:cNvPr id="5" name="TextBox 4">
            <a:extLst>
              <a:ext uri="{FF2B5EF4-FFF2-40B4-BE49-F238E27FC236}">
                <a16:creationId xmlns:a16="http://schemas.microsoft.com/office/drawing/2014/main" id="{267B44B3-B7A9-4AD4-9F97-33B8121B1911}"/>
              </a:ext>
            </a:extLst>
          </p:cNvPr>
          <p:cNvSpPr txBox="1"/>
          <p:nvPr/>
        </p:nvSpPr>
        <p:spPr>
          <a:xfrm>
            <a:off x="6400800" y="3243881"/>
            <a:ext cx="4216766" cy="646331"/>
          </a:xfrm>
          <a:prstGeom prst="rect">
            <a:avLst/>
          </a:prstGeom>
          <a:noFill/>
        </p:spPr>
        <p:txBody>
          <a:bodyPr wrap="square" rtlCol="0">
            <a:spAutoFit/>
          </a:bodyPr>
          <a:lstStyle/>
          <a:p>
            <a:r>
              <a:rPr lang="fr-CA" dirty="0"/>
              <a:t>C6 est un maintenant un commit abandonné, il est remplacé par C4’</a:t>
            </a:r>
            <a:endParaRPr lang="en-US" i="1" dirty="0"/>
          </a:p>
        </p:txBody>
      </p:sp>
      <p:sp>
        <p:nvSpPr>
          <p:cNvPr id="6" name="TextBox 5">
            <a:extLst>
              <a:ext uri="{FF2B5EF4-FFF2-40B4-BE49-F238E27FC236}">
                <a16:creationId xmlns:a16="http://schemas.microsoft.com/office/drawing/2014/main" id="{D20BFD39-220E-4ABD-8CC4-33E37C3E4FE3}"/>
              </a:ext>
            </a:extLst>
          </p:cNvPr>
          <p:cNvSpPr txBox="1"/>
          <p:nvPr/>
        </p:nvSpPr>
        <p:spPr>
          <a:xfrm>
            <a:off x="6400800" y="4856690"/>
            <a:ext cx="4216766" cy="646331"/>
          </a:xfrm>
          <a:prstGeom prst="rect">
            <a:avLst/>
          </a:prstGeom>
          <a:noFill/>
        </p:spPr>
        <p:txBody>
          <a:bodyPr wrap="square" rtlCol="0">
            <a:spAutoFit/>
          </a:bodyPr>
          <a:lstStyle/>
          <a:p>
            <a:r>
              <a:rPr lang="fr-CA" dirty="0"/>
              <a:t>Je peux faire un </a:t>
            </a:r>
            <a:r>
              <a:rPr lang="fr-CA" i="1" dirty="0" err="1"/>
              <a:t>fetch</a:t>
            </a:r>
            <a:r>
              <a:rPr lang="fr-CA" dirty="0"/>
              <a:t> et obtenir les infos. </a:t>
            </a:r>
            <a:endParaRPr lang="en-US" i="1" dirty="0"/>
          </a:p>
        </p:txBody>
      </p:sp>
    </p:spTree>
    <p:extLst>
      <p:ext uri="{BB962C8B-B14F-4D97-AF65-F5344CB8AC3E}">
        <p14:creationId xmlns:p14="http://schemas.microsoft.com/office/powerpoint/2010/main" val="146929918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DF43-EFEA-4334-95AD-C57A2C7A068D}"/>
              </a:ext>
            </a:extLst>
          </p:cNvPr>
          <p:cNvSpPr>
            <a:spLocks noGrp="1"/>
          </p:cNvSpPr>
          <p:nvPr>
            <p:ph type="title"/>
          </p:nvPr>
        </p:nvSpPr>
        <p:spPr/>
        <p:txBody>
          <a:bodyPr/>
          <a:lstStyle/>
          <a:p>
            <a:r>
              <a:rPr lang="fr-CA" dirty="0"/>
              <a:t>Exemple (suite)</a:t>
            </a:r>
            <a:endParaRPr lang="en-US" dirty="0"/>
          </a:p>
        </p:txBody>
      </p:sp>
      <p:sp>
        <p:nvSpPr>
          <p:cNvPr id="3" name="Content Placeholder 2">
            <a:extLst>
              <a:ext uri="{FF2B5EF4-FFF2-40B4-BE49-F238E27FC236}">
                <a16:creationId xmlns:a16="http://schemas.microsoft.com/office/drawing/2014/main" id="{1318BA96-F05B-4452-954C-D53939922DB9}"/>
              </a:ext>
            </a:extLst>
          </p:cNvPr>
          <p:cNvSpPr>
            <a:spLocks noGrp="1"/>
          </p:cNvSpPr>
          <p:nvPr>
            <p:ph idx="1"/>
          </p:nvPr>
        </p:nvSpPr>
        <p:spPr/>
        <p:txBody>
          <a:bodyPr/>
          <a:lstStyle/>
          <a:p>
            <a:r>
              <a:rPr lang="fr-CA" dirty="0"/>
              <a:t>Mon prochain </a:t>
            </a:r>
            <a:r>
              <a:rPr lang="fr-CA" dirty="0">
                <a:latin typeface="Courier New" panose="02070309020205020404" pitchFamily="49" charset="0"/>
                <a:cs typeface="Courier New" panose="02070309020205020404" pitchFamily="49" charset="0"/>
              </a:rPr>
              <a:t>git pull </a:t>
            </a:r>
            <a:r>
              <a:rPr lang="fr-CA" dirty="0"/>
              <a:t>provoque un </a:t>
            </a:r>
            <a:r>
              <a:rPr lang="fr-CA" i="1" dirty="0"/>
              <a:t>merge</a:t>
            </a:r>
            <a:r>
              <a:rPr lang="fr-CA" dirty="0"/>
              <a:t> </a:t>
            </a:r>
            <a:r>
              <a:rPr lang="fr-CA" i="1" dirty="0"/>
              <a:t>commit</a:t>
            </a:r>
            <a:r>
              <a:rPr lang="fr-CA" dirty="0"/>
              <a:t>, mais maintenant basé sur le nouvel historique. Ouille!</a:t>
            </a:r>
          </a:p>
          <a:p>
            <a:endParaRPr lang="en-US" dirty="0"/>
          </a:p>
        </p:txBody>
      </p:sp>
      <p:pic>
        <p:nvPicPr>
          <p:cNvPr id="4" name="Picture 3">
            <a:extLst>
              <a:ext uri="{FF2B5EF4-FFF2-40B4-BE49-F238E27FC236}">
                <a16:creationId xmlns:a16="http://schemas.microsoft.com/office/drawing/2014/main" id="{7CF56219-7190-4AC4-8B59-4A5291A82BA5}"/>
              </a:ext>
            </a:extLst>
          </p:cNvPr>
          <p:cNvPicPr>
            <a:picLocks noChangeAspect="1"/>
          </p:cNvPicPr>
          <p:nvPr/>
        </p:nvPicPr>
        <p:blipFill>
          <a:blip r:embed="rId2"/>
          <a:stretch>
            <a:fillRect/>
          </a:stretch>
        </p:blipFill>
        <p:spPr>
          <a:xfrm>
            <a:off x="698191" y="2813749"/>
            <a:ext cx="7294585" cy="3838775"/>
          </a:xfrm>
          <a:prstGeom prst="rect">
            <a:avLst/>
          </a:prstGeom>
        </p:spPr>
      </p:pic>
    </p:spTree>
    <p:extLst>
      <p:ext uri="{BB962C8B-B14F-4D97-AF65-F5344CB8AC3E}">
        <p14:creationId xmlns:p14="http://schemas.microsoft.com/office/powerpoint/2010/main" val="322253341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042B-163A-40E9-9F23-FED62DACD25D}"/>
              </a:ext>
            </a:extLst>
          </p:cNvPr>
          <p:cNvSpPr>
            <a:spLocks noGrp="1"/>
          </p:cNvSpPr>
          <p:nvPr>
            <p:ph type="title"/>
          </p:nvPr>
        </p:nvSpPr>
        <p:spPr/>
        <p:txBody>
          <a:bodyPr/>
          <a:lstStyle/>
          <a:p>
            <a:r>
              <a:rPr lang="fr-CA" dirty="0"/>
              <a:t>Exemple (suite et fin)</a:t>
            </a:r>
            <a:endParaRPr lang="en-US" dirty="0"/>
          </a:p>
        </p:txBody>
      </p:sp>
      <p:sp>
        <p:nvSpPr>
          <p:cNvPr id="3" name="Content Placeholder 2">
            <a:extLst>
              <a:ext uri="{FF2B5EF4-FFF2-40B4-BE49-F238E27FC236}">
                <a16:creationId xmlns:a16="http://schemas.microsoft.com/office/drawing/2014/main" id="{8AB95DBA-1258-474C-91D1-A9C98D091943}"/>
              </a:ext>
            </a:extLst>
          </p:cNvPr>
          <p:cNvSpPr>
            <a:spLocks noGrp="1"/>
          </p:cNvSpPr>
          <p:nvPr>
            <p:ph idx="1"/>
          </p:nvPr>
        </p:nvSpPr>
        <p:spPr/>
        <p:txBody>
          <a:bodyPr/>
          <a:lstStyle/>
          <a:p>
            <a:r>
              <a:rPr lang="fr-CA" dirty="0"/>
              <a:t>Le </a:t>
            </a:r>
            <a:r>
              <a:rPr lang="fr-CA" dirty="0">
                <a:latin typeface="Courier New" panose="02070309020205020404" pitchFamily="49" charset="0"/>
                <a:cs typeface="Courier New" panose="02070309020205020404" pitchFamily="49" charset="0"/>
              </a:rPr>
              <a:t>git log</a:t>
            </a:r>
            <a:r>
              <a:rPr lang="fr-CA" dirty="0"/>
              <a:t> est alors étrange, avec des changements rebasés et fusionnés.  Il y aura deux </a:t>
            </a:r>
            <a:r>
              <a:rPr lang="fr-CA" i="1" dirty="0" err="1"/>
              <a:t>commits</a:t>
            </a:r>
            <a:r>
              <a:rPr lang="fr-CA" dirty="0"/>
              <a:t> avec le même nom, date et message. (C4 et C4’).</a:t>
            </a:r>
          </a:p>
          <a:p>
            <a:r>
              <a:rPr lang="fr-CA" dirty="0"/>
              <a:t>À mon prochain </a:t>
            </a:r>
            <a:r>
              <a:rPr lang="fr-CA" dirty="0">
                <a:latin typeface="Courier New" panose="02070309020205020404" pitchFamily="49" charset="0"/>
                <a:cs typeface="Courier New" panose="02070309020205020404" pitchFamily="49" charset="0"/>
              </a:rPr>
              <a:t>git push</a:t>
            </a:r>
            <a:r>
              <a:rPr lang="fr-CA" dirty="0"/>
              <a:t>, je vais repousser mes changements vers le serveur central, ce qui réintroduit la branche non-rebasée (C4 C6), ce que la personne qui a créé le rebase voulait justement éliminer.  </a:t>
            </a:r>
            <a:br>
              <a:rPr lang="fr-CA" dirty="0"/>
            </a:br>
            <a:r>
              <a:rPr lang="fr-CA" dirty="0"/>
              <a:t> </a:t>
            </a:r>
            <a:endParaRPr lang="en-US" dirty="0"/>
          </a:p>
        </p:txBody>
      </p:sp>
    </p:spTree>
    <p:extLst>
      <p:ext uri="{BB962C8B-B14F-4D97-AF65-F5344CB8AC3E}">
        <p14:creationId xmlns:p14="http://schemas.microsoft.com/office/powerpoint/2010/main" val="92750030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E975-CD9E-40E1-9F7C-D62AA107529E}"/>
              </a:ext>
            </a:extLst>
          </p:cNvPr>
          <p:cNvSpPr>
            <a:spLocks noGrp="1"/>
          </p:cNvSpPr>
          <p:nvPr>
            <p:ph type="title"/>
          </p:nvPr>
        </p:nvSpPr>
        <p:spPr/>
        <p:txBody>
          <a:bodyPr>
            <a:normAutofit/>
          </a:bodyPr>
          <a:lstStyle/>
          <a:p>
            <a:r>
              <a:rPr lang="fr-CA" dirty="0"/>
              <a:t>Que faire quand il y a rebase sur dépôt public?</a:t>
            </a:r>
            <a:endParaRPr lang="en-US" dirty="0"/>
          </a:p>
        </p:txBody>
      </p:sp>
      <p:sp>
        <p:nvSpPr>
          <p:cNvPr id="3" name="Content Placeholder 2">
            <a:extLst>
              <a:ext uri="{FF2B5EF4-FFF2-40B4-BE49-F238E27FC236}">
                <a16:creationId xmlns:a16="http://schemas.microsoft.com/office/drawing/2014/main" id="{0C9A11FC-A687-4CEF-B8CB-04980A27CCFB}"/>
              </a:ext>
            </a:extLst>
          </p:cNvPr>
          <p:cNvSpPr>
            <a:spLocks noGrp="1"/>
          </p:cNvSpPr>
          <p:nvPr>
            <p:ph idx="1"/>
          </p:nvPr>
        </p:nvSpPr>
        <p:spPr/>
        <p:txBody>
          <a:bodyPr/>
          <a:lstStyle/>
          <a:p>
            <a:r>
              <a:rPr lang="fr-CA" dirty="0"/>
              <a:t>Il faut déterminer ce qui a été réécrit.</a:t>
            </a:r>
          </a:p>
          <a:p>
            <a:r>
              <a:rPr lang="fr-CA" dirty="0"/>
              <a:t>En plus du </a:t>
            </a:r>
            <a:r>
              <a:rPr lang="fr-CA" i="1" dirty="0" err="1"/>
              <a:t>hashcode</a:t>
            </a:r>
            <a:r>
              <a:rPr lang="fr-CA" dirty="0"/>
              <a:t> SHA-1, il y a aussi un « </a:t>
            </a:r>
            <a:r>
              <a:rPr lang="fr-CA" dirty="0" err="1"/>
              <a:t>patchId</a:t>
            </a:r>
            <a:r>
              <a:rPr lang="fr-CA" dirty="0"/>
              <a:t> » qui permet d’identifier les rebases.</a:t>
            </a:r>
          </a:p>
          <a:p>
            <a:r>
              <a:rPr lang="fr-CA" dirty="0"/>
              <a:t>Dans l’exemple précédent, il faut donc lancer notre propre </a:t>
            </a:r>
            <a:r>
              <a:rPr lang="fr-CA" i="1" dirty="0"/>
              <a:t>rebase</a:t>
            </a:r>
            <a:r>
              <a:rPr lang="fr-CA" dirty="0"/>
              <a:t> plutôt que de faire un </a:t>
            </a:r>
            <a:r>
              <a:rPr lang="fr-CA" i="1" dirty="0"/>
              <a:t>merge</a:t>
            </a:r>
            <a:r>
              <a:rPr lang="fr-CA" dirty="0"/>
              <a:t>. </a:t>
            </a:r>
          </a:p>
          <a:p>
            <a:r>
              <a:rPr lang="en-US" dirty="0">
                <a:latin typeface="Courier New" panose="02070309020205020404" pitchFamily="49" charset="0"/>
                <a:cs typeface="Courier New" panose="02070309020205020404" pitchFamily="49" charset="0"/>
              </a:rPr>
              <a:t>git rebase </a:t>
            </a:r>
            <a:r>
              <a:rPr lang="en-US" dirty="0" err="1">
                <a:latin typeface="Courier New" panose="02070309020205020404" pitchFamily="49" charset="0"/>
                <a:cs typeface="Courier New" panose="02070309020205020404" pitchFamily="49" charset="0"/>
              </a:rPr>
              <a:t>teamone</a:t>
            </a:r>
            <a:r>
              <a:rPr lang="en-US" dirty="0">
                <a:latin typeface="Courier New" panose="02070309020205020404" pitchFamily="49" charset="0"/>
                <a:cs typeface="Courier New" panose="02070309020205020404" pitchFamily="49" charset="0"/>
              </a:rPr>
              <a:t>/master</a:t>
            </a:r>
            <a:endParaRPr lang="fr-CA" dirty="0">
              <a:latin typeface="Courier New" panose="02070309020205020404" pitchFamily="49" charset="0"/>
              <a:cs typeface="Courier New" panose="02070309020205020404" pitchFamily="49" charset="0"/>
            </a:endParaRPr>
          </a:p>
          <a:p>
            <a:endParaRPr lang="fr-CA" dirty="0"/>
          </a:p>
          <a:p>
            <a:endParaRPr lang="en-US" dirty="0"/>
          </a:p>
        </p:txBody>
      </p:sp>
    </p:spTree>
    <p:extLst>
      <p:ext uri="{BB962C8B-B14F-4D97-AF65-F5344CB8AC3E}">
        <p14:creationId xmlns:p14="http://schemas.microsoft.com/office/powerpoint/2010/main" val="30303240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E262-1D10-4A12-92C9-22BCA6128CB9}"/>
              </a:ext>
            </a:extLst>
          </p:cNvPr>
          <p:cNvSpPr>
            <a:spLocks noGrp="1"/>
          </p:cNvSpPr>
          <p:nvPr>
            <p:ph type="title"/>
          </p:nvPr>
        </p:nvSpPr>
        <p:spPr/>
        <p:txBody>
          <a:bodyPr/>
          <a:lstStyle/>
          <a:p>
            <a:r>
              <a:rPr lang="fr-CA" dirty="0"/>
              <a:t>Appliquer le git rebase local</a:t>
            </a:r>
            <a:endParaRPr lang="en-US" dirty="0"/>
          </a:p>
        </p:txBody>
      </p:sp>
      <p:sp>
        <p:nvSpPr>
          <p:cNvPr id="3" name="Content Placeholder 2">
            <a:extLst>
              <a:ext uri="{FF2B5EF4-FFF2-40B4-BE49-F238E27FC236}">
                <a16:creationId xmlns:a16="http://schemas.microsoft.com/office/drawing/2014/main" id="{17F6ED69-02B9-4467-863E-F0FA1F257BCB}"/>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git rebase </a:t>
            </a:r>
            <a:r>
              <a:rPr lang="en-US" dirty="0" err="1">
                <a:latin typeface="Courier New" panose="02070309020205020404" pitchFamily="49" charset="0"/>
                <a:cs typeface="Courier New" panose="02070309020205020404" pitchFamily="49" charset="0"/>
              </a:rPr>
              <a:t>teamone</a:t>
            </a:r>
            <a:r>
              <a:rPr lang="en-US" dirty="0">
                <a:latin typeface="Courier New" panose="02070309020205020404" pitchFamily="49" charset="0"/>
                <a:cs typeface="Courier New" panose="02070309020205020404" pitchFamily="49" charset="0"/>
              </a:rPr>
              <a:t>/master</a:t>
            </a:r>
            <a:endParaRPr lang="fr-CA" dirty="0"/>
          </a:p>
          <a:p>
            <a:r>
              <a:rPr lang="fr-CA" dirty="0"/>
              <a:t>Ce rebase fait le travail suivant:</a:t>
            </a:r>
            <a:endParaRPr lang="en-US" dirty="0"/>
          </a:p>
          <a:p>
            <a:r>
              <a:rPr lang="en-US" dirty="0"/>
              <a:t>• </a:t>
            </a:r>
            <a:r>
              <a:rPr lang="en-US" dirty="0" err="1"/>
              <a:t>Détermine</a:t>
            </a:r>
            <a:r>
              <a:rPr lang="en-US" dirty="0"/>
              <a:t> </a:t>
            </a:r>
            <a:r>
              <a:rPr lang="en-US" dirty="0" err="1"/>
              <a:t>ce</a:t>
            </a:r>
            <a:r>
              <a:rPr lang="en-US" dirty="0"/>
              <a:t> qui </a:t>
            </a:r>
            <a:r>
              <a:rPr lang="en-US" dirty="0" err="1"/>
              <a:t>est</a:t>
            </a:r>
            <a:r>
              <a:rPr lang="en-US" dirty="0"/>
              <a:t> unique à </a:t>
            </a:r>
            <a:r>
              <a:rPr lang="en-US" dirty="0" err="1"/>
              <a:t>notre</a:t>
            </a:r>
            <a:r>
              <a:rPr lang="en-US" dirty="0"/>
              <a:t> </a:t>
            </a:r>
            <a:r>
              <a:rPr lang="en-US" dirty="0" err="1"/>
              <a:t>branche</a:t>
            </a:r>
            <a:r>
              <a:rPr lang="en-US" dirty="0"/>
              <a:t> (C2, C3, C4, C6, C7)</a:t>
            </a:r>
          </a:p>
          <a:p>
            <a:r>
              <a:rPr lang="en-US" dirty="0"/>
              <a:t>• </a:t>
            </a:r>
            <a:r>
              <a:rPr lang="en-US" dirty="0" err="1"/>
              <a:t>Détermine</a:t>
            </a:r>
            <a:r>
              <a:rPr lang="en-US" dirty="0"/>
              <a:t> </a:t>
            </a:r>
            <a:r>
              <a:rPr lang="en-US" dirty="0" err="1"/>
              <a:t>ce</a:t>
            </a:r>
            <a:r>
              <a:rPr lang="en-US" dirty="0"/>
              <a:t> qui </a:t>
            </a:r>
            <a:r>
              <a:rPr lang="en-US" dirty="0" err="1"/>
              <a:t>n’est</a:t>
            </a:r>
            <a:r>
              <a:rPr lang="en-US" dirty="0"/>
              <a:t> pas un </a:t>
            </a:r>
            <a:r>
              <a:rPr lang="en-US" i="1" dirty="0"/>
              <a:t>merge</a:t>
            </a:r>
            <a:r>
              <a:rPr lang="en-US" dirty="0"/>
              <a:t> (un </a:t>
            </a:r>
            <a:r>
              <a:rPr lang="en-US" dirty="0" err="1"/>
              <a:t>seul</a:t>
            </a:r>
            <a:r>
              <a:rPr lang="en-US" dirty="0"/>
              <a:t> parent) (C2, C3, C4)</a:t>
            </a:r>
          </a:p>
          <a:p>
            <a:r>
              <a:rPr lang="en-US" dirty="0"/>
              <a:t>• </a:t>
            </a:r>
            <a:r>
              <a:rPr lang="en-US" dirty="0" err="1"/>
              <a:t>Détermine</a:t>
            </a:r>
            <a:r>
              <a:rPr lang="en-US" dirty="0"/>
              <a:t> les modifications qui ne </a:t>
            </a:r>
            <a:r>
              <a:rPr lang="en-US" dirty="0" err="1"/>
              <a:t>sont</a:t>
            </a:r>
            <a:r>
              <a:rPr lang="en-US" dirty="0"/>
              <a:t> pas </a:t>
            </a:r>
            <a:r>
              <a:rPr lang="en-US" dirty="0" err="1"/>
              <a:t>dans</a:t>
            </a:r>
            <a:r>
              <a:rPr lang="en-US" dirty="0"/>
              <a:t> la </a:t>
            </a:r>
            <a:r>
              <a:rPr lang="en-US" dirty="0" err="1"/>
              <a:t>branche</a:t>
            </a:r>
            <a:r>
              <a:rPr lang="en-US" dirty="0"/>
              <a:t> destination (C2 et C3, pas C4 car </a:t>
            </a:r>
            <a:r>
              <a:rPr lang="en-US" dirty="0" err="1"/>
              <a:t>équivalent</a:t>
            </a:r>
            <a:r>
              <a:rPr lang="en-US" dirty="0"/>
              <a:t> à C4')</a:t>
            </a:r>
          </a:p>
          <a:p>
            <a:r>
              <a:rPr lang="en-US" dirty="0"/>
              <a:t>• Applique </a:t>
            </a:r>
            <a:r>
              <a:rPr lang="en-US" dirty="0" err="1"/>
              <a:t>ces</a:t>
            </a:r>
            <a:r>
              <a:rPr lang="en-US" dirty="0"/>
              <a:t> </a:t>
            </a:r>
            <a:r>
              <a:rPr lang="en-US" i="1" dirty="0"/>
              <a:t>commits</a:t>
            </a:r>
            <a:r>
              <a:rPr lang="en-US" dirty="0"/>
              <a:t> à </a:t>
            </a:r>
            <a:r>
              <a:rPr lang="en-US" dirty="0" err="1">
                <a:latin typeface="Courier New" panose="02070309020205020404" pitchFamily="49" charset="0"/>
                <a:cs typeface="Courier New" panose="02070309020205020404" pitchFamily="49" charset="0"/>
              </a:rPr>
              <a:t>teamone</a:t>
            </a:r>
            <a:r>
              <a:rPr lang="en-US" dirty="0">
                <a:latin typeface="Courier New" panose="02070309020205020404" pitchFamily="49" charset="0"/>
                <a:cs typeface="Courier New" panose="02070309020205020404" pitchFamily="49" charset="0"/>
              </a:rPr>
              <a:t>/master</a:t>
            </a:r>
          </a:p>
        </p:txBody>
      </p:sp>
    </p:spTree>
    <p:extLst>
      <p:ext uri="{BB962C8B-B14F-4D97-AF65-F5344CB8AC3E}">
        <p14:creationId xmlns:p14="http://schemas.microsoft.com/office/powerpoint/2010/main" val="44789198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F2EF-EE81-4B68-8ADE-0E79D5EC9A53}"/>
              </a:ext>
            </a:extLst>
          </p:cNvPr>
          <p:cNvSpPr>
            <a:spLocks noGrp="1"/>
          </p:cNvSpPr>
          <p:nvPr>
            <p:ph type="title"/>
          </p:nvPr>
        </p:nvSpPr>
        <p:spPr/>
        <p:txBody>
          <a:bodyPr/>
          <a:lstStyle/>
          <a:p>
            <a:r>
              <a:rPr lang="fr-CA" dirty="0"/>
              <a:t>Visuellement</a:t>
            </a:r>
            <a:endParaRPr lang="en-US" dirty="0"/>
          </a:p>
        </p:txBody>
      </p:sp>
      <p:pic>
        <p:nvPicPr>
          <p:cNvPr id="4" name="Content Placeholder 3">
            <a:extLst>
              <a:ext uri="{FF2B5EF4-FFF2-40B4-BE49-F238E27FC236}">
                <a16:creationId xmlns:a16="http://schemas.microsoft.com/office/drawing/2014/main" id="{7501A9A8-2B61-4E5D-ADE5-69077DBD138D}"/>
              </a:ext>
            </a:extLst>
          </p:cNvPr>
          <p:cNvPicPr>
            <a:picLocks noGrp="1" noChangeAspect="1"/>
          </p:cNvPicPr>
          <p:nvPr>
            <p:ph idx="1"/>
          </p:nvPr>
        </p:nvPicPr>
        <p:blipFill>
          <a:blip r:embed="rId2"/>
          <a:stretch>
            <a:fillRect/>
          </a:stretch>
        </p:blipFill>
        <p:spPr>
          <a:xfrm>
            <a:off x="128794" y="3348414"/>
            <a:ext cx="6669048" cy="3509586"/>
          </a:xfrm>
          <a:prstGeom prst="rect">
            <a:avLst/>
          </a:prstGeom>
        </p:spPr>
      </p:pic>
      <p:pic>
        <p:nvPicPr>
          <p:cNvPr id="5" name="Picture 4">
            <a:extLst>
              <a:ext uri="{FF2B5EF4-FFF2-40B4-BE49-F238E27FC236}">
                <a16:creationId xmlns:a16="http://schemas.microsoft.com/office/drawing/2014/main" id="{E7023626-4AB9-4949-9FFF-9A7ED3F1C98C}"/>
              </a:ext>
            </a:extLst>
          </p:cNvPr>
          <p:cNvPicPr>
            <a:picLocks noChangeAspect="1"/>
          </p:cNvPicPr>
          <p:nvPr/>
        </p:nvPicPr>
        <p:blipFill>
          <a:blip r:embed="rId3"/>
          <a:stretch>
            <a:fillRect/>
          </a:stretch>
        </p:blipFill>
        <p:spPr>
          <a:xfrm>
            <a:off x="5488593" y="152719"/>
            <a:ext cx="6148626" cy="3896691"/>
          </a:xfrm>
          <a:prstGeom prst="rect">
            <a:avLst/>
          </a:prstGeom>
        </p:spPr>
      </p:pic>
      <p:sp>
        <p:nvSpPr>
          <p:cNvPr id="6" name="TextBox 5">
            <a:extLst>
              <a:ext uri="{FF2B5EF4-FFF2-40B4-BE49-F238E27FC236}">
                <a16:creationId xmlns:a16="http://schemas.microsoft.com/office/drawing/2014/main" id="{0CC5DEFD-9F14-4D28-9EA4-9543AADF47FA}"/>
              </a:ext>
            </a:extLst>
          </p:cNvPr>
          <p:cNvSpPr txBox="1"/>
          <p:nvPr/>
        </p:nvSpPr>
        <p:spPr>
          <a:xfrm>
            <a:off x="2623327" y="1236037"/>
            <a:ext cx="2733698" cy="1200329"/>
          </a:xfrm>
          <a:prstGeom prst="rect">
            <a:avLst/>
          </a:prstGeom>
          <a:noFill/>
        </p:spPr>
        <p:txBody>
          <a:bodyPr wrap="square" rtlCol="0">
            <a:spAutoFit/>
          </a:bodyPr>
          <a:lstStyle/>
          <a:p>
            <a:pPr algn="r"/>
            <a:r>
              <a:rPr lang="fr-CA" dirty="0" err="1"/>
              <a:t>Fetch</a:t>
            </a:r>
            <a:r>
              <a:rPr lang="fr-CA" dirty="0"/>
              <a:t> du rebase qui a réécrit l’histoire. (Même chose que diapo précédente)</a:t>
            </a:r>
            <a:endParaRPr lang="en-US" dirty="0"/>
          </a:p>
        </p:txBody>
      </p:sp>
      <p:sp>
        <p:nvSpPr>
          <p:cNvPr id="7" name="TextBox 6">
            <a:extLst>
              <a:ext uri="{FF2B5EF4-FFF2-40B4-BE49-F238E27FC236}">
                <a16:creationId xmlns:a16="http://schemas.microsoft.com/office/drawing/2014/main" id="{A9D74AA4-8E82-402C-8847-279E84465225}"/>
              </a:ext>
            </a:extLst>
          </p:cNvPr>
          <p:cNvSpPr txBox="1"/>
          <p:nvPr/>
        </p:nvSpPr>
        <p:spPr>
          <a:xfrm>
            <a:off x="6946808" y="5248206"/>
            <a:ext cx="2914970" cy="923330"/>
          </a:xfrm>
          <a:prstGeom prst="rect">
            <a:avLst/>
          </a:prstGeom>
          <a:noFill/>
        </p:spPr>
        <p:txBody>
          <a:bodyPr wrap="square" rtlCol="0">
            <a:spAutoFit/>
          </a:bodyPr>
          <a:lstStyle/>
          <a:p>
            <a:r>
              <a:rPr lang="fr-CA" dirty="0"/>
              <a:t>Solution: plutôt qu’un merge, je fais mon propre rebase</a:t>
            </a:r>
            <a:endParaRPr lang="en-US" dirty="0"/>
          </a:p>
        </p:txBody>
      </p:sp>
    </p:spTree>
    <p:extLst>
      <p:ext uri="{BB962C8B-B14F-4D97-AF65-F5344CB8AC3E}">
        <p14:creationId xmlns:p14="http://schemas.microsoft.com/office/powerpoint/2010/main" val="72653881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6D29-4607-4F0F-8037-F148B2413090}"/>
              </a:ext>
            </a:extLst>
          </p:cNvPr>
          <p:cNvSpPr>
            <a:spLocks noGrp="1"/>
          </p:cNvSpPr>
          <p:nvPr>
            <p:ph type="title"/>
          </p:nvPr>
        </p:nvSpPr>
        <p:spPr/>
        <p:txBody>
          <a:bodyPr>
            <a:normAutofit/>
          </a:bodyPr>
          <a:lstStyle/>
          <a:p>
            <a:r>
              <a:rPr lang="fr-CA" dirty="0"/>
              <a:t>Rebase sur </a:t>
            </a:r>
            <a:r>
              <a:rPr lang="fr-CA" dirty="0" err="1"/>
              <a:t>sur</a:t>
            </a:r>
            <a:r>
              <a:rPr lang="fr-CA" dirty="0"/>
              <a:t> le pull (plutôt que merge)</a:t>
            </a:r>
            <a:endParaRPr lang="en-US" dirty="0"/>
          </a:p>
        </p:txBody>
      </p:sp>
      <p:sp>
        <p:nvSpPr>
          <p:cNvPr id="3" name="Content Placeholder 2">
            <a:extLst>
              <a:ext uri="{FF2B5EF4-FFF2-40B4-BE49-F238E27FC236}">
                <a16:creationId xmlns:a16="http://schemas.microsoft.com/office/drawing/2014/main" id="{9767B6F9-4D8B-40F7-9AE8-8BFBBC0680D1}"/>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pull --rebase </a:t>
            </a:r>
          </a:p>
          <a:p>
            <a:r>
              <a:rPr lang="en-US" dirty="0" err="1"/>
              <a:t>est</a:t>
            </a:r>
            <a:r>
              <a:rPr lang="en-US" dirty="0"/>
              <a:t> equivalent à </a:t>
            </a:r>
          </a:p>
          <a:p>
            <a:r>
              <a:rPr lang="en-US" dirty="0">
                <a:latin typeface="Courier New" panose="02070309020205020404" pitchFamily="49" charset="0"/>
                <a:cs typeface="Courier New" panose="02070309020205020404" pitchFamily="49" charset="0"/>
              </a:rPr>
              <a:t>git fetch</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rebase </a:t>
            </a:r>
            <a:r>
              <a:rPr lang="en-US" dirty="0" err="1">
                <a:latin typeface="Courier New" panose="02070309020205020404" pitchFamily="49" charset="0"/>
                <a:cs typeface="Courier New" panose="02070309020205020404" pitchFamily="49" charset="0"/>
              </a:rPr>
              <a:t>teamone</a:t>
            </a:r>
            <a:r>
              <a:rPr lang="en-US" dirty="0">
                <a:latin typeface="Courier New" panose="02070309020205020404" pitchFamily="49" charset="0"/>
                <a:cs typeface="Courier New" panose="02070309020205020404" pitchFamily="49" charset="0"/>
              </a:rPr>
              <a:t>/master</a:t>
            </a:r>
          </a:p>
          <a:p>
            <a:r>
              <a:rPr lang="fr-CA" dirty="0"/>
              <a:t>(on pourrait changer le comportement par défaut de pull</a:t>
            </a:r>
            <a:br>
              <a:rPr lang="fr-CA" dirty="0"/>
            </a:br>
            <a:r>
              <a:rPr lang="en-US" dirty="0">
                <a:latin typeface="Courier New" panose="02070309020205020404" pitchFamily="49" charset="0"/>
                <a:cs typeface="Courier New" panose="02070309020205020404" pitchFamily="49" charset="0"/>
              </a:rPr>
              <a:t>git config --global </a:t>
            </a:r>
            <a:r>
              <a:rPr lang="en-US" dirty="0" err="1">
                <a:latin typeface="Courier New" panose="02070309020205020404" pitchFamily="49" charset="0"/>
                <a:cs typeface="Courier New" panose="02070309020205020404" pitchFamily="49" charset="0"/>
              </a:rPr>
              <a:t>pull.rebase</a:t>
            </a:r>
            <a:r>
              <a:rPr lang="en-US" dirty="0">
                <a:latin typeface="Courier New" panose="02070309020205020404" pitchFamily="49" charset="0"/>
                <a:cs typeface="Courier New" panose="02070309020205020404" pitchFamily="49" charset="0"/>
              </a:rPr>
              <a:t> true</a:t>
            </a:r>
          </a:p>
          <a:p>
            <a:r>
              <a:rPr lang="fr-CA" dirty="0"/>
              <a:t>T</a:t>
            </a:r>
            <a:r>
              <a:rPr lang="en-US" dirty="0" err="1"/>
              <a:t>ous</a:t>
            </a:r>
            <a:r>
              <a:rPr lang="en-US" dirty="0"/>
              <a:t> les </a:t>
            </a:r>
            <a:r>
              <a:rPr lang="en-US" dirty="0" err="1"/>
              <a:t>membres</a:t>
            </a:r>
            <a:r>
              <a:rPr lang="en-US" dirty="0"/>
              <a:t> de </a:t>
            </a:r>
            <a:r>
              <a:rPr lang="en-US" dirty="0" err="1"/>
              <a:t>l’équipe</a:t>
            </a:r>
            <a:r>
              <a:rPr lang="en-US" dirty="0"/>
              <a:t> </a:t>
            </a:r>
            <a:r>
              <a:rPr lang="en-US" dirty="0" err="1"/>
              <a:t>doivent</a:t>
            </a:r>
            <a:r>
              <a:rPr lang="en-US" dirty="0"/>
              <a:t> </a:t>
            </a:r>
            <a:r>
              <a:rPr lang="en-US" dirty="0" err="1"/>
              <a:t>alors</a:t>
            </a:r>
            <a:r>
              <a:rPr lang="en-US" dirty="0"/>
              <a:t> </a:t>
            </a:r>
            <a:r>
              <a:rPr lang="en-US" dirty="0" err="1"/>
              <a:t>utiliser</a:t>
            </a:r>
            <a:r>
              <a:rPr lang="en-US" dirty="0"/>
              <a:t> le rebase)</a:t>
            </a:r>
            <a:endParaRPr lang="fr-CA" dirty="0"/>
          </a:p>
          <a:p>
            <a:endParaRPr lang="en-US" dirty="0"/>
          </a:p>
        </p:txBody>
      </p:sp>
    </p:spTree>
    <p:extLst>
      <p:ext uri="{BB962C8B-B14F-4D97-AF65-F5344CB8AC3E}">
        <p14:creationId xmlns:p14="http://schemas.microsoft.com/office/powerpoint/2010/main" val="349801333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5C2E-DB95-4408-A813-FCC0A5FBFFC9}"/>
              </a:ext>
            </a:extLst>
          </p:cNvPr>
          <p:cNvSpPr>
            <a:spLocks noGrp="1"/>
          </p:cNvSpPr>
          <p:nvPr>
            <p:ph type="title"/>
          </p:nvPr>
        </p:nvSpPr>
        <p:spPr/>
        <p:txBody>
          <a:bodyPr/>
          <a:lstStyle/>
          <a:p>
            <a:r>
              <a:rPr lang="en-US" b="1" dirty="0"/>
              <a:t>Rebase vs Merge</a:t>
            </a:r>
            <a:endParaRPr lang="en-US" dirty="0"/>
          </a:p>
        </p:txBody>
      </p:sp>
      <p:sp>
        <p:nvSpPr>
          <p:cNvPr id="3" name="Content Placeholder 2">
            <a:extLst>
              <a:ext uri="{FF2B5EF4-FFF2-40B4-BE49-F238E27FC236}">
                <a16:creationId xmlns:a16="http://schemas.microsoft.com/office/drawing/2014/main" id="{427F2549-9184-4123-ADC1-B6DF8355D790}"/>
              </a:ext>
            </a:extLst>
          </p:cNvPr>
          <p:cNvSpPr>
            <a:spLocks noGrp="1"/>
          </p:cNvSpPr>
          <p:nvPr>
            <p:ph idx="1"/>
          </p:nvPr>
        </p:nvSpPr>
        <p:spPr/>
        <p:txBody>
          <a:bodyPr/>
          <a:lstStyle/>
          <a:p>
            <a:r>
              <a:rPr lang="fr-CA" dirty="0"/>
              <a:t>Certains ont le point de vue que le dépôt représente l’historique de conception. On préfère alors les merges.</a:t>
            </a:r>
          </a:p>
          <a:p>
            <a:r>
              <a:rPr lang="fr-CA" dirty="0"/>
              <a:t>D’autres croient que le dépôt doit simplifier l’historique pour aider la consultation et compréhension dans le futur. On préfère alors les rebases.</a:t>
            </a:r>
          </a:p>
          <a:p>
            <a:r>
              <a:rPr lang="fr-CA" dirty="0"/>
              <a:t>Si on préfère le rebase, il est préférable de le faire AVANT de faire le push. Sinon, il faut que tous les autres utilisent </a:t>
            </a:r>
            <a:r>
              <a:rPr lang="fr-CA" dirty="0">
                <a:latin typeface="Courier New" panose="02070309020205020404" pitchFamily="49" charset="0"/>
                <a:cs typeface="Courier New" panose="02070309020205020404" pitchFamily="49" charset="0"/>
              </a:rPr>
              <a:t>git pull --rebase</a:t>
            </a:r>
            <a:r>
              <a:rPr lang="fr-CA" dirty="0"/>
              <a:t> </a:t>
            </a:r>
          </a:p>
          <a:p>
            <a:endParaRPr lang="en-US" dirty="0"/>
          </a:p>
        </p:txBody>
      </p:sp>
    </p:spTree>
    <p:extLst>
      <p:ext uri="{BB962C8B-B14F-4D97-AF65-F5344CB8AC3E}">
        <p14:creationId xmlns:p14="http://schemas.microsoft.com/office/powerpoint/2010/main" val="42420539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60E7-E514-4512-8DBB-791D88FF3A77}"/>
              </a:ext>
            </a:extLst>
          </p:cNvPr>
          <p:cNvSpPr>
            <a:spLocks noGrp="1"/>
          </p:cNvSpPr>
          <p:nvPr>
            <p:ph type="title"/>
          </p:nvPr>
        </p:nvSpPr>
        <p:spPr/>
        <p:txBody>
          <a:bodyPr>
            <a:normAutofit/>
          </a:bodyPr>
          <a:lstStyle/>
          <a:p>
            <a:r>
              <a:rPr lang="fr-CA" dirty="0"/>
              <a:t>Presque tout est local</a:t>
            </a:r>
            <a:endParaRPr lang="en-US" dirty="0"/>
          </a:p>
        </p:txBody>
      </p:sp>
      <p:sp>
        <p:nvSpPr>
          <p:cNvPr id="3" name="Content Placeholder 2">
            <a:extLst>
              <a:ext uri="{FF2B5EF4-FFF2-40B4-BE49-F238E27FC236}">
                <a16:creationId xmlns:a16="http://schemas.microsoft.com/office/drawing/2014/main" id="{C8E53F7B-9190-46B4-A1C6-6E8C06C24B5D}"/>
              </a:ext>
            </a:extLst>
          </p:cNvPr>
          <p:cNvSpPr>
            <a:spLocks noGrp="1"/>
          </p:cNvSpPr>
          <p:nvPr>
            <p:ph idx="1"/>
          </p:nvPr>
        </p:nvSpPr>
        <p:spPr/>
        <p:txBody>
          <a:bodyPr/>
          <a:lstStyle/>
          <a:p>
            <a:r>
              <a:rPr lang="fr-CA" dirty="0"/>
              <a:t>Pas d’attente sur un serveur distant. Pas de latence. Tout est local et rapide.</a:t>
            </a:r>
          </a:p>
          <a:p>
            <a:r>
              <a:rPr lang="fr-CA" dirty="0"/>
              <a:t>On veut comparer un fichier avec sa version d’il y a un mois? Tout se fait localement, </a:t>
            </a:r>
            <a:r>
              <a:rPr lang="fr-CA" dirty="0" err="1"/>
              <a:t>rapido</a:t>
            </a:r>
            <a:r>
              <a:rPr lang="fr-CA" dirty="0"/>
              <a:t>!</a:t>
            </a:r>
          </a:p>
          <a:p>
            <a:r>
              <a:rPr lang="fr-CA" dirty="0"/>
              <a:t>On peut travailler dans un avion. On peut travailler si le réseau est en panne.</a:t>
            </a:r>
          </a:p>
          <a:p>
            <a:endParaRPr lang="en-US" dirty="0"/>
          </a:p>
        </p:txBody>
      </p:sp>
    </p:spTree>
    <p:extLst>
      <p:ext uri="{BB962C8B-B14F-4D97-AF65-F5344CB8AC3E}">
        <p14:creationId xmlns:p14="http://schemas.microsoft.com/office/powerpoint/2010/main" val="8111263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D7DE-4936-4762-9682-2A9BB68786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B8FB66-E947-4A76-9200-0E1DEB5329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4132709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C8CC-4156-41CF-A711-510B2CD073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36C374-BC71-48BD-BFB1-D503B094A6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2454350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D3A0-CFAB-4DD6-A8B9-68E65E4053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18E897-5E3C-4338-B832-E8B181C406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562897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163F-D7A3-43FF-88DC-2CE2A91EF6D8}"/>
              </a:ext>
            </a:extLst>
          </p:cNvPr>
          <p:cNvSpPr>
            <a:spLocks noGrp="1"/>
          </p:cNvSpPr>
          <p:nvPr>
            <p:ph type="title"/>
          </p:nvPr>
        </p:nvSpPr>
        <p:spPr/>
        <p:txBody>
          <a:bodyPr/>
          <a:lstStyle/>
          <a:p>
            <a:r>
              <a:rPr lang="fr-CA" dirty="0"/>
              <a:t>Git a de l’intégrité</a:t>
            </a:r>
            <a:endParaRPr lang="en-US" dirty="0"/>
          </a:p>
        </p:txBody>
      </p:sp>
      <p:sp>
        <p:nvSpPr>
          <p:cNvPr id="3" name="Content Placeholder 2">
            <a:extLst>
              <a:ext uri="{FF2B5EF4-FFF2-40B4-BE49-F238E27FC236}">
                <a16:creationId xmlns:a16="http://schemas.microsoft.com/office/drawing/2014/main" id="{F8B6AF61-DE33-48AD-A5B1-74EF34589B62}"/>
              </a:ext>
            </a:extLst>
          </p:cNvPr>
          <p:cNvSpPr>
            <a:spLocks noGrp="1"/>
          </p:cNvSpPr>
          <p:nvPr>
            <p:ph idx="1"/>
          </p:nvPr>
        </p:nvSpPr>
        <p:spPr/>
        <p:txBody>
          <a:bodyPr/>
          <a:lstStyle/>
          <a:p>
            <a:r>
              <a:rPr lang="fr-CA" dirty="0"/>
              <a:t>Git calcule le hash des fichiers. On fait référence à une version avec ce numéro </a:t>
            </a:r>
            <a:r>
              <a:rPr lang="fr-CA" dirty="0" err="1"/>
              <a:t>hashé</a:t>
            </a:r>
            <a:r>
              <a:rPr lang="fr-CA" dirty="0"/>
              <a:t>.</a:t>
            </a:r>
          </a:p>
          <a:p>
            <a:r>
              <a:rPr lang="fr-CA" dirty="0"/>
              <a:t>Git utilise le </a:t>
            </a:r>
            <a:r>
              <a:rPr lang="en-US" dirty="0"/>
              <a:t>SHA-1 hash, </a:t>
            </a:r>
            <a:r>
              <a:rPr lang="en-US" dirty="0" err="1"/>
              <a:t>ce</a:t>
            </a:r>
            <a:r>
              <a:rPr lang="en-US" dirty="0"/>
              <a:t> qui </a:t>
            </a:r>
            <a:r>
              <a:rPr lang="en-US" dirty="0" err="1"/>
              <a:t>produit</a:t>
            </a:r>
            <a:r>
              <a:rPr lang="en-US" dirty="0"/>
              <a:t> </a:t>
            </a:r>
            <a:r>
              <a:rPr lang="en-US" dirty="0" err="1"/>
              <a:t>une</a:t>
            </a:r>
            <a:r>
              <a:rPr lang="en-US" dirty="0"/>
              <a:t> </a:t>
            </a:r>
            <a:r>
              <a:rPr lang="en-US" dirty="0" err="1"/>
              <a:t>chaine</a:t>
            </a:r>
            <a:r>
              <a:rPr lang="en-US" dirty="0"/>
              <a:t> de 40 </a:t>
            </a:r>
            <a:r>
              <a:rPr lang="en-US" dirty="0" err="1"/>
              <a:t>caractères</a:t>
            </a:r>
            <a:r>
              <a:rPr lang="en-US" dirty="0"/>
              <a:t>.</a:t>
            </a:r>
          </a:p>
          <a:p>
            <a:r>
              <a:rPr lang="en-US" dirty="0"/>
              <a:t>24b9da6552252987aa493b52f8696cd6d3b00373</a:t>
            </a:r>
          </a:p>
          <a:p>
            <a:r>
              <a:rPr lang="fr-CA" dirty="0"/>
              <a:t>Impossible d’avoir un fichier corrompu sans le détecter.</a:t>
            </a:r>
            <a:br>
              <a:rPr lang="fr-CA" dirty="0"/>
            </a:br>
            <a:br>
              <a:rPr lang="fr-CA" dirty="0"/>
            </a:br>
            <a:endParaRPr lang="fr-CA" dirty="0"/>
          </a:p>
          <a:p>
            <a:endParaRPr lang="en-US" dirty="0"/>
          </a:p>
          <a:p>
            <a:endParaRPr lang="en-US" dirty="0"/>
          </a:p>
        </p:txBody>
      </p:sp>
    </p:spTree>
    <p:extLst>
      <p:ext uri="{BB962C8B-B14F-4D97-AF65-F5344CB8AC3E}">
        <p14:creationId xmlns:p14="http://schemas.microsoft.com/office/powerpoint/2010/main" val="173395120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A43B-498B-41F6-A341-ADE099597C7C}"/>
              </a:ext>
            </a:extLst>
          </p:cNvPr>
          <p:cNvSpPr>
            <a:spLocks noGrp="1"/>
          </p:cNvSpPr>
          <p:nvPr>
            <p:ph type="title"/>
          </p:nvPr>
        </p:nvSpPr>
        <p:spPr/>
        <p:txBody>
          <a:bodyPr/>
          <a:lstStyle/>
          <a:p>
            <a:r>
              <a:rPr lang="fr-CA" dirty="0"/>
              <a:t>Git ajoute de l’info</a:t>
            </a:r>
            <a:endParaRPr lang="en-US" dirty="0"/>
          </a:p>
        </p:txBody>
      </p:sp>
      <p:sp>
        <p:nvSpPr>
          <p:cNvPr id="3" name="Content Placeholder 2">
            <a:extLst>
              <a:ext uri="{FF2B5EF4-FFF2-40B4-BE49-F238E27FC236}">
                <a16:creationId xmlns:a16="http://schemas.microsoft.com/office/drawing/2014/main" id="{49B8D983-1EE9-4FB7-9B56-74CC5997BEC4}"/>
              </a:ext>
            </a:extLst>
          </p:cNvPr>
          <p:cNvSpPr>
            <a:spLocks noGrp="1"/>
          </p:cNvSpPr>
          <p:nvPr>
            <p:ph idx="1"/>
          </p:nvPr>
        </p:nvSpPr>
        <p:spPr/>
        <p:txBody>
          <a:bodyPr/>
          <a:lstStyle/>
          <a:p>
            <a:r>
              <a:rPr lang="fr-CA" dirty="0"/>
              <a:t>En général, chaque opération Git ajoute de l’information. Rien n’est retranché. </a:t>
            </a:r>
          </a:p>
          <a:p>
            <a:r>
              <a:rPr lang="fr-CA" dirty="0"/>
              <a:t>Si ça été « </a:t>
            </a:r>
            <a:r>
              <a:rPr lang="fr-CA" dirty="0" err="1"/>
              <a:t>commité</a:t>
            </a:r>
            <a:r>
              <a:rPr lang="fr-CA" dirty="0"/>
              <a:t> », c’est difficile à perdre.</a:t>
            </a:r>
          </a:p>
          <a:p>
            <a:r>
              <a:rPr lang="fr-CA" dirty="0"/>
              <a:t>Facile d’expérimenter sans craindre de tout perdre.</a:t>
            </a:r>
            <a:endParaRPr lang="en-US" dirty="0"/>
          </a:p>
        </p:txBody>
      </p:sp>
    </p:spTree>
    <p:extLst>
      <p:ext uri="{BB962C8B-B14F-4D97-AF65-F5344CB8AC3E}">
        <p14:creationId xmlns:p14="http://schemas.microsoft.com/office/powerpoint/2010/main" val="165947201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108A-DD40-492C-8F8B-AE68781031DE}"/>
              </a:ext>
            </a:extLst>
          </p:cNvPr>
          <p:cNvSpPr>
            <a:spLocks noGrp="1"/>
          </p:cNvSpPr>
          <p:nvPr>
            <p:ph type="title"/>
          </p:nvPr>
        </p:nvSpPr>
        <p:spPr/>
        <p:txBody>
          <a:bodyPr/>
          <a:lstStyle/>
          <a:p>
            <a:r>
              <a:rPr lang="fr-CA" dirty="0"/>
              <a:t>3 états</a:t>
            </a:r>
            <a:endParaRPr lang="en-US" dirty="0"/>
          </a:p>
        </p:txBody>
      </p:sp>
      <p:sp>
        <p:nvSpPr>
          <p:cNvPr id="3" name="Content Placeholder 2">
            <a:extLst>
              <a:ext uri="{FF2B5EF4-FFF2-40B4-BE49-F238E27FC236}">
                <a16:creationId xmlns:a16="http://schemas.microsoft.com/office/drawing/2014/main" id="{B2980D71-426E-4CDA-8D0F-AB514BFCBFDA}"/>
              </a:ext>
            </a:extLst>
          </p:cNvPr>
          <p:cNvSpPr>
            <a:spLocks noGrp="1"/>
          </p:cNvSpPr>
          <p:nvPr>
            <p:ph idx="1"/>
          </p:nvPr>
        </p:nvSpPr>
        <p:spPr/>
        <p:txBody>
          <a:bodyPr>
            <a:normAutofit/>
          </a:bodyPr>
          <a:lstStyle/>
          <a:p>
            <a:r>
              <a:rPr lang="fr-CA" dirty="0"/>
              <a:t>Chaque fichier se trouve dans un état suivant : </a:t>
            </a:r>
            <a:r>
              <a:rPr lang="en-US" i="1" dirty="0"/>
              <a:t>committed</a:t>
            </a:r>
            <a:r>
              <a:rPr lang="en-US" dirty="0"/>
              <a:t>, </a:t>
            </a:r>
            <a:r>
              <a:rPr lang="en-US" i="1" dirty="0"/>
              <a:t>modified</a:t>
            </a:r>
            <a:r>
              <a:rPr lang="en-US" dirty="0"/>
              <a:t>, et </a:t>
            </a:r>
            <a:r>
              <a:rPr lang="en-US" i="1" dirty="0"/>
              <a:t>staged (index</a:t>
            </a:r>
            <a:r>
              <a:rPr lang="fr-CA" i="1" dirty="0"/>
              <a:t>é</a:t>
            </a:r>
            <a:r>
              <a:rPr lang="en-US" i="1" dirty="0"/>
              <a:t>).</a:t>
            </a:r>
          </a:p>
          <a:p>
            <a:r>
              <a:rPr lang="en-US" i="1" dirty="0"/>
              <a:t>Committed</a:t>
            </a:r>
            <a:r>
              <a:rPr lang="en-US" dirty="0"/>
              <a:t> : </a:t>
            </a:r>
            <a:r>
              <a:rPr lang="en-US" dirty="0" err="1"/>
              <a:t>fichier</a:t>
            </a:r>
            <a:r>
              <a:rPr lang="en-US" dirty="0"/>
              <a:t> </a:t>
            </a:r>
            <a:r>
              <a:rPr lang="en-US" dirty="0" err="1"/>
              <a:t>est</a:t>
            </a:r>
            <a:r>
              <a:rPr lang="en-US" dirty="0"/>
              <a:t> </a:t>
            </a:r>
            <a:r>
              <a:rPr lang="en-US" dirty="0" err="1"/>
              <a:t>écrit</a:t>
            </a:r>
            <a:r>
              <a:rPr lang="en-US" dirty="0"/>
              <a:t> </a:t>
            </a:r>
            <a:r>
              <a:rPr lang="en-US" dirty="0" err="1"/>
              <a:t>dans</a:t>
            </a:r>
            <a:r>
              <a:rPr lang="en-US" dirty="0"/>
              <a:t> le </a:t>
            </a:r>
            <a:r>
              <a:rPr lang="en-US" dirty="0" err="1"/>
              <a:t>dépot</a:t>
            </a:r>
            <a:endParaRPr lang="en-US" dirty="0"/>
          </a:p>
          <a:p>
            <a:r>
              <a:rPr lang="en-US" i="1" dirty="0"/>
              <a:t>Modified</a:t>
            </a:r>
            <a:r>
              <a:rPr lang="en-US" dirty="0"/>
              <a:t>: </a:t>
            </a:r>
            <a:r>
              <a:rPr lang="en-US" dirty="0" err="1"/>
              <a:t>fichier</a:t>
            </a:r>
            <a:r>
              <a:rPr lang="en-US" dirty="0"/>
              <a:t> </a:t>
            </a:r>
            <a:r>
              <a:rPr lang="en-US" dirty="0" err="1"/>
              <a:t>est</a:t>
            </a:r>
            <a:r>
              <a:rPr lang="en-US" dirty="0"/>
              <a:t> </a:t>
            </a:r>
            <a:r>
              <a:rPr lang="en-US" dirty="0" err="1"/>
              <a:t>modifié</a:t>
            </a:r>
            <a:r>
              <a:rPr lang="en-US" dirty="0"/>
              <a:t> </a:t>
            </a:r>
            <a:r>
              <a:rPr lang="en-US" dirty="0" err="1"/>
              <a:t>mais</a:t>
            </a:r>
            <a:r>
              <a:rPr lang="en-US" dirty="0"/>
              <a:t> pas “</a:t>
            </a:r>
            <a:r>
              <a:rPr lang="en-US" dirty="0" err="1"/>
              <a:t>commité</a:t>
            </a:r>
            <a:r>
              <a:rPr lang="en-US" dirty="0"/>
              <a:t>” </a:t>
            </a:r>
            <a:r>
              <a:rPr lang="en-US" dirty="0" err="1"/>
              <a:t>dans</a:t>
            </a:r>
            <a:r>
              <a:rPr lang="en-US" dirty="0"/>
              <a:t> le </a:t>
            </a:r>
            <a:r>
              <a:rPr lang="en-US" dirty="0" err="1"/>
              <a:t>dépot</a:t>
            </a:r>
            <a:endParaRPr lang="en-US" dirty="0"/>
          </a:p>
          <a:p>
            <a:r>
              <a:rPr lang="en-US" i="1" dirty="0"/>
              <a:t>Staged</a:t>
            </a:r>
            <a:r>
              <a:rPr lang="en-US" dirty="0"/>
              <a:t>: </a:t>
            </a:r>
            <a:r>
              <a:rPr lang="en-US" dirty="0" err="1"/>
              <a:t>fichier</a:t>
            </a:r>
            <a:r>
              <a:rPr lang="en-US" dirty="0"/>
              <a:t> </a:t>
            </a:r>
            <a:r>
              <a:rPr lang="en-US" dirty="0" err="1"/>
              <a:t>est</a:t>
            </a:r>
            <a:r>
              <a:rPr lang="en-US" dirty="0"/>
              <a:t> </a:t>
            </a:r>
            <a:r>
              <a:rPr lang="en-US" dirty="0" err="1"/>
              <a:t>marqué</a:t>
            </a:r>
            <a:r>
              <a:rPr lang="en-US" dirty="0"/>
              <a:t> pour </a:t>
            </a:r>
            <a:r>
              <a:rPr lang="en-US" dirty="0" err="1"/>
              <a:t>être</a:t>
            </a:r>
            <a:r>
              <a:rPr lang="en-US" dirty="0"/>
              <a:t> </a:t>
            </a:r>
            <a:r>
              <a:rPr lang="en-US" dirty="0" err="1"/>
              <a:t>inclus</a:t>
            </a:r>
            <a:r>
              <a:rPr lang="en-US" dirty="0"/>
              <a:t> </a:t>
            </a:r>
            <a:r>
              <a:rPr lang="en-US" dirty="0" err="1"/>
              <a:t>dans</a:t>
            </a:r>
            <a:r>
              <a:rPr lang="en-US" dirty="0"/>
              <a:t> le prochain “commit”. </a:t>
            </a:r>
            <a:endParaRPr lang="en-US" i="1" dirty="0"/>
          </a:p>
          <a:p>
            <a:endParaRPr lang="en-US" dirty="0"/>
          </a:p>
        </p:txBody>
      </p:sp>
    </p:spTree>
    <p:extLst>
      <p:ext uri="{BB962C8B-B14F-4D97-AF65-F5344CB8AC3E}">
        <p14:creationId xmlns:p14="http://schemas.microsoft.com/office/powerpoint/2010/main" val="193714220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57B1-72E0-4F99-BAED-AC3F5386C51D}"/>
              </a:ext>
            </a:extLst>
          </p:cNvPr>
          <p:cNvSpPr>
            <a:spLocks noGrp="1"/>
          </p:cNvSpPr>
          <p:nvPr>
            <p:ph type="title"/>
          </p:nvPr>
        </p:nvSpPr>
        <p:spPr/>
        <p:txBody>
          <a:bodyPr/>
          <a:lstStyle/>
          <a:p>
            <a:r>
              <a:rPr lang="fr-CA" dirty="0"/>
              <a:t>3 endroits</a:t>
            </a:r>
            <a:endParaRPr lang="en-US" dirty="0"/>
          </a:p>
        </p:txBody>
      </p:sp>
      <p:sp>
        <p:nvSpPr>
          <p:cNvPr id="3" name="Content Placeholder 2">
            <a:extLst>
              <a:ext uri="{FF2B5EF4-FFF2-40B4-BE49-F238E27FC236}">
                <a16:creationId xmlns:a16="http://schemas.microsoft.com/office/drawing/2014/main" id="{66BA8102-3020-4197-8A0F-0C1C5E593829}"/>
              </a:ext>
            </a:extLst>
          </p:cNvPr>
          <p:cNvSpPr>
            <a:spLocks noGrp="1"/>
          </p:cNvSpPr>
          <p:nvPr>
            <p:ph idx="1"/>
          </p:nvPr>
        </p:nvSpPr>
        <p:spPr>
          <a:xfrm>
            <a:off x="609600" y="1524319"/>
            <a:ext cx="11176000" cy="4601845"/>
          </a:xfrm>
        </p:spPr>
        <p:txBody>
          <a:bodyPr/>
          <a:lstStyle/>
          <a:p>
            <a:r>
              <a:rPr lang="fr-CA" dirty="0"/>
              <a:t>Dossier .git conserve toutes les </a:t>
            </a:r>
            <a:br>
              <a:rPr lang="fr-CA" dirty="0"/>
            </a:br>
            <a:r>
              <a:rPr lang="fr-CA" dirty="0"/>
              <a:t>données historiques (métadonnées </a:t>
            </a:r>
            <a:br>
              <a:rPr lang="fr-CA" dirty="0"/>
            </a:br>
            <a:r>
              <a:rPr lang="fr-CA" dirty="0"/>
              <a:t>et objets </a:t>
            </a:r>
            <a:r>
              <a:rPr lang="fr-CA" dirty="0" err="1"/>
              <a:t>compresés</a:t>
            </a:r>
            <a:r>
              <a:rPr lang="fr-CA" dirty="0"/>
              <a:t>). C’est ce que </a:t>
            </a:r>
            <a:br>
              <a:rPr lang="fr-CA" dirty="0"/>
            </a:br>
            <a:r>
              <a:rPr lang="fr-CA" dirty="0"/>
              <a:t>l’on clone et réplique entre les postes.</a:t>
            </a:r>
            <a:br>
              <a:rPr lang="fr-CA" dirty="0"/>
            </a:br>
            <a:br>
              <a:rPr lang="fr-CA" dirty="0"/>
            </a:br>
            <a:r>
              <a:rPr lang="en-US" dirty="0"/>
              <a:t>Dossier de travail </a:t>
            </a:r>
            <a:r>
              <a:rPr lang="en-US" dirty="0" err="1"/>
              <a:t>est</a:t>
            </a:r>
            <a:r>
              <a:rPr lang="en-US" dirty="0"/>
              <a:t> un dossier</a:t>
            </a:r>
            <a:br>
              <a:rPr lang="en-US" dirty="0"/>
            </a:br>
            <a:r>
              <a:rPr lang="en-US" dirty="0"/>
              <a:t>qui </a:t>
            </a:r>
            <a:r>
              <a:rPr lang="en-US" dirty="0" err="1"/>
              <a:t>représente</a:t>
            </a:r>
            <a:r>
              <a:rPr lang="en-US" dirty="0"/>
              <a:t> un checkout </a:t>
            </a:r>
            <a:r>
              <a:rPr lang="en-US" dirty="0" err="1"/>
              <a:t>d’une</a:t>
            </a:r>
            <a:r>
              <a:rPr lang="en-US" dirty="0"/>
              <a:t> version du </a:t>
            </a:r>
            <a:r>
              <a:rPr lang="en-US" dirty="0" err="1"/>
              <a:t>projet</a:t>
            </a:r>
            <a:r>
              <a:rPr lang="en-US" dirty="0"/>
              <a:t>. (</a:t>
            </a:r>
            <a:r>
              <a:rPr lang="en-US" dirty="0" err="1"/>
              <a:t>Provenant</a:t>
            </a:r>
            <a:r>
              <a:rPr lang="en-US" dirty="0"/>
              <a:t> du dossier .git.) </a:t>
            </a:r>
          </a:p>
          <a:p>
            <a:r>
              <a:rPr lang="fr-CA" dirty="0"/>
              <a:t>Le </a:t>
            </a:r>
            <a:r>
              <a:rPr lang="fr-CA" i="1" dirty="0" err="1"/>
              <a:t>staging</a:t>
            </a:r>
            <a:r>
              <a:rPr lang="fr-CA" i="1" dirty="0"/>
              <a:t> area</a:t>
            </a:r>
            <a:r>
              <a:rPr lang="fr-CA" dirty="0"/>
              <a:t> est une liste de ce qui sera inclus dans le prochain commit.  (C’est stocké dans un fichier index.) </a:t>
            </a:r>
            <a:endParaRPr lang="en-US" dirty="0"/>
          </a:p>
        </p:txBody>
      </p:sp>
      <p:pic>
        <p:nvPicPr>
          <p:cNvPr id="4" name="Picture 3">
            <a:extLst>
              <a:ext uri="{FF2B5EF4-FFF2-40B4-BE49-F238E27FC236}">
                <a16:creationId xmlns:a16="http://schemas.microsoft.com/office/drawing/2014/main" id="{4938763A-0A43-4FBF-AA55-5AA87EDD56A4}"/>
              </a:ext>
            </a:extLst>
          </p:cNvPr>
          <p:cNvPicPr>
            <a:picLocks noChangeAspect="1"/>
          </p:cNvPicPr>
          <p:nvPr/>
        </p:nvPicPr>
        <p:blipFill>
          <a:blip r:embed="rId2"/>
          <a:stretch>
            <a:fillRect/>
          </a:stretch>
        </p:blipFill>
        <p:spPr>
          <a:xfrm>
            <a:off x="6527926" y="647701"/>
            <a:ext cx="5257674" cy="2898293"/>
          </a:xfrm>
          <a:prstGeom prst="rect">
            <a:avLst/>
          </a:prstGeom>
        </p:spPr>
      </p:pic>
    </p:spTree>
    <p:extLst>
      <p:ext uri="{BB962C8B-B14F-4D97-AF65-F5344CB8AC3E}">
        <p14:creationId xmlns:p14="http://schemas.microsoft.com/office/powerpoint/2010/main" val="31799805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CDFB-B9E5-4ABA-B790-0ECB8D04EA2D}"/>
              </a:ext>
            </a:extLst>
          </p:cNvPr>
          <p:cNvSpPr>
            <a:spLocks noGrp="1"/>
          </p:cNvSpPr>
          <p:nvPr>
            <p:ph type="title"/>
          </p:nvPr>
        </p:nvSpPr>
        <p:spPr/>
        <p:txBody>
          <a:bodyPr/>
          <a:lstStyle/>
          <a:p>
            <a:r>
              <a:rPr lang="fr-CA" dirty="0"/>
              <a:t>3 Étapes</a:t>
            </a:r>
            <a:endParaRPr lang="en-US" dirty="0"/>
          </a:p>
        </p:txBody>
      </p:sp>
      <p:sp>
        <p:nvSpPr>
          <p:cNvPr id="3" name="Content Placeholder 2">
            <a:extLst>
              <a:ext uri="{FF2B5EF4-FFF2-40B4-BE49-F238E27FC236}">
                <a16:creationId xmlns:a16="http://schemas.microsoft.com/office/drawing/2014/main" id="{F90882BC-D479-4E11-8629-46ABFDE942F1}"/>
              </a:ext>
            </a:extLst>
          </p:cNvPr>
          <p:cNvSpPr>
            <a:spLocks noGrp="1"/>
          </p:cNvSpPr>
          <p:nvPr>
            <p:ph idx="1"/>
          </p:nvPr>
        </p:nvSpPr>
        <p:spPr/>
        <p:txBody>
          <a:bodyPr/>
          <a:lstStyle/>
          <a:p>
            <a:pPr marL="514350" indent="-514350">
              <a:buAutoNum type="arabicPeriod"/>
            </a:pPr>
            <a:r>
              <a:rPr lang="fr-CA" dirty="0"/>
              <a:t>Modifier fichiers dans dossier de travail (</a:t>
            </a:r>
            <a:r>
              <a:rPr lang="fr-CA" dirty="0" err="1"/>
              <a:t>working</a:t>
            </a:r>
            <a:r>
              <a:rPr lang="fr-CA" dirty="0"/>
              <a:t> directory)</a:t>
            </a:r>
          </a:p>
          <a:p>
            <a:pPr marL="514350" indent="-514350">
              <a:buAutoNum type="arabicPeriod"/>
            </a:pPr>
            <a:r>
              <a:rPr lang="fr-CA" dirty="0"/>
              <a:t>On sélectionne les fichiers du prochain commit dans le </a:t>
            </a:r>
            <a:r>
              <a:rPr lang="fr-CA" dirty="0" err="1"/>
              <a:t>staging</a:t>
            </a:r>
            <a:endParaRPr lang="fr-CA" dirty="0"/>
          </a:p>
          <a:p>
            <a:pPr marL="514350" indent="-514350">
              <a:buAutoNum type="arabicPeriod"/>
            </a:pPr>
            <a:r>
              <a:rPr lang="fr-CA" dirty="0"/>
              <a:t>On fait le commit, qui prend les fichiers du </a:t>
            </a:r>
            <a:r>
              <a:rPr lang="fr-CA" dirty="0" err="1"/>
              <a:t>staging</a:t>
            </a:r>
            <a:r>
              <a:rPr lang="fr-CA" dirty="0"/>
              <a:t> area et les stocke dans le .git</a:t>
            </a:r>
          </a:p>
          <a:p>
            <a:pPr marL="514350" indent="-514350">
              <a:buAutoNum type="arabicPeriod"/>
            </a:pPr>
            <a:endParaRPr lang="en-US" dirty="0"/>
          </a:p>
        </p:txBody>
      </p:sp>
    </p:spTree>
    <p:extLst>
      <p:ext uri="{BB962C8B-B14F-4D97-AF65-F5344CB8AC3E}">
        <p14:creationId xmlns:p14="http://schemas.microsoft.com/office/powerpoint/2010/main" val="14897451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5561-3016-4D78-9366-1505ADE64894}"/>
              </a:ext>
            </a:extLst>
          </p:cNvPr>
          <p:cNvSpPr>
            <a:spLocks noGrp="1"/>
          </p:cNvSpPr>
          <p:nvPr>
            <p:ph type="title"/>
          </p:nvPr>
        </p:nvSpPr>
        <p:spPr/>
        <p:txBody>
          <a:bodyPr/>
          <a:lstStyle/>
          <a:p>
            <a:r>
              <a:rPr lang="fr-CA" dirty="0"/>
              <a:t>Ligne de commande</a:t>
            </a:r>
            <a:endParaRPr lang="en-US" dirty="0"/>
          </a:p>
        </p:txBody>
      </p:sp>
      <p:sp>
        <p:nvSpPr>
          <p:cNvPr id="3" name="Content Placeholder 2">
            <a:extLst>
              <a:ext uri="{FF2B5EF4-FFF2-40B4-BE49-F238E27FC236}">
                <a16:creationId xmlns:a16="http://schemas.microsoft.com/office/drawing/2014/main" id="{DC880270-8A3C-485E-900A-765F5D4892C6}"/>
              </a:ext>
            </a:extLst>
          </p:cNvPr>
          <p:cNvSpPr>
            <a:spLocks noGrp="1"/>
          </p:cNvSpPr>
          <p:nvPr>
            <p:ph idx="1"/>
          </p:nvPr>
        </p:nvSpPr>
        <p:spPr/>
        <p:txBody>
          <a:bodyPr/>
          <a:lstStyle/>
          <a:p>
            <a:r>
              <a:rPr lang="fr-CA" dirty="0"/>
              <a:t>On peut utiliser Git à la ligne de commande ou l’interface graphique. </a:t>
            </a:r>
          </a:p>
          <a:p>
            <a:r>
              <a:rPr lang="fr-CA" dirty="0"/>
              <a:t>Mais les interfaces graphiques ne présentent que 20% des fonctionnalités les plus importantes de Git. </a:t>
            </a:r>
          </a:p>
          <a:p>
            <a:endParaRPr lang="fr-CA" dirty="0"/>
          </a:p>
        </p:txBody>
      </p:sp>
    </p:spTree>
    <p:extLst>
      <p:ext uri="{BB962C8B-B14F-4D97-AF65-F5344CB8AC3E}">
        <p14:creationId xmlns:p14="http://schemas.microsoft.com/office/powerpoint/2010/main" val="331839906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0721-8353-4314-99A7-3F168A6FEBB8}"/>
              </a:ext>
            </a:extLst>
          </p:cNvPr>
          <p:cNvSpPr>
            <a:spLocks noGrp="1"/>
          </p:cNvSpPr>
          <p:nvPr>
            <p:ph type="title"/>
          </p:nvPr>
        </p:nvSpPr>
        <p:spPr/>
        <p:txBody>
          <a:bodyPr/>
          <a:lstStyle/>
          <a:p>
            <a:r>
              <a:rPr lang="fr-CA" dirty="0"/>
              <a:t>Installer Git</a:t>
            </a:r>
            <a:endParaRPr lang="en-US" dirty="0"/>
          </a:p>
        </p:txBody>
      </p:sp>
      <p:sp>
        <p:nvSpPr>
          <p:cNvPr id="3" name="Content Placeholder 2">
            <a:extLst>
              <a:ext uri="{FF2B5EF4-FFF2-40B4-BE49-F238E27FC236}">
                <a16:creationId xmlns:a16="http://schemas.microsoft.com/office/drawing/2014/main" id="{10638A1F-D3C2-4AE6-BC7E-183144BC0356}"/>
              </a:ext>
            </a:extLst>
          </p:cNvPr>
          <p:cNvSpPr>
            <a:spLocks noGrp="1"/>
          </p:cNvSpPr>
          <p:nvPr>
            <p:ph idx="1"/>
          </p:nvPr>
        </p:nvSpPr>
        <p:spPr/>
        <p:txBody>
          <a:bodyPr/>
          <a:lstStyle/>
          <a:p>
            <a:r>
              <a:rPr lang="fr-CA" dirty="0"/>
              <a:t>On installe Git sur Linux, Windows ou MacOs.</a:t>
            </a:r>
          </a:p>
          <a:p>
            <a:endParaRPr lang="fr-CA" dirty="0"/>
          </a:p>
          <a:p>
            <a:r>
              <a:rPr lang="fr-CA" dirty="0"/>
              <a:t>Git est parfois installé par des logiciels (</a:t>
            </a:r>
            <a:r>
              <a:rPr lang="fr-CA" dirty="0" err="1"/>
              <a:t>Github</a:t>
            </a:r>
            <a:r>
              <a:rPr lang="fr-CA" dirty="0"/>
              <a:t> Desktop ou Visual Studio) </a:t>
            </a:r>
          </a:p>
          <a:p>
            <a:endParaRPr lang="fr-CA" dirty="0"/>
          </a:p>
          <a:p>
            <a:endParaRPr lang="en-US" dirty="0"/>
          </a:p>
        </p:txBody>
      </p:sp>
    </p:spTree>
    <p:extLst>
      <p:ext uri="{BB962C8B-B14F-4D97-AF65-F5344CB8AC3E}">
        <p14:creationId xmlns:p14="http://schemas.microsoft.com/office/powerpoint/2010/main" val="358572103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2158-82E8-4666-93EF-6620F91090BF}"/>
              </a:ext>
            </a:extLst>
          </p:cNvPr>
          <p:cNvSpPr>
            <a:spLocks noGrp="1"/>
          </p:cNvSpPr>
          <p:nvPr>
            <p:ph type="title"/>
          </p:nvPr>
        </p:nvSpPr>
        <p:spPr/>
        <p:txBody>
          <a:bodyPr/>
          <a:lstStyle/>
          <a:p>
            <a:r>
              <a:rPr lang="fr-CA" dirty="0"/>
              <a:t>Présentation</a:t>
            </a:r>
            <a:endParaRPr lang="en-US" dirty="0"/>
          </a:p>
        </p:txBody>
      </p:sp>
      <p:sp>
        <p:nvSpPr>
          <p:cNvPr id="3" name="Content Placeholder 2">
            <a:extLst>
              <a:ext uri="{FF2B5EF4-FFF2-40B4-BE49-F238E27FC236}">
                <a16:creationId xmlns:a16="http://schemas.microsoft.com/office/drawing/2014/main" id="{2FCF461D-EE50-47DD-97D2-4AFFEB49A4B5}"/>
              </a:ext>
            </a:extLst>
          </p:cNvPr>
          <p:cNvSpPr>
            <a:spLocks noGrp="1"/>
          </p:cNvSpPr>
          <p:nvPr>
            <p:ph idx="1"/>
          </p:nvPr>
        </p:nvSpPr>
        <p:spPr/>
        <p:txBody>
          <a:bodyPr/>
          <a:lstStyle/>
          <a:p>
            <a:r>
              <a:rPr lang="fr-CA" dirty="0"/>
              <a:t>Nom</a:t>
            </a:r>
          </a:p>
          <a:p>
            <a:r>
              <a:rPr lang="fr-CA" dirty="0"/>
              <a:t>Poste</a:t>
            </a:r>
          </a:p>
          <a:p>
            <a:r>
              <a:rPr lang="fr-CA" dirty="0"/>
              <a:t>Type de travail</a:t>
            </a:r>
          </a:p>
          <a:p>
            <a:r>
              <a:rPr lang="fr-CA" dirty="0"/>
              <a:t>Expérience avec un gestionnaire de source (Subversion, SVN, TFS, SourceSafe, autre)</a:t>
            </a:r>
          </a:p>
          <a:p>
            <a:r>
              <a:rPr lang="fr-CA" dirty="0"/>
              <a:t>Expérience Git</a:t>
            </a:r>
          </a:p>
          <a:p>
            <a:r>
              <a:rPr lang="fr-CA" dirty="0"/>
              <a:t>Attentes pour le cours d’aujourd’hui</a:t>
            </a:r>
          </a:p>
          <a:p>
            <a:endParaRPr lang="fr-CA" dirty="0"/>
          </a:p>
          <a:p>
            <a:endParaRPr lang="en-US" dirty="0"/>
          </a:p>
        </p:txBody>
      </p:sp>
    </p:spTree>
    <p:extLst>
      <p:ext uri="{BB962C8B-B14F-4D97-AF65-F5344CB8AC3E}">
        <p14:creationId xmlns:p14="http://schemas.microsoft.com/office/powerpoint/2010/main" val="7149232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375B-5EDC-41BA-BAD8-2A9D6BD8385A}"/>
              </a:ext>
            </a:extLst>
          </p:cNvPr>
          <p:cNvSpPr>
            <a:spLocks noGrp="1"/>
          </p:cNvSpPr>
          <p:nvPr>
            <p:ph type="title"/>
          </p:nvPr>
        </p:nvSpPr>
        <p:spPr/>
        <p:txBody>
          <a:bodyPr/>
          <a:lstStyle/>
          <a:p>
            <a:r>
              <a:rPr lang="fr-CA" dirty="0"/>
              <a:t>Configurer Git</a:t>
            </a:r>
            <a:endParaRPr lang="en-US" dirty="0"/>
          </a:p>
        </p:txBody>
      </p:sp>
      <p:sp>
        <p:nvSpPr>
          <p:cNvPr id="3" name="Content Placeholder 2">
            <a:extLst>
              <a:ext uri="{FF2B5EF4-FFF2-40B4-BE49-F238E27FC236}">
                <a16:creationId xmlns:a16="http://schemas.microsoft.com/office/drawing/2014/main" id="{605278AC-7B14-4554-A6C1-4ED8AA11EDCB}"/>
              </a:ext>
            </a:extLst>
          </p:cNvPr>
          <p:cNvSpPr>
            <a:spLocks noGrp="1"/>
          </p:cNvSpPr>
          <p:nvPr>
            <p:ph idx="1"/>
          </p:nvPr>
        </p:nvSpPr>
        <p:spPr>
          <a:xfrm>
            <a:off x="381000" y="1752601"/>
            <a:ext cx="11404600" cy="4373563"/>
          </a:xfrm>
        </p:spPr>
        <p:txBody>
          <a:bodyPr>
            <a:normAutofit/>
          </a:bodyPr>
          <a:lstStyle/>
          <a:p>
            <a:r>
              <a:rPr lang="fr-CA" sz="2400" dirty="0"/>
              <a:t>Les écrans du programme d’installation modifient les fichiers de configurations. </a:t>
            </a:r>
          </a:p>
          <a:p>
            <a:r>
              <a:rPr lang="fr-CA" sz="2400" dirty="0"/>
              <a:t>On modifie après l’installation avec </a:t>
            </a:r>
            <a:r>
              <a:rPr lang="fr-CA" sz="2400" dirty="0">
                <a:latin typeface="Courier New" panose="02070309020205020404" pitchFamily="49" charset="0"/>
                <a:cs typeface="Courier New" panose="02070309020205020404" pitchFamily="49" charset="0"/>
              </a:rPr>
              <a:t>git config</a:t>
            </a:r>
            <a:r>
              <a:rPr lang="fr-CA" sz="2400" dirty="0"/>
              <a:t>. </a:t>
            </a:r>
          </a:p>
          <a:p>
            <a:r>
              <a:rPr lang="fr-CA" sz="2400" dirty="0">
                <a:latin typeface="Courier New" panose="02070309020205020404" pitchFamily="49" charset="0"/>
                <a:cs typeface="Courier New" panose="02070309020205020404" pitchFamily="49" charset="0"/>
              </a:rPr>
              <a:t>git config --file C:\ProgramData\Git\config </a:t>
            </a:r>
            <a:r>
              <a:rPr lang="fr-CA" sz="2400" dirty="0"/>
              <a:t>(configuration globale)</a:t>
            </a:r>
          </a:p>
          <a:p>
            <a:r>
              <a:rPr lang="fr-CA" sz="2400" dirty="0">
                <a:latin typeface="Courier New" panose="02070309020205020404" pitchFamily="49" charset="0"/>
                <a:cs typeface="Courier New" panose="02070309020205020404" pitchFamily="49" charset="0"/>
              </a:rPr>
              <a:t>git config --system </a:t>
            </a:r>
            <a:r>
              <a:rPr lang="fr-CA" sz="2400" dirty="0"/>
              <a:t>(configure tous les profils c:\Program Files\Git\mingw64\</a:t>
            </a:r>
            <a:r>
              <a:rPr lang="fr-CA" sz="2400" dirty="0" err="1"/>
              <a:t>etc</a:t>
            </a:r>
            <a:r>
              <a:rPr lang="fr-CA" sz="2400" dirty="0"/>
              <a:t>\config)</a:t>
            </a:r>
          </a:p>
          <a:p>
            <a:r>
              <a:rPr lang="fr-CA" sz="2400" dirty="0">
                <a:latin typeface="Courier New" panose="02070309020205020404" pitchFamily="49" charset="0"/>
                <a:cs typeface="Courier New" panose="02070309020205020404" pitchFamily="49" charset="0"/>
              </a:rPr>
              <a:t>git config --global </a:t>
            </a:r>
            <a:r>
              <a:rPr lang="fr-CA" sz="2400" dirty="0"/>
              <a:t>(configure le profil courant c:\users\alice\.gitconfig)</a:t>
            </a:r>
          </a:p>
          <a:p>
            <a:r>
              <a:rPr lang="fr-CA" sz="2400" dirty="0">
                <a:latin typeface="Courier New" panose="02070309020205020404" pitchFamily="49" charset="0"/>
                <a:cs typeface="Courier New" panose="02070309020205020404" pitchFamily="49" charset="0"/>
              </a:rPr>
              <a:t>git config --local </a:t>
            </a:r>
            <a:r>
              <a:rPr lang="fr-CA" sz="2400" dirty="0"/>
              <a:t>(configure le projet courant c:\projet1\.git\config)</a:t>
            </a:r>
          </a:p>
          <a:p>
            <a:endParaRPr lang="en-US" dirty="0"/>
          </a:p>
        </p:txBody>
      </p:sp>
    </p:spTree>
    <p:extLst>
      <p:ext uri="{BB962C8B-B14F-4D97-AF65-F5344CB8AC3E}">
        <p14:creationId xmlns:p14="http://schemas.microsoft.com/office/powerpoint/2010/main" val="320366279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DC1C6-8418-44CE-8255-2A3E27F580CB}"/>
              </a:ext>
            </a:extLst>
          </p:cNvPr>
          <p:cNvSpPr>
            <a:spLocks noGrp="1"/>
          </p:cNvSpPr>
          <p:nvPr>
            <p:ph type="title"/>
          </p:nvPr>
        </p:nvSpPr>
        <p:spPr/>
        <p:txBody>
          <a:bodyPr/>
          <a:lstStyle/>
          <a:p>
            <a:r>
              <a:rPr lang="en-US" dirty="0"/>
              <a:t>Configurations à faire</a:t>
            </a:r>
          </a:p>
        </p:txBody>
      </p:sp>
      <p:sp>
        <p:nvSpPr>
          <p:cNvPr id="3" name="Content Placeholder 2">
            <a:extLst>
              <a:ext uri="{FF2B5EF4-FFF2-40B4-BE49-F238E27FC236}">
                <a16:creationId xmlns:a16="http://schemas.microsoft.com/office/drawing/2014/main" id="{414619E3-78FE-4A2F-921A-D67655833E16}"/>
              </a:ext>
            </a:extLst>
          </p:cNvPr>
          <p:cNvSpPr>
            <a:spLocks noGrp="1"/>
          </p:cNvSpPr>
          <p:nvPr>
            <p:ph idx="1"/>
          </p:nvPr>
        </p:nvSpPr>
        <p:spPr>
          <a:xfrm>
            <a:off x="609600" y="1524319"/>
            <a:ext cx="11176000" cy="4819331"/>
          </a:xfrm>
        </p:spPr>
        <p:txBody>
          <a:bodyPr>
            <a:normAutofit/>
          </a:bodyPr>
          <a:lstStyle/>
          <a:p>
            <a:r>
              <a:rPr lang="en-US" dirty="0">
                <a:cs typeface="Courier New" panose="02070309020205020404" pitchFamily="49" charset="0"/>
              </a:rPr>
              <a:t>Modifier le nom </a:t>
            </a:r>
            <a:r>
              <a:rPr lang="en-US" dirty="0" err="1">
                <a:cs typeface="Courier New" panose="02070309020205020404" pitchFamily="49" charset="0"/>
              </a:rPr>
              <a:t>d’usager</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config --global user.name "Alice Robert"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config --global </a:t>
            </a:r>
            <a:r>
              <a:rPr lang="en-US" dirty="0" err="1">
                <a:latin typeface="Courier New" panose="02070309020205020404" pitchFamily="49" charset="0"/>
                <a:cs typeface="Courier New" panose="02070309020205020404" pitchFamily="49" charset="0"/>
              </a:rPr>
              <a:t>user.email</a:t>
            </a:r>
            <a:r>
              <a:rPr lang="en-US" dirty="0">
                <a:latin typeface="Courier New" panose="02070309020205020404" pitchFamily="49" charset="0"/>
                <a:cs typeface="Courier New" panose="02070309020205020404" pitchFamily="49" charset="0"/>
              </a:rPr>
              <a:t> alice@exemple.com</a:t>
            </a:r>
          </a:p>
          <a:p>
            <a:r>
              <a:rPr lang="fr-CA" dirty="0">
                <a:cs typeface="Courier New" panose="02070309020205020404" pitchFamily="49" charset="0"/>
              </a:rPr>
              <a:t>Modifier l’éditeur par défaut</a:t>
            </a:r>
            <a:br>
              <a:rPr lang="fr-CA" dirty="0">
                <a:cs typeface="Courier New" panose="02070309020205020404" pitchFamily="49" charset="0"/>
              </a:rPr>
            </a:br>
            <a:r>
              <a:rPr lang="en-US" dirty="0">
                <a:latin typeface="Courier New" panose="02070309020205020404" pitchFamily="49" charset="0"/>
                <a:cs typeface="Courier New" panose="02070309020205020404" pitchFamily="49" charset="0"/>
              </a:rPr>
              <a:t>git config --global </a:t>
            </a:r>
            <a:r>
              <a:rPr lang="en-US" dirty="0" err="1">
                <a:latin typeface="Courier New" panose="02070309020205020404" pitchFamily="49" charset="0"/>
                <a:cs typeface="Courier New" panose="02070309020205020404" pitchFamily="49" charset="0"/>
              </a:rPr>
              <a:t>core.editor</a:t>
            </a:r>
            <a:r>
              <a:rPr lang="en-US" dirty="0">
                <a:latin typeface="Courier New" panose="02070309020205020404" pitchFamily="49" charset="0"/>
                <a:cs typeface="Courier New" panose="02070309020205020404" pitchFamily="49" charset="0"/>
              </a:rPr>
              <a:t> "code --wait"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config --global </a:t>
            </a:r>
            <a:r>
              <a:rPr lang="fr-CA" dirty="0" err="1">
                <a:latin typeface="Courier New" panose="02070309020205020404" pitchFamily="49" charset="0"/>
                <a:cs typeface="Courier New" panose="02070309020205020404" pitchFamily="49" charset="0"/>
              </a:rPr>
              <a:t>diff.tool</a:t>
            </a:r>
            <a:r>
              <a:rPr lang="fr-CA" dirty="0">
                <a:latin typeface="Courier New" panose="02070309020205020404" pitchFamily="49" charset="0"/>
                <a:cs typeface="Courier New" panose="02070309020205020404" pitchFamily="49" charset="0"/>
              </a:rPr>
              <a:t> default-</a:t>
            </a:r>
            <a:r>
              <a:rPr lang="fr-CA" dirty="0" err="1">
                <a:latin typeface="Courier New" panose="02070309020205020404" pitchFamily="49" charset="0"/>
                <a:cs typeface="Courier New" panose="02070309020205020404" pitchFamily="49" charset="0"/>
              </a:rPr>
              <a:t>difftool</a:t>
            </a:r>
            <a:endParaRPr lang="fr-CA"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git config --global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fr-CA" dirty="0">
                <a:latin typeface="Courier New" panose="02070309020205020404" pitchFamily="49" charset="0"/>
                <a:cs typeface="Courier New" panose="02070309020205020404" pitchFamily="49" charset="0"/>
              </a:rPr>
              <a:t>difftool.default-difftool.cmd</a:t>
            </a:r>
            <a:br>
              <a:rPr lang="fr-CA" dirty="0">
                <a:latin typeface="Courier New" panose="02070309020205020404" pitchFamily="49" charset="0"/>
                <a:cs typeface="Courier New" panose="02070309020205020404" pitchFamily="49" charset="0"/>
              </a:rPr>
            </a:br>
            <a:r>
              <a:rPr lang="fr-CA" dirty="0">
                <a:latin typeface="Courier New" panose="02070309020205020404" pitchFamily="49" charset="0"/>
                <a:cs typeface="Courier New" panose="02070309020205020404" pitchFamily="49" charset="0"/>
              </a:rPr>
              <a:t>		'code --</a:t>
            </a:r>
            <a:r>
              <a:rPr lang="fr-CA" dirty="0" err="1">
                <a:latin typeface="Courier New" panose="02070309020205020404" pitchFamily="49" charset="0"/>
                <a:cs typeface="Courier New" panose="02070309020205020404" pitchFamily="49" charset="0"/>
              </a:rPr>
              <a:t>wait</a:t>
            </a:r>
            <a:r>
              <a:rPr lang="fr-CA" dirty="0">
                <a:latin typeface="Courier New" panose="02070309020205020404" pitchFamily="49" charset="0"/>
                <a:cs typeface="Courier New" panose="02070309020205020404" pitchFamily="49" charset="0"/>
              </a:rPr>
              <a:t> --diff $LOCAL $REMOTE'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39772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894D-2BCF-494A-AE08-AFB5A40BC443}"/>
              </a:ext>
            </a:extLst>
          </p:cNvPr>
          <p:cNvSpPr>
            <a:spLocks noGrp="1"/>
          </p:cNvSpPr>
          <p:nvPr>
            <p:ph type="title"/>
          </p:nvPr>
        </p:nvSpPr>
        <p:spPr/>
        <p:txBody>
          <a:bodyPr/>
          <a:lstStyle/>
          <a:p>
            <a:r>
              <a:rPr lang="fr-CA" dirty="0"/>
              <a:t>Git </a:t>
            </a:r>
            <a:r>
              <a:rPr lang="fr-CA" dirty="0" err="1"/>
              <a:t>Posh</a:t>
            </a:r>
            <a:endParaRPr lang="en-US" dirty="0"/>
          </a:p>
        </p:txBody>
      </p:sp>
      <p:sp>
        <p:nvSpPr>
          <p:cNvPr id="3" name="Content Placeholder 2">
            <a:extLst>
              <a:ext uri="{FF2B5EF4-FFF2-40B4-BE49-F238E27FC236}">
                <a16:creationId xmlns:a16="http://schemas.microsoft.com/office/drawing/2014/main" id="{F723267D-81BC-4356-A055-F07574A0E20B}"/>
              </a:ext>
            </a:extLst>
          </p:cNvPr>
          <p:cNvSpPr>
            <a:spLocks noGrp="1"/>
          </p:cNvSpPr>
          <p:nvPr>
            <p:ph idx="1"/>
          </p:nvPr>
        </p:nvSpPr>
        <p:spPr/>
        <p:txBody>
          <a:bodyPr/>
          <a:lstStyle/>
          <a:p>
            <a:r>
              <a:rPr lang="fr-CA" dirty="0"/>
              <a:t>Extension PowerShell pour Git</a:t>
            </a:r>
          </a:p>
          <a:p>
            <a:r>
              <a:rPr lang="en-US" sz="2400" dirty="0">
                <a:latin typeface="Courier New" panose="02070309020205020404" pitchFamily="49" charset="0"/>
                <a:cs typeface="Courier New" panose="02070309020205020404" pitchFamily="49" charset="0"/>
              </a:rPr>
              <a:t>Set-</a:t>
            </a:r>
            <a:r>
              <a:rPr lang="en-US" sz="2400" dirty="0" err="1">
                <a:latin typeface="Courier New" panose="02070309020205020404" pitchFamily="49" charset="0"/>
                <a:cs typeface="Courier New" panose="02070309020205020404" pitchFamily="49" charset="0"/>
              </a:rPr>
              <a:t>ExecutionPolicy</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RemoteSigned</a:t>
            </a:r>
            <a:r>
              <a:rPr lang="en-US" sz="2400" dirty="0">
                <a:latin typeface="Courier New" panose="02070309020205020404" pitchFamily="49" charset="0"/>
                <a:cs typeface="Courier New" panose="02070309020205020404" pitchFamily="49" charset="0"/>
              </a:rPr>
              <a:t> -Scope </a:t>
            </a:r>
            <a:r>
              <a:rPr lang="en-US" sz="2400" dirty="0" err="1">
                <a:latin typeface="Courier New" panose="02070309020205020404" pitchFamily="49" charset="0"/>
                <a:cs typeface="Courier New" panose="02070309020205020404" pitchFamily="49" charset="0"/>
              </a:rPr>
              <a:t>CurrentUser</a:t>
            </a:r>
            <a:r>
              <a:rPr lang="en-US" sz="2400" dirty="0">
                <a:latin typeface="Courier New" panose="02070309020205020404" pitchFamily="49" charset="0"/>
                <a:cs typeface="Courier New" panose="02070309020205020404" pitchFamily="49" charset="0"/>
              </a:rPr>
              <a:t> -Confirm</a:t>
            </a:r>
            <a:endParaRPr lang="fr-CA"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PowerShellGet</a:t>
            </a:r>
            <a:r>
              <a:rPr lang="en-US" sz="2400" dirty="0">
                <a:latin typeface="Courier New" panose="02070309020205020404" pitchFamily="49" charset="0"/>
                <a:cs typeface="Courier New" panose="02070309020205020404" pitchFamily="49" charset="0"/>
              </a:rPr>
              <a:t>\Install-Module posh-git -Scope </a:t>
            </a:r>
            <a:r>
              <a:rPr lang="en-US" sz="2400" dirty="0" err="1">
                <a:latin typeface="Courier New" panose="02070309020205020404" pitchFamily="49" charset="0"/>
                <a:cs typeface="Courier New" panose="02070309020205020404" pitchFamily="49" charset="0"/>
              </a:rPr>
              <a:t>CurrentUser</a:t>
            </a:r>
            <a:endParaRPr lang="en-US" sz="2400" dirty="0">
              <a:latin typeface="Courier New" panose="02070309020205020404" pitchFamily="49" charset="0"/>
              <a:cs typeface="Courier New" panose="02070309020205020404" pitchFamily="49" charset="0"/>
            </a:endParaRPr>
          </a:p>
          <a:p>
            <a:r>
              <a:rPr lang="fr-CA" sz="2400" dirty="0">
                <a:latin typeface="Courier New" panose="02070309020205020404" pitchFamily="49" charset="0"/>
                <a:cs typeface="Courier New" panose="02070309020205020404" pitchFamily="49" charset="0"/>
              </a:rPr>
              <a:t>I</a:t>
            </a:r>
            <a:r>
              <a:rPr lang="en-US" sz="2400" dirty="0" err="1">
                <a:latin typeface="Courier New" panose="02070309020205020404" pitchFamily="49" charset="0"/>
                <a:cs typeface="Courier New" panose="02070309020205020404" pitchFamily="49" charset="0"/>
              </a:rPr>
              <a:t>mport</a:t>
            </a:r>
            <a:r>
              <a:rPr lang="en-US" sz="2400" dirty="0">
                <a:latin typeface="Courier New" panose="02070309020205020404" pitchFamily="49" charset="0"/>
                <a:cs typeface="Courier New" panose="02070309020205020404" pitchFamily="49" charset="0"/>
              </a:rPr>
              <a:t>-Module Posh-Git</a:t>
            </a:r>
          </a:p>
          <a:p>
            <a:r>
              <a:rPr lang="en-US" dirty="0">
                <a:solidFill>
                  <a:schemeClr val="accent3">
                    <a:lumMod val="75000"/>
                  </a:schemeClr>
                </a:solidFill>
                <a:latin typeface="Courier New" panose="02070309020205020404" pitchFamily="49" charset="0"/>
                <a:cs typeface="Courier New" panose="02070309020205020404" pitchFamily="49" charset="0"/>
              </a:rPr>
              <a:t>Install-</a:t>
            </a:r>
            <a:r>
              <a:rPr lang="en-US" dirty="0" err="1">
                <a:solidFill>
                  <a:schemeClr val="accent3">
                    <a:lumMod val="75000"/>
                  </a:schemeClr>
                </a:solidFill>
                <a:latin typeface="Courier New" panose="02070309020205020404" pitchFamily="49" charset="0"/>
                <a:cs typeface="Courier New" panose="02070309020205020404" pitchFamily="49" charset="0"/>
              </a:rPr>
              <a:t>PackageProvider</a:t>
            </a:r>
            <a:r>
              <a:rPr lang="en-US" dirty="0">
                <a:solidFill>
                  <a:schemeClr val="accent3">
                    <a:lumMod val="75000"/>
                  </a:schemeClr>
                </a:solidFill>
                <a:latin typeface="Courier New" panose="02070309020205020404" pitchFamily="49" charset="0"/>
                <a:cs typeface="Courier New" panose="02070309020205020404" pitchFamily="49" charset="0"/>
              </a:rPr>
              <a:t> NuGet –Force</a:t>
            </a:r>
            <a:br>
              <a:rPr lang="en-US" dirty="0">
                <a:solidFill>
                  <a:schemeClr val="accent3">
                    <a:lumMod val="75000"/>
                  </a:schemeClr>
                </a:solidFill>
                <a:latin typeface="Courier New" panose="02070309020205020404" pitchFamily="49" charset="0"/>
                <a:cs typeface="Courier New" panose="02070309020205020404" pitchFamily="49" charset="0"/>
              </a:rPr>
            </a:br>
            <a:r>
              <a:rPr lang="en-US" dirty="0">
                <a:solidFill>
                  <a:schemeClr val="accent3">
                    <a:lumMod val="75000"/>
                  </a:schemeClr>
                </a:solidFill>
                <a:latin typeface="Courier New" panose="02070309020205020404" pitchFamily="49" charset="0"/>
                <a:cs typeface="Courier New" panose="02070309020205020404" pitchFamily="49" charset="0"/>
              </a:rPr>
              <a:t>Import-</a:t>
            </a:r>
            <a:r>
              <a:rPr lang="en-US" dirty="0" err="1">
                <a:solidFill>
                  <a:schemeClr val="accent3">
                    <a:lumMod val="75000"/>
                  </a:schemeClr>
                </a:solidFill>
                <a:latin typeface="Courier New" panose="02070309020205020404" pitchFamily="49" charset="0"/>
                <a:cs typeface="Courier New" panose="02070309020205020404" pitchFamily="49" charset="0"/>
              </a:rPr>
              <a:t>PackageProvider</a:t>
            </a:r>
            <a:r>
              <a:rPr lang="en-US" dirty="0">
                <a:solidFill>
                  <a:schemeClr val="accent3">
                    <a:lumMod val="75000"/>
                  </a:schemeClr>
                </a:solidFill>
                <a:latin typeface="Courier New" panose="02070309020205020404" pitchFamily="49" charset="0"/>
                <a:cs typeface="Courier New" panose="02070309020205020404" pitchFamily="49" charset="0"/>
              </a:rPr>
              <a:t> NuGet –Force</a:t>
            </a:r>
          </a:p>
          <a:p>
            <a:endParaRPr lang="fr-CA" dirty="0"/>
          </a:p>
          <a:p>
            <a:endParaRPr lang="en-US" dirty="0"/>
          </a:p>
          <a:p>
            <a:endParaRPr lang="en-US" dirty="0"/>
          </a:p>
        </p:txBody>
      </p:sp>
    </p:spTree>
    <p:extLst>
      <p:ext uri="{BB962C8B-B14F-4D97-AF65-F5344CB8AC3E}">
        <p14:creationId xmlns:p14="http://schemas.microsoft.com/office/powerpoint/2010/main" val="17668042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04F4-A453-42F2-AD90-44A7ACFC9EB7}"/>
              </a:ext>
            </a:extLst>
          </p:cNvPr>
          <p:cNvSpPr>
            <a:spLocks noGrp="1"/>
          </p:cNvSpPr>
          <p:nvPr>
            <p:ph type="title"/>
          </p:nvPr>
        </p:nvSpPr>
        <p:spPr/>
        <p:txBody>
          <a:bodyPr/>
          <a:lstStyle/>
          <a:p>
            <a:r>
              <a:rPr lang="fr-CA" dirty="0"/>
              <a:t>Obtenir de l’aide</a:t>
            </a:r>
            <a:endParaRPr lang="en-US" dirty="0"/>
          </a:p>
        </p:txBody>
      </p:sp>
      <p:sp>
        <p:nvSpPr>
          <p:cNvPr id="3" name="Content Placeholder 2">
            <a:extLst>
              <a:ext uri="{FF2B5EF4-FFF2-40B4-BE49-F238E27FC236}">
                <a16:creationId xmlns:a16="http://schemas.microsoft.com/office/drawing/2014/main" id="{92DD5037-0D06-4999-8DCC-473877ECEA7C}"/>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help config</a:t>
            </a:r>
          </a:p>
          <a:p>
            <a:r>
              <a:rPr lang="en-US" dirty="0">
                <a:latin typeface="Courier New" panose="02070309020205020404" pitchFamily="49" charset="0"/>
                <a:cs typeface="Courier New" panose="02070309020205020404" pitchFamily="49" charset="0"/>
              </a:rPr>
              <a:t>git add -h</a:t>
            </a:r>
          </a:p>
        </p:txBody>
      </p:sp>
    </p:spTree>
    <p:extLst>
      <p:ext uri="{BB962C8B-B14F-4D97-AF65-F5344CB8AC3E}">
        <p14:creationId xmlns:p14="http://schemas.microsoft.com/office/powerpoint/2010/main" val="294383225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0ACC-330F-49DA-B681-B5B18B2B7AEF}"/>
              </a:ext>
            </a:extLst>
          </p:cNvPr>
          <p:cNvSpPr>
            <a:spLocks noGrp="1"/>
          </p:cNvSpPr>
          <p:nvPr>
            <p:ph type="title"/>
          </p:nvPr>
        </p:nvSpPr>
        <p:spPr/>
        <p:txBody>
          <a:bodyPr/>
          <a:lstStyle/>
          <a:p>
            <a:r>
              <a:rPr lang="fr-CA" b="1" dirty="0"/>
              <a:t>Bases de Git</a:t>
            </a:r>
            <a:endParaRPr lang="en-US" b="1" dirty="0"/>
          </a:p>
        </p:txBody>
      </p:sp>
      <p:sp>
        <p:nvSpPr>
          <p:cNvPr id="3" name="Content Placeholder 2">
            <a:extLst>
              <a:ext uri="{FF2B5EF4-FFF2-40B4-BE49-F238E27FC236}">
                <a16:creationId xmlns:a16="http://schemas.microsoft.com/office/drawing/2014/main" id="{8E6D7168-0965-4994-AC34-B8BD9404BA6B}"/>
              </a:ext>
            </a:extLst>
          </p:cNvPr>
          <p:cNvSpPr>
            <a:spLocks noGrp="1"/>
          </p:cNvSpPr>
          <p:nvPr>
            <p:ph idx="1"/>
          </p:nvPr>
        </p:nvSpPr>
        <p:spPr/>
        <p:txBody>
          <a:bodyPr>
            <a:normAutofit/>
          </a:bodyPr>
          <a:lstStyle/>
          <a:p>
            <a:r>
              <a:rPr lang="en-US" dirty="0" err="1"/>
              <a:t>Configurer</a:t>
            </a:r>
            <a:r>
              <a:rPr lang="en-US" dirty="0"/>
              <a:t> et </a:t>
            </a:r>
            <a:r>
              <a:rPr lang="en-US" dirty="0" err="1"/>
              <a:t>initialiser</a:t>
            </a:r>
            <a:r>
              <a:rPr lang="en-US" dirty="0"/>
              <a:t> un </a:t>
            </a:r>
            <a:r>
              <a:rPr lang="en-US" dirty="0" err="1"/>
              <a:t>dépot</a:t>
            </a:r>
            <a:r>
              <a:rPr lang="en-US" dirty="0"/>
              <a:t> </a:t>
            </a:r>
          </a:p>
          <a:p>
            <a:r>
              <a:rPr lang="en-US" dirty="0" err="1"/>
              <a:t>Ajouter</a:t>
            </a:r>
            <a:r>
              <a:rPr lang="en-US" dirty="0"/>
              <a:t> et </a:t>
            </a:r>
            <a:r>
              <a:rPr lang="en-US" dirty="0" err="1"/>
              <a:t>enlever</a:t>
            </a:r>
            <a:r>
              <a:rPr lang="en-US" dirty="0"/>
              <a:t> le </a:t>
            </a:r>
            <a:r>
              <a:rPr lang="en-US" dirty="0" err="1"/>
              <a:t>suivi</a:t>
            </a:r>
            <a:r>
              <a:rPr lang="en-US" dirty="0"/>
              <a:t> de </a:t>
            </a:r>
            <a:r>
              <a:rPr lang="en-US" dirty="0" err="1"/>
              <a:t>fichiers</a:t>
            </a:r>
            <a:r>
              <a:rPr lang="en-US" dirty="0"/>
              <a:t> </a:t>
            </a:r>
          </a:p>
          <a:p>
            <a:r>
              <a:rPr lang="en-US" dirty="0"/>
              <a:t>Stager et </a:t>
            </a:r>
            <a:r>
              <a:rPr lang="en-US" dirty="0" err="1"/>
              <a:t>commiter</a:t>
            </a:r>
            <a:r>
              <a:rPr lang="en-US" dirty="0"/>
              <a:t> les </a:t>
            </a:r>
            <a:r>
              <a:rPr lang="en-US" dirty="0" err="1"/>
              <a:t>fichiers</a:t>
            </a:r>
            <a:r>
              <a:rPr lang="en-US" dirty="0"/>
              <a:t> (indexer et </a:t>
            </a:r>
            <a:r>
              <a:rPr lang="en-US" dirty="0" err="1"/>
              <a:t>valider</a:t>
            </a:r>
            <a:r>
              <a:rPr lang="en-US" dirty="0"/>
              <a:t> les </a:t>
            </a:r>
            <a:r>
              <a:rPr lang="en-US" dirty="0" err="1"/>
              <a:t>fichiers</a:t>
            </a:r>
            <a:r>
              <a:rPr lang="en-US" dirty="0"/>
              <a:t>) </a:t>
            </a:r>
          </a:p>
          <a:p>
            <a:r>
              <a:rPr lang="fr-FR" dirty="0"/>
              <a:t>Paramétrer Git pour qu’il ignore certains fichiers </a:t>
            </a:r>
          </a:p>
          <a:p>
            <a:r>
              <a:rPr lang="fr-FR" dirty="0"/>
              <a:t>Gérer les erreurs </a:t>
            </a:r>
          </a:p>
          <a:p>
            <a:r>
              <a:rPr lang="fr-FR" dirty="0"/>
              <a:t>parcourir l’historique de votre projet </a:t>
            </a:r>
          </a:p>
          <a:p>
            <a:r>
              <a:rPr lang="fr-FR" dirty="0"/>
              <a:t>voir les modifications entre deux </a:t>
            </a:r>
            <a:r>
              <a:rPr lang="fr-FR" dirty="0" err="1"/>
              <a:t>commits</a:t>
            </a:r>
            <a:r>
              <a:rPr lang="fr-FR" dirty="0"/>
              <a:t> (validations), </a:t>
            </a:r>
          </a:p>
          <a:p>
            <a:r>
              <a:rPr lang="fr-FR" dirty="0"/>
              <a:t>pousser et tirer les modifications avec des dépôts distants.</a:t>
            </a:r>
            <a:endParaRPr lang="en-US" dirty="0"/>
          </a:p>
        </p:txBody>
      </p:sp>
    </p:spTree>
    <p:extLst>
      <p:ext uri="{BB962C8B-B14F-4D97-AF65-F5344CB8AC3E}">
        <p14:creationId xmlns:p14="http://schemas.microsoft.com/office/powerpoint/2010/main" val="211941370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F685-411E-46F7-9A34-40A8B361138A}"/>
              </a:ext>
            </a:extLst>
          </p:cNvPr>
          <p:cNvSpPr>
            <a:spLocks noGrp="1"/>
          </p:cNvSpPr>
          <p:nvPr>
            <p:ph type="title"/>
          </p:nvPr>
        </p:nvSpPr>
        <p:spPr/>
        <p:txBody>
          <a:bodyPr/>
          <a:lstStyle/>
          <a:p>
            <a:r>
              <a:rPr lang="fr-CA" dirty="0"/>
              <a:t>Créer un </a:t>
            </a:r>
            <a:r>
              <a:rPr lang="fr-CA" dirty="0" err="1"/>
              <a:t>dépot</a:t>
            </a:r>
            <a:endParaRPr lang="en-US" dirty="0"/>
          </a:p>
        </p:txBody>
      </p:sp>
      <p:sp>
        <p:nvSpPr>
          <p:cNvPr id="3" name="Content Placeholder 2">
            <a:extLst>
              <a:ext uri="{FF2B5EF4-FFF2-40B4-BE49-F238E27FC236}">
                <a16:creationId xmlns:a16="http://schemas.microsoft.com/office/drawing/2014/main" id="{9C6C1D5A-069A-4025-8D8D-223BF58005ED}"/>
              </a:ext>
            </a:extLst>
          </p:cNvPr>
          <p:cNvSpPr>
            <a:spLocks noGrp="1"/>
          </p:cNvSpPr>
          <p:nvPr>
            <p:ph idx="1"/>
          </p:nvPr>
        </p:nvSpPr>
        <p:spPr/>
        <p:txBody>
          <a:bodyPr/>
          <a:lstStyle/>
          <a:p>
            <a:r>
              <a:rPr lang="fr-CA" dirty="0"/>
              <a:t>Aller dans le dossier du projet</a:t>
            </a:r>
          </a:p>
          <a:p>
            <a:r>
              <a:rPr lang="fr-CA" dirty="0">
                <a:latin typeface="Courier New" panose="02070309020205020404" pitchFamily="49" charset="0"/>
                <a:cs typeface="Courier New" panose="02070309020205020404" pitchFamily="49" charset="0"/>
              </a:rPr>
              <a:t>cd c:\projet1</a:t>
            </a:r>
            <a:br>
              <a:rPr lang="fr-CA" dirty="0">
                <a:latin typeface="Courier New" panose="02070309020205020404" pitchFamily="49" charset="0"/>
                <a:cs typeface="Courier New" panose="02070309020205020404" pitchFamily="49" charset="0"/>
              </a:rPr>
            </a:br>
            <a:r>
              <a:rPr lang="fr-CA" dirty="0">
                <a:latin typeface="Courier New" panose="02070309020205020404" pitchFamily="49" charset="0"/>
                <a:cs typeface="Courier New" panose="02070309020205020404" pitchFamily="49" charset="0"/>
              </a:rPr>
              <a:t>git init</a:t>
            </a:r>
          </a:p>
          <a:p>
            <a:r>
              <a:rPr lang="fr-CA" dirty="0"/>
              <a:t>Ceci créé un nouveau dossier .git caché. Tout le dépôt se trouve là.</a:t>
            </a:r>
          </a:p>
          <a:p>
            <a:r>
              <a:rPr lang="fr-CA" dirty="0"/>
              <a:t>On ajoute fichiers à suivre et on fait un premier commit</a:t>
            </a:r>
          </a:p>
          <a:p>
            <a:r>
              <a:rPr lang="en-US" dirty="0">
                <a:latin typeface="Courier New" panose="02070309020205020404" pitchFamily="49" charset="0"/>
                <a:cs typeface="Courier New" panose="02070309020205020404" pitchFamily="49" charset="0"/>
              </a:rPr>
              <a:t>git add *.html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add readme.md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commit -m '</a:t>
            </a:r>
            <a:r>
              <a:rPr lang="en-US" dirty="0" err="1">
                <a:latin typeface="Courier New" panose="02070309020205020404" pitchFamily="49" charset="0"/>
                <a:cs typeface="Courier New" panose="02070309020205020404" pitchFamily="49" charset="0"/>
              </a:rPr>
              <a:t>projet</a:t>
            </a:r>
            <a:r>
              <a:rPr lang="en-US" dirty="0">
                <a:latin typeface="Courier New" panose="02070309020205020404" pitchFamily="49" charset="0"/>
                <a:cs typeface="Courier New" panose="02070309020205020404" pitchFamily="49" charset="0"/>
              </a:rPr>
              <a:t> initial'</a:t>
            </a:r>
          </a:p>
        </p:txBody>
      </p:sp>
    </p:spTree>
    <p:extLst>
      <p:ext uri="{BB962C8B-B14F-4D97-AF65-F5344CB8AC3E}">
        <p14:creationId xmlns:p14="http://schemas.microsoft.com/office/powerpoint/2010/main" val="79982579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242-7EB3-4E25-AA63-09C5140F46FA}"/>
              </a:ext>
            </a:extLst>
          </p:cNvPr>
          <p:cNvSpPr>
            <a:spLocks noGrp="1"/>
          </p:cNvSpPr>
          <p:nvPr>
            <p:ph type="title"/>
          </p:nvPr>
        </p:nvSpPr>
        <p:spPr/>
        <p:txBody>
          <a:bodyPr/>
          <a:lstStyle/>
          <a:p>
            <a:r>
              <a:rPr lang="fr-CA" dirty="0"/>
              <a:t>Cloner un dépôt existant</a:t>
            </a:r>
            <a:endParaRPr lang="en-US" dirty="0"/>
          </a:p>
        </p:txBody>
      </p:sp>
      <p:sp>
        <p:nvSpPr>
          <p:cNvPr id="3" name="Content Placeholder 2">
            <a:extLst>
              <a:ext uri="{FF2B5EF4-FFF2-40B4-BE49-F238E27FC236}">
                <a16:creationId xmlns:a16="http://schemas.microsoft.com/office/drawing/2014/main" id="{FF18B25B-3C78-4FE3-8757-B48CC3EB3B95}"/>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git clone https://github.com/alice/projet1</a:t>
            </a:r>
          </a:p>
          <a:p>
            <a:r>
              <a:rPr lang="fr-CA" dirty="0"/>
              <a:t>Ceci créé un dossier projet1, initialise un dossier .git, copie les dossiers du cloud dans .git, et fait un </a:t>
            </a:r>
            <a:r>
              <a:rPr lang="fr-CA" dirty="0" err="1"/>
              <a:t>checkout</a:t>
            </a:r>
            <a:r>
              <a:rPr lang="fr-CA" dirty="0"/>
              <a:t> de la dernière version. </a:t>
            </a:r>
          </a:p>
          <a:p>
            <a:r>
              <a:rPr lang="en-US" dirty="0">
                <a:latin typeface="Courier New" panose="02070309020205020404" pitchFamily="49" charset="0"/>
                <a:cs typeface="Courier New" panose="02070309020205020404" pitchFamily="49" charset="0"/>
              </a:rPr>
              <a:t>git clone https://github.com/alice/projet1 </a:t>
            </a:r>
            <a:r>
              <a:rPr lang="en-US" dirty="0" err="1">
                <a:latin typeface="Courier New" panose="02070309020205020404" pitchFamily="49" charset="0"/>
                <a:cs typeface="Courier New" panose="02070309020205020404" pitchFamily="49" charset="0"/>
              </a:rPr>
              <a:t>monProjet</a:t>
            </a:r>
            <a:endParaRPr lang="en-US" dirty="0">
              <a:latin typeface="Courier New" panose="02070309020205020404" pitchFamily="49" charset="0"/>
              <a:cs typeface="Courier New" panose="02070309020205020404" pitchFamily="49" charset="0"/>
            </a:endParaRPr>
          </a:p>
          <a:p>
            <a:r>
              <a:rPr lang="fr-CA" dirty="0"/>
              <a:t>L</a:t>
            </a:r>
            <a:r>
              <a:rPr lang="en-US" dirty="0"/>
              <a:t>e nom du dossier </a:t>
            </a:r>
            <a:r>
              <a:rPr lang="en-US" dirty="0" err="1"/>
              <a:t>créé</a:t>
            </a:r>
            <a:r>
              <a:rPr lang="en-US" dirty="0"/>
              <a:t> </a:t>
            </a:r>
            <a:r>
              <a:rPr lang="en-US" dirty="0" err="1"/>
              <a:t>est</a:t>
            </a:r>
            <a:r>
              <a:rPr lang="en-US" dirty="0"/>
              <a:t> </a:t>
            </a:r>
            <a:r>
              <a:rPr lang="en-US" dirty="0" err="1"/>
              <a:t>monProjet</a:t>
            </a:r>
            <a:r>
              <a:rPr lang="en-US" dirty="0"/>
              <a:t>.</a:t>
            </a:r>
          </a:p>
          <a:p>
            <a:r>
              <a:rPr lang="fr-CA" dirty="0"/>
              <a:t>O</a:t>
            </a:r>
            <a:r>
              <a:rPr lang="en-US" dirty="0"/>
              <a:t>n </a:t>
            </a:r>
            <a:r>
              <a:rPr lang="en-US" dirty="0" err="1"/>
              <a:t>utilise</a:t>
            </a:r>
            <a:r>
              <a:rPr lang="en-US" dirty="0"/>
              <a:t> </a:t>
            </a:r>
            <a:r>
              <a:rPr lang="en-US" b="1" dirty="0"/>
              <a:t>https:</a:t>
            </a:r>
            <a:r>
              <a:rPr lang="en-US" dirty="0"/>
              <a:t> </a:t>
            </a:r>
            <a:r>
              <a:rPr lang="en-US" dirty="0" err="1"/>
              <a:t>ou</a:t>
            </a:r>
            <a:r>
              <a:rPr lang="en-US" dirty="0"/>
              <a:t> </a:t>
            </a:r>
            <a:r>
              <a:rPr lang="en-US" b="1" dirty="0"/>
              <a:t>http:</a:t>
            </a:r>
            <a:r>
              <a:rPr lang="en-US" dirty="0"/>
              <a:t>.  </a:t>
            </a:r>
            <a:r>
              <a:rPr lang="en-US" dirty="0" err="1"/>
              <a:t>Alternativement</a:t>
            </a:r>
            <a:r>
              <a:rPr lang="en-US" dirty="0"/>
              <a:t>, on utilize SSH avec un </a:t>
            </a:r>
            <a:r>
              <a:rPr lang="en-US" dirty="0" err="1"/>
              <a:t>raccourci</a:t>
            </a:r>
            <a:r>
              <a:rPr lang="en-US" dirty="0"/>
              <a:t> de type </a:t>
            </a:r>
            <a:r>
              <a:rPr lang="en-US" b="1" dirty="0"/>
              <a:t>git: </a:t>
            </a:r>
            <a:r>
              <a:rPr lang="en-US" dirty="0" err="1"/>
              <a:t>ou</a:t>
            </a:r>
            <a:r>
              <a:rPr lang="en-US" dirty="0"/>
              <a:t> </a:t>
            </a:r>
            <a:r>
              <a:rPr lang="en-US" b="1" dirty="0" err="1"/>
              <a:t>user@server</a:t>
            </a:r>
            <a:r>
              <a:rPr lang="en-US" b="1" dirty="0"/>
              <a:t>: </a:t>
            </a:r>
            <a:r>
              <a:rPr lang="en-US" dirty="0"/>
              <a:t>. (</a:t>
            </a:r>
            <a:r>
              <a:rPr lang="en-US" dirty="0" err="1"/>
              <a:t>Ces</a:t>
            </a:r>
            <a:r>
              <a:rPr lang="en-US" dirty="0"/>
              <a:t> </a:t>
            </a:r>
            <a:r>
              <a:rPr lang="en-US" dirty="0" err="1"/>
              <a:t>derniers</a:t>
            </a:r>
            <a:r>
              <a:rPr lang="en-US" dirty="0"/>
              <a:t> </a:t>
            </a:r>
            <a:r>
              <a:rPr lang="en-US" dirty="0" err="1"/>
              <a:t>sont</a:t>
            </a:r>
            <a:r>
              <a:rPr lang="en-US" dirty="0"/>
              <a:t> </a:t>
            </a:r>
            <a:r>
              <a:rPr lang="en-US" dirty="0" err="1"/>
              <a:t>bien</a:t>
            </a:r>
            <a:r>
              <a:rPr lang="en-US" dirty="0"/>
              <a:t> </a:t>
            </a:r>
            <a:r>
              <a:rPr lang="en-US" dirty="0" err="1"/>
              <a:t>moins</a:t>
            </a:r>
            <a:r>
              <a:rPr lang="en-US" dirty="0"/>
              <a:t> </a:t>
            </a:r>
            <a:r>
              <a:rPr lang="en-US" dirty="0" err="1"/>
              <a:t>populaires</a:t>
            </a:r>
            <a:r>
              <a:rPr lang="en-US" dirty="0"/>
              <a:t> de </a:t>
            </a:r>
            <a:r>
              <a:rPr lang="en-US" dirty="0" err="1"/>
              <a:t>nos</a:t>
            </a:r>
            <a:r>
              <a:rPr lang="en-US" dirty="0"/>
              <a:t> </a:t>
            </a:r>
            <a:r>
              <a:rPr lang="en-US" dirty="0" err="1"/>
              <a:t>jours</a:t>
            </a:r>
            <a:r>
              <a:rPr lang="en-US" dirty="0"/>
              <a:t>.)</a:t>
            </a:r>
          </a:p>
          <a:p>
            <a:endParaRPr lang="en-US" dirty="0"/>
          </a:p>
        </p:txBody>
      </p:sp>
    </p:spTree>
    <p:extLst>
      <p:ext uri="{BB962C8B-B14F-4D97-AF65-F5344CB8AC3E}">
        <p14:creationId xmlns:p14="http://schemas.microsoft.com/office/powerpoint/2010/main" val="178282277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BA53-91F3-4A0A-8A0E-2A866A627314}"/>
              </a:ext>
            </a:extLst>
          </p:cNvPr>
          <p:cNvSpPr>
            <a:spLocks noGrp="1"/>
          </p:cNvSpPr>
          <p:nvPr>
            <p:ph type="title"/>
          </p:nvPr>
        </p:nvSpPr>
        <p:spPr/>
        <p:txBody>
          <a:bodyPr/>
          <a:lstStyle/>
          <a:p>
            <a:r>
              <a:rPr lang="fr-CA" dirty="0"/>
              <a:t>Travailler avec Git</a:t>
            </a:r>
            <a:endParaRPr lang="en-US" dirty="0"/>
          </a:p>
        </p:txBody>
      </p:sp>
      <p:sp>
        <p:nvSpPr>
          <p:cNvPr id="3" name="Content Placeholder 2">
            <a:extLst>
              <a:ext uri="{FF2B5EF4-FFF2-40B4-BE49-F238E27FC236}">
                <a16:creationId xmlns:a16="http://schemas.microsoft.com/office/drawing/2014/main" id="{4A7F9E09-F951-4729-A32B-EAED83A2CD4F}"/>
              </a:ext>
            </a:extLst>
          </p:cNvPr>
          <p:cNvSpPr>
            <a:spLocks noGrp="1"/>
          </p:cNvSpPr>
          <p:nvPr>
            <p:ph idx="1"/>
          </p:nvPr>
        </p:nvSpPr>
        <p:spPr/>
        <p:txBody>
          <a:bodyPr>
            <a:normAutofit/>
          </a:bodyPr>
          <a:lstStyle/>
          <a:p>
            <a:r>
              <a:rPr lang="fr-CA" dirty="0"/>
              <a:t>Nous avons un dossier de travail (</a:t>
            </a:r>
            <a:r>
              <a:rPr lang="fr-CA" dirty="0" err="1"/>
              <a:t>working</a:t>
            </a:r>
            <a:r>
              <a:rPr lang="fr-CA" dirty="0"/>
              <a:t> copy) et un dépôt .git. </a:t>
            </a:r>
          </a:p>
          <a:p>
            <a:r>
              <a:rPr lang="fr-CA" dirty="0"/>
              <a:t>Chaque fichier possède un état: </a:t>
            </a:r>
            <a:r>
              <a:rPr lang="fr-CA" i="1" dirty="0"/>
              <a:t>suivi</a:t>
            </a:r>
            <a:r>
              <a:rPr lang="fr-CA" dirty="0"/>
              <a:t> ou </a:t>
            </a:r>
            <a:r>
              <a:rPr lang="fr-CA" i="1" dirty="0"/>
              <a:t>non-suivi</a:t>
            </a:r>
            <a:r>
              <a:rPr lang="fr-CA" dirty="0"/>
              <a:t>. (</a:t>
            </a:r>
            <a:r>
              <a:rPr lang="fr-CA" i="1" dirty="0" err="1"/>
              <a:t>tracked</a:t>
            </a:r>
            <a:r>
              <a:rPr lang="fr-CA" dirty="0"/>
              <a:t> ou </a:t>
            </a:r>
            <a:r>
              <a:rPr lang="fr-CA" i="1" dirty="0" err="1"/>
              <a:t>untracked</a:t>
            </a:r>
            <a:r>
              <a:rPr lang="fr-CA" dirty="0"/>
              <a:t>)</a:t>
            </a:r>
          </a:p>
          <a:p>
            <a:r>
              <a:rPr lang="fr-CA" dirty="0"/>
              <a:t>Chaque fichier suivi </a:t>
            </a:r>
            <a:br>
              <a:rPr lang="fr-CA" dirty="0"/>
            </a:br>
            <a:r>
              <a:rPr lang="fr-CA" dirty="0"/>
              <a:t>possède un état </a:t>
            </a:r>
            <a:br>
              <a:rPr lang="fr-CA" dirty="0"/>
            </a:br>
            <a:r>
              <a:rPr lang="fr-CA" dirty="0"/>
              <a:t>vis-à-vis du dernier </a:t>
            </a:r>
            <a:br>
              <a:rPr lang="fr-CA" dirty="0"/>
            </a:br>
            <a:r>
              <a:rPr lang="fr-CA" dirty="0"/>
              <a:t>snapshot: </a:t>
            </a:r>
            <a:r>
              <a:rPr lang="en-US" i="1" dirty="0" err="1"/>
              <a:t>inchangé</a:t>
            </a:r>
            <a:r>
              <a:rPr lang="en-US" dirty="0"/>
              <a:t>, </a:t>
            </a:r>
            <a:br>
              <a:rPr lang="en-US" dirty="0"/>
            </a:br>
            <a:r>
              <a:rPr lang="en-US" i="1" dirty="0" err="1"/>
              <a:t>modifié</a:t>
            </a:r>
            <a:r>
              <a:rPr lang="en-US" dirty="0"/>
              <a:t> </a:t>
            </a:r>
            <a:r>
              <a:rPr lang="en-US" dirty="0" err="1"/>
              <a:t>ou</a:t>
            </a:r>
            <a:r>
              <a:rPr lang="en-US" dirty="0"/>
              <a:t> </a:t>
            </a:r>
            <a:r>
              <a:rPr lang="en-US" i="1" dirty="0" err="1"/>
              <a:t>indexé</a:t>
            </a:r>
            <a:r>
              <a:rPr lang="en-US" dirty="0"/>
              <a:t> </a:t>
            </a:r>
            <a:br>
              <a:rPr lang="en-US" dirty="0"/>
            </a:br>
            <a:r>
              <a:rPr lang="en-US" dirty="0"/>
              <a:t>(</a:t>
            </a:r>
            <a:r>
              <a:rPr lang="en-US" i="1" dirty="0"/>
              <a:t>unmodified</a:t>
            </a:r>
            <a:r>
              <a:rPr lang="en-US" dirty="0"/>
              <a:t>, </a:t>
            </a:r>
            <a:r>
              <a:rPr lang="en-US" i="1" dirty="0"/>
              <a:t>modified</a:t>
            </a:r>
            <a:r>
              <a:rPr lang="en-US" dirty="0"/>
              <a:t>,</a:t>
            </a:r>
            <a:br>
              <a:rPr lang="en-US" dirty="0"/>
            </a:br>
            <a:r>
              <a:rPr lang="en-US" i="1" dirty="0"/>
              <a:t>staged</a:t>
            </a:r>
            <a:r>
              <a:rPr lang="en-US" dirty="0"/>
              <a:t>).</a:t>
            </a:r>
          </a:p>
        </p:txBody>
      </p:sp>
      <p:pic>
        <p:nvPicPr>
          <p:cNvPr id="4" name="Picture 3">
            <a:extLst>
              <a:ext uri="{FF2B5EF4-FFF2-40B4-BE49-F238E27FC236}">
                <a16:creationId xmlns:a16="http://schemas.microsoft.com/office/drawing/2014/main" id="{E235639C-F400-4D8B-ABC1-7C5C92ADA769}"/>
              </a:ext>
            </a:extLst>
          </p:cNvPr>
          <p:cNvPicPr>
            <a:picLocks noChangeAspect="1"/>
          </p:cNvPicPr>
          <p:nvPr/>
        </p:nvPicPr>
        <p:blipFill>
          <a:blip r:embed="rId2"/>
          <a:stretch>
            <a:fillRect/>
          </a:stretch>
        </p:blipFill>
        <p:spPr>
          <a:xfrm>
            <a:off x="4074009" y="3173415"/>
            <a:ext cx="7711591" cy="3181031"/>
          </a:xfrm>
          <a:prstGeom prst="rect">
            <a:avLst/>
          </a:prstGeom>
        </p:spPr>
      </p:pic>
    </p:spTree>
    <p:extLst>
      <p:ext uri="{BB962C8B-B14F-4D97-AF65-F5344CB8AC3E}">
        <p14:creationId xmlns:p14="http://schemas.microsoft.com/office/powerpoint/2010/main" val="108843527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0535-B79C-41F6-AFAD-984E2941B82D}"/>
              </a:ext>
            </a:extLst>
          </p:cNvPr>
          <p:cNvSpPr>
            <a:spLocks noGrp="1"/>
          </p:cNvSpPr>
          <p:nvPr>
            <p:ph type="title"/>
          </p:nvPr>
        </p:nvSpPr>
        <p:spPr/>
        <p:txBody>
          <a:bodyPr/>
          <a:lstStyle/>
          <a:p>
            <a:r>
              <a:rPr lang="fr-CA" dirty="0"/>
              <a:t>Vérifier l’état des fichiers</a:t>
            </a:r>
            <a:endParaRPr lang="en-US" dirty="0"/>
          </a:p>
        </p:txBody>
      </p:sp>
      <p:sp>
        <p:nvSpPr>
          <p:cNvPr id="3" name="Content Placeholder 2">
            <a:extLst>
              <a:ext uri="{FF2B5EF4-FFF2-40B4-BE49-F238E27FC236}">
                <a16:creationId xmlns:a16="http://schemas.microsoft.com/office/drawing/2014/main" id="{FD70ADDA-BBB0-43CD-BA93-9A0FA122ACCD}"/>
              </a:ext>
            </a:extLst>
          </p:cNvPr>
          <p:cNvSpPr>
            <a:spLocks noGrp="1"/>
          </p:cNvSpPr>
          <p:nvPr>
            <p:ph idx="1"/>
          </p:nvPr>
        </p:nvSpPr>
        <p:spPr/>
        <p:txBody>
          <a:bodyPr/>
          <a:lstStyle/>
          <a:p>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status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echo 'Mon </a:t>
            </a:r>
            <a:r>
              <a:rPr lang="en-US" dirty="0" err="1">
                <a:latin typeface="Courier New" panose="02070309020205020404" pitchFamily="49" charset="0"/>
                <a:cs typeface="Courier New" panose="02070309020205020404" pitchFamily="49" charset="0"/>
              </a:rPr>
              <a:t>Projet</a:t>
            </a:r>
            <a:r>
              <a:rPr lang="en-US" dirty="0">
                <a:latin typeface="Courier New" panose="02070309020205020404" pitchFamily="49" charset="0"/>
                <a:cs typeface="Courier New" panose="02070309020205020404" pitchFamily="49" charset="0"/>
              </a:rPr>
              <a:t>' &gt; readme.md</a:t>
            </a:r>
            <a:br>
              <a:rPr lang="en-US" dirty="0">
                <a:latin typeface="Courier New" panose="02070309020205020404" pitchFamily="49" charset="0"/>
                <a:cs typeface="Courier New" panose="02070309020205020404" pitchFamily="49" charset="0"/>
              </a:rPr>
            </a:br>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status</a:t>
            </a:r>
            <a:endParaRPr lang="fr-CA" dirty="0">
              <a:latin typeface="Courier New" panose="02070309020205020404" pitchFamily="49" charset="0"/>
              <a:cs typeface="Courier New" panose="02070309020205020404" pitchFamily="49" charset="0"/>
            </a:endParaRPr>
          </a:p>
          <a:p>
            <a:r>
              <a:rPr lang="fr-CA" dirty="0"/>
              <a:t>Indique aucune modification.  Indique ensuite qu’un fichier est non-suivi.</a:t>
            </a:r>
          </a:p>
          <a:p>
            <a:r>
              <a:rPr lang="fr-CA" dirty="0"/>
              <a:t>Ne pas ajouter des résultats de compilation ou des gros fichiers binaires.</a:t>
            </a:r>
            <a:endParaRPr lang="en-US" dirty="0"/>
          </a:p>
        </p:txBody>
      </p:sp>
    </p:spTree>
    <p:extLst>
      <p:ext uri="{BB962C8B-B14F-4D97-AF65-F5344CB8AC3E}">
        <p14:creationId xmlns:p14="http://schemas.microsoft.com/office/powerpoint/2010/main" val="406217334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7546-93F7-4BD8-A887-FFC5431961C5}"/>
              </a:ext>
            </a:extLst>
          </p:cNvPr>
          <p:cNvSpPr>
            <a:spLocks noGrp="1"/>
          </p:cNvSpPr>
          <p:nvPr>
            <p:ph type="title"/>
          </p:nvPr>
        </p:nvSpPr>
        <p:spPr/>
        <p:txBody>
          <a:bodyPr/>
          <a:lstStyle/>
          <a:p>
            <a:r>
              <a:rPr lang="fr-CA" dirty="0"/>
              <a:t>Ajouter un fichier à suivre</a:t>
            </a:r>
            <a:endParaRPr lang="en-US" dirty="0"/>
          </a:p>
        </p:txBody>
      </p:sp>
      <p:sp>
        <p:nvSpPr>
          <p:cNvPr id="3" name="Content Placeholder 2">
            <a:extLst>
              <a:ext uri="{FF2B5EF4-FFF2-40B4-BE49-F238E27FC236}">
                <a16:creationId xmlns:a16="http://schemas.microsoft.com/office/drawing/2014/main" id="{FC2F582F-AC2F-432F-B38D-FFF93C3E5BD3}"/>
              </a:ext>
            </a:extLst>
          </p:cNvPr>
          <p:cNvSpPr>
            <a:spLocks noGrp="1"/>
          </p:cNvSpPr>
          <p:nvPr>
            <p:ph idx="1"/>
          </p:nvPr>
        </p:nvSpPr>
        <p:spPr/>
        <p:txBody>
          <a:bodyPr/>
          <a:lstStyle/>
          <a:p>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add</a:t>
            </a:r>
            <a:r>
              <a:rPr lang="fr-CA" dirty="0">
                <a:latin typeface="Courier New" panose="02070309020205020404" pitchFamily="49" charset="0"/>
                <a:cs typeface="Courier New" panose="02070309020205020404" pitchFamily="49" charset="0"/>
              </a:rPr>
              <a:t> readme.md</a:t>
            </a:r>
            <a:br>
              <a:rPr lang="fr-CA" dirty="0">
                <a:latin typeface="Courier New" panose="02070309020205020404" pitchFamily="49" charset="0"/>
                <a:cs typeface="Courier New" panose="02070309020205020404" pitchFamily="49" charset="0"/>
              </a:rPr>
            </a:br>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status</a:t>
            </a:r>
            <a:endParaRPr lang="fr-CA" dirty="0">
              <a:latin typeface="Courier New" panose="02070309020205020404" pitchFamily="49" charset="0"/>
              <a:cs typeface="Courier New" panose="02070309020205020404" pitchFamily="49" charset="0"/>
            </a:endParaRPr>
          </a:p>
          <a:p>
            <a:r>
              <a:rPr lang="fr-CA" dirty="0">
                <a:cs typeface="Courier New" panose="02070309020205020404" pitchFamily="49" charset="0"/>
              </a:rPr>
              <a:t>Dans le commit futur, le fichier </a:t>
            </a:r>
            <a:r>
              <a:rPr lang="fr-CA" dirty="0" err="1">
                <a:cs typeface="Courier New" panose="02070309020205020404" pitchFamily="49" charset="0"/>
              </a:rPr>
              <a:t>readme</a:t>
            </a:r>
            <a:r>
              <a:rPr lang="fr-CA" dirty="0">
                <a:cs typeface="Courier New" panose="02070309020205020404" pitchFamily="49" charset="0"/>
              </a:rPr>
              <a:t> sera sauvegardé dans l’état du moment de l’ajout. </a:t>
            </a:r>
          </a:p>
          <a:p>
            <a:r>
              <a:rPr lang="fr-CA" dirty="0">
                <a:cs typeface="Courier New" panose="02070309020205020404" pitchFamily="49" charset="0"/>
              </a:rPr>
              <a:t>On indique qu’il est </a:t>
            </a:r>
            <a:r>
              <a:rPr lang="fr-CA" i="1" dirty="0" err="1">
                <a:cs typeface="Courier New" panose="02070309020205020404" pitchFamily="49" charset="0"/>
              </a:rPr>
              <a:t>staged</a:t>
            </a:r>
            <a:r>
              <a:rPr lang="fr-CA" dirty="0">
                <a:cs typeface="Courier New" panose="02070309020205020404" pitchFamily="49" charset="0"/>
              </a:rPr>
              <a:t> (indexé)</a:t>
            </a:r>
          </a:p>
          <a:p>
            <a:endParaRPr lang="en-US" dirty="0">
              <a:cs typeface="Courier New" panose="02070309020205020404" pitchFamily="49" charset="0"/>
            </a:endParaRPr>
          </a:p>
        </p:txBody>
      </p:sp>
    </p:spTree>
    <p:extLst>
      <p:ext uri="{BB962C8B-B14F-4D97-AF65-F5344CB8AC3E}">
        <p14:creationId xmlns:p14="http://schemas.microsoft.com/office/powerpoint/2010/main" val="311142830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C6C7-B02C-4861-BA20-F851E38D9230}"/>
              </a:ext>
            </a:extLst>
          </p:cNvPr>
          <p:cNvSpPr>
            <a:spLocks noGrp="1"/>
          </p:cNvSpPr>
          <p:nvPr>
            <p:ph type="title"/>
          </p:nvPr>
        </p:nvSpPr>
        <p:spPr/>
        <p:txBody>
          <a:bodyPr/>
          <a:lstStyle/>
          <a:p>
            <a:r>
              <a:rPr lang="fr-CA" dirty="0"/>
              <a:t>Eric Côté</a:t>
            </a:r>
            <a:endParaRPr lang="en-US" dirty="0"/>
          </a:p>
        </p:txBody>
      </p:sp>
      <p:sp>
        <p:nvSpPr>
          <p:cNvPr id="3" name="Content Placeholder 2">
            <a:extLst>
              <a:ext uri="{FF2B5EF4-FFF2-40B4-BE49-F238E27FC236}">
                <a16:creationId xmlns:a16="http://schemas.microsoft.com/office/drawing/2014/main" id="{2AEB25C7-0F18-45FA-A21D-A61A8F735583}"/>
              </a:ext>
            </a:extLst>
          </p:cNvPr>
          <p:cNvSpPr>
            <a:spLocks noGrp="1"/>
          </p:cNvSpPr>
          <p:nvPr>
            <p:ph idx="1"/>
          </p:nvPr>
        </p:nvSpPr>
        <p:spPr/>
        <p:txBody>
          <a:bodyPr>
            <a:normAutofit/>
          </a:bodyPr>
          <a:lstStyle/>
          <a:p>
            <a:r>
              <a:rPr lang="fr-CA" dirty="0"/>
              <a:t>Premier ordinateur: un Commodore 64</a:t>
            </a:r>
          </a:p>
          <a:p>
            <a:r>
              <a:rPr lang="fr-CA" dirty="0"/>
              <a:t>Étudie en informatique à l’Université de Montréal juste avant la révolution Internet</a:t>
            </a:r>
          </a:p>
          <a:p>
            <a:r>
              <a:rPr lang="fr-CA" dirty="0"/>
              <a:t>Devient certifié Microsoft à la fin des années 90.</a:t>
            </a:r>
          </a:p>
          <a:p>
            <a:r>
              <a:rPr lang="fr-CA" dirty="0"/>
              <a:t>Donne de la formation technique depuis 2001. </a:t>
            </a:r>
            <a:br>
              <a:rPr lang="fr-CA" dirty="0"/>
            </a:br>
            <a:r>
              <a:rPr lang="fr-CA" dirty="0"/>
              <a:t>(vb6, web, .net, C#, ASP.NET, MVC, JavaScript, </a:t>
            </a:r>
            <a:r>
              <a:rPr lang="fr-CA" dirty="0" err="1"/>
              <a:t>NodeJs</a:t>
            </a:r>
            <a:r>
              <a:rPr lang="fr-CA" dirty="0"/>
              <a:t>, Git, Web API, </a:t>
            </a:r>
            <a:r>
              <a:rPr lang="fr-CA" dirty="0" err="1"/>
              <a:t>React</a:t>
            </a:r>
            <a:r>
              <a:rPr lang="fr-CA" dirty="0"/>
              <a:t>)</a:t>
            </a:r>
            <a:br>
              <a:rPr lang="fr-CA" dirty="0"/>
            </a:br>
            <a:br>
              <a:rPr lang="fr-CA" dirty="0"/>
            </a:br>
            <a:r>
              <a:rPr lang="fr-CA" dirty="0"/>
              <a:t> </a:t>
            </a:r>
          </a:p>
          <a:p>
            <a:br>
              <a:rPr lang="fr-CA" dirty="0"/>
            </a:br>
            <a:br>
              <a:rPr lang="fr-CA" dirty="0"/>
            </a:br>
            <a:r>
              <a:rPr lang="fr-CA" dirty="0"/>
              <a:t>  </a:t>
            </a:r>
            <a:endParaRPr lang="en-US" dirty="0"/>
          </a:p>
        </p:txBody>
      </p:sp>
    </p:spTree>
    <p:extLst>
      <p:ext uri="{BB962C8B-B14F-4D97-AF65-F5344CB8AC3E}">
        <p14:creationId xmlns:p14="http://schemas.microsoft.com/office/powerpoint/2010/main" val="12794454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7312E-A555-4074-8978-21138410DBFE}"/>
              </a:ext>
            </a:extLst>
          </p:cNvPr>
          <p:cNvSpPr>
            <a:spLocks noGrp="1"/>
          </p:cNvSpPr>
          <p:nvPr>
            <p:ph type="title"/>
          </p:nvPr>
        </p:nvSpPr>
        <p:spPr/>
        <p:txBody>
          <a:bodyPr>
            <a:normAutofit/>
          </a:bodyPr>
          <a:lstStyle/>
          <a:p>
            <a:r>
              <a:rPr lang="en-US" dirty="0"/>
              <a:t>Indexer (stager) des </a:t>
            </a:r>
            <a:r>
              <a:rPr lang="en-US" dirty="0" err="1"/>
              <a:t>fichiers</a:t>
            </a:r>
            <a:r>
              <a:rPr lang="en-US" dirty="0"/>
              <a:t> </a:t>
            </a:r>
            <a:r>
              <a:rPr lang="en-US" dirty="0" err="1"/>
              <a:t>modifiés</a:t>
            </a:r>
            <a:endParaRPr lang="en-US" dirty="0"/>
          </a:p>
        </p:txBody>
      </p:sp>
      <p:sp>
        <p:nvSpPr>
          <p:cNvPr id="3" name="Content Placeholder 2">
            <a:extLst>
              <a:ext uri="{FF2B5EF4-FFF2-40B4-BE49-F238E27FC236}">
                <a16:creationId xmlns:a16="http://schemas.microsoft.com/office/drawing/2014/main" id="{AA7696F5-A2AF-4409-B041-81C8DEA1E980}"/>
              </a:ext>
            </a:extLst>
          </p:cNvPr>
          <p:cNvSpPr>
            <a:spLocks noGrp="1"/>
          </p:cNvSpPr>
          <p:nvPr>
            <p:ph idx="1"/>
          </p:nvPr>
        </p:nvSpPr>
        <p:spPr/>
        <p:txBody>
          <a:bodyPr/>
          <a:lstStyle/>
          <a:p>
            <a:r>
              <a:rPr lang="fr-CA" dirty="0" err="1">
                <a:latin typeface="Courier New" panose="02070309020205020404" pitchFamily="49" charset="0"/>
                <a:cs typeface="Courier New" panose="02070309020205020404" pitchFamily="49" charset="0"/>
              </a:rPr>
              <a:t>echo</a:t>
            </a:r>
            <a:r>
              <a:rPr lang="fr-CA" dirty="0">
                <a:latin typeface="Courier New" panose="02070309020205020404" pitchFamily="49" charset="0"/>
                <a:cs typeface="Courier New" panose="02070309020205020404" pitchFamily="49" charset="0"/>
              </a:rPr>
              <a:t> "ligne deux"  &gt;&gt; readme.md</a:t>
            </a:r>
            <a:br>
              <a:rPr lang="fr-CA" dirty="0">
                <a:latin typeface="Courier New" panose="02070309020205020404" pitchFamily="49" charset="0"/>
                <a:cs typeface="Courier New" panose="02070309020205020404" pitchFamily="49" charset="0"/>
              </a:rPr>
            </a:br>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status</a:t>
            </a:r>
            <a:endParaRPr lang="fr-CA" dirty="0">
              <a:latin typeface="Courier New" panose="02070309020205020404" pitchFamily="49" charset="0"/>
              <a:cs typeface="Courier New" panose="02070309020205020404" pitchFamily="49" charset="0"/>
            </a:endParaRPr>
          </a:p>
          <a:p>
            <a:r>
              <a:rPr lang="fr-CA" dirty="0"/>
              <a:t>Le fichier est à la fois </a:t>
            </a:r>
            <a:r>
              <a:rPr lang="fr-CA" i="1" dirty="0" err="1"/>
              <a:t>staged</a:t>
            </a:r>
            <a:r>
              <a:rPr lang="fr-CA" dirty="0"/>
              <a:t> et </a:t>
            </a:r>
            <a:r>
              <a:rPr lang="fr-CA" i="1" dirty="0"/>
              <a:t>not-</a:t>
            </a:r>
            <a:r>
              <a:rPr lang="fr-CA" i="1" dirty="0" err="1"/>
              <a:t>staged</a:t>
            </a:r>
            <a:r>
              <a:rPr lang="fr-CA" dirty="0"/>
              <a:t> !!!</a:t>
            </a:r>
          </a:p>
          <a:p>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add</a:t>
            </a:r>
            <a:r>
              <a:rPr lang="fr-CA" dirty="0">
                <a:latin typeface="Courier New" panose="02070309020205020404" pitchFamily="49" charset="0"/>
                <a:cs typeface="Courier New" panose="02070309020205020404" pitchFamily="49" charset="0"/>
              </a:rPr>
              <a:t> readme.md</a:t>
            </a:r>
            <a:br>
              <a:rPr lang="fr-CA" dirty="0">
                <a:latin typeface="Courier New" panose="02070309020205020404" pitchFamily="49" charset="0"/>
                <a:cs typeface="Courier New" panose="02070309020205020404" pitchFamily="49" charset="0"/>
              </a:rPr>
            </a:br>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status</a:t>
            </a:r>
            <a:endParaRPr lang="fr-CA" dirty="0">
              <a:latin typeface="Courier New" panose="02070309020205020404" pitchFamily="49" charset="0"/>
              <a:cs typeface="Courier New" panose="02070309020205020404" pitchFamily="49" charset="0"/>
            </a:endParaRPr>
          </a:p>
          <a:p>
            <a:r>
              <a:rPr lang="fr-CA" dirty="0"/>
              <a:t>Le fichier est maintenant </a:t>
            </a:r>
            <a:r>
              <a:rPr lang="fr-CA" i="1" dirty="0" err="1"/>
              <a:t>tracked</a:t>
            </a:r>
            <a:r>
              <a:rPr lang="fr-CA" dirty="0"/>
              <a:t>. </a:t>
            </a:r>
          </a:p>
          <a:p>
            <a:r>
              <a:rPr lang="fr-CA" dirty="0"/>
              <a:t>git </a:t>
            </a:r>
            <a:r>
              <a:rPr lang="fr-CA" dirty="0" err="1"/>
              <a:t>add</a:t>
            </a:r>
            <a:r>
              <a:rPr lang="fr-CA" dirty="0"/>
              <a:t> signifie: ajoute le fichier tel qu’il est dans l’espace </a:t>
            </a:r>
            <a:r>
              <a:rPr lang="fr-CA" dirty="0" err="1"/>
              <a:t>staging</a:t>
            </a:r>
            <a:r>
              <a:rPr lang="fr-CA" dirty="0"/>
              <a:t>.  Cela fonctionne pour les fichier à ajouter et les fichiers modifiés.  </a:t>
            </a:r>
          </a:p>
        </p:txBody>
      </p:sp>
    </p:spTree>
    <p:extLst>
      <p:ext uri="{BB962C8B-B14F-4D97-AF65-F5344CB8AC3E}">
        <p14:creationId xmlns:p14="http://schemas.microsoft.com/office/powerpoint/2010/main" val="162363204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1E85-02FF-461D-B985-22ED7D7A7B9E}"/>
              </a:ext>
            </a:extLst>
          </p:cNvPr>
          <p:cNvSpPr>
            <a:spLocks noGrp="1"/>
          </p:cNvSpPr>
          <p:nvPr>
            <p:ph type="title"/>
          </p:nvPr>
        </p:nvSpPr>
        <p:spPr/>
        <p:txBody>
          <a:bodyPr/>
          <a:lstStyle/>
          <a:p>
            <a:r>
              <a:rPr lang="fr-CA" dirty="0"/>
              <a:t>Statut court</a:t>
            </a:r>
            <a:endParaRPr lang="en-US" dirty="0"/>
          </a:p>
        </p:txBody>
      </p:sp>
      <p:sp>
        <p:nvSpPr>
          <p:cNvPr id="3" name="Content Placeholder 2">
            <a:extLst>
              <a:ext uri="{FF2B5EF4-FFF2-40B4-BE49-F238E27FC236}">
                <a16:creationId xmlns:a16="http://schemas.microsoft.com/office/drawing/2014/main" id="{2949C40F-EF03-4AFB-BBA4-ED05C694ADF8}"/>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git status -s (--short)</a:t>
            </a:r>
          </a:p>
          <a:p>
            <a:r>
              <a:rPr lang="en-US" dirty="0">
                <a:latin typeface="Courier New" panose="02070309020205020404" pitchFamily="49" charset="0"/>
                <a:cs typeface="Courier New" panose="02070309020205020404" pitchFamily="49" charset="0"/>
              </a:rPr>
              <a:t> M README           </a:t>
            </a:r>
            <a:r>
              <a:rPr lang="en-US" dirty="0" err="1">
                <a:cs typeface="Courier New" panose="02070309020205020404" pitchFamily="49" charset="0"/>
              </a:rPr>
              <a:t>modifié</a:t>
            </a:r>
            <a:r>
              <a:rPr lang="en-US" dirty="0">
                <a:cs typeface="Courier New" panose="02070309020205020404" pitchFamily="49" charset="0"/>
              </a:rPr>
              <a:t> sur le working tree (dossier de travail)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MM </a:t>
            </a:r>
            <a:r>
              <a:rPr lang="en-US" dirty="0" err="1">
                <a:latin typeface="Courier New" panose="02070309020205020404" pitchFamily="49" charset="0"/>
                <a:cs typeface="Courier New" panose="02070309020205020404" pitchFamily="49" charset="0"/>
              </a:rPr>
              <a:t>Rakefile</a:t>
            </a:r>
            <a:r>
              <a:rPr lang="en-US" dirty="0">
                <a:latin typeface="Courier New" panose="02070309020205020404" pitchFamily="49" charset="0"/>
                <a:cs typeface="Courier New" panose="02070309020205020404" pitchFamily="49" charset="0"/>
              </a:rPr>
              <a:t>         </a:t>
            </a:r>
            <a:r>
              <a:rPr lang="en-US" dirty="0" err="1">
                <a:cs typeface="Courier New" panose="02070309020205020404" pitchFamily="49" charset="0"/>
              </a:rPr>
              <a:t>modifié</a:t>
            </a:r>
            <a:r>
              <a:rPr lang="en-US" dirty="0">
                <a:cs typeface="Courier New" panose="02070309020205020404" pitchFamily="49" charset="0"/>
              </a:rPr>
              <a:t> sur le working tree et le staging*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  lib/</a:t>
            </a:r>
            <a:r>
              <a:rPr lang="en-US" dirty="0" err="1">
                <a:latin typeface="Courier New" panose="02070309020205020404" pitchFamily="49" charset="0"/>
                <a:cs typeface="Courier New" panose="02070309020205020404" pitchFamily="49" charset="0"/>
              </a:rPr>
              <a:t>git.rb</a:t>
            </a:r>
            <a:r>
              <a:rPr lang="en-US" dirty="0">
                <a:latin typeface="Courier New" panose="02070309020205020404" pitchFamily="49" charset="0"/>
                <a:cs typeface="Courier New" panose="02070309020205020404" pitchFamily="49" charset="0"/>
              </a:rPr>
              <a:t>       </a:t>
            </a:r>
            <a:r>
              <a:rPr lang="en-US" dirty="0" err="1">
                <a:cs typeface="Courier New" panose="02070309020205020404" pitchFamily="49" charset="0"/>
              </a:rPr>
              <a:t>ajouté</a:t>
            </a:r>
            <a:r>
              <a:rPr lang="en-US" dirty="0">
                <a:cs typeface="Courier New" panose="02070309020205020404" pitchFamily="49" charset="0"/>
              </a:rPr>
              <a:t> sur le staging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  lib/</a:t>
            </a:r>
            <a:r>
              <a:rPr lang="en-US" dirty="0" err="1">
                <a:latin typeface="Courier New" panose="02070309020205020404" pitchFamily="49" charset="0"/>
                <a:cs typeface="Courier New" panose="02070309020205020404" pitchFamily="49" charset="0"/>
              </a:rPr>
              <a:t>simplegit.rb</a:t>
            </a:r>
            <a:r>
              <a:rPr lang="en-US" dirty="0">
                <a:latin typeface="Courier New" panose="02070309020205020404" pitchFamily="49" charset="0"/>
                <a:cs typeface="Courier New" panose="02070309020205020404" pitchFamily="49" charset="0"/>
              </a:rPr>
              <a:t> </a:t>
            </a:r>
            <a:r>
              <a:rPr lang="en-US" dirty="0" err="1">
                <a:cs typeface="Courier New" panose="02070309020205020404" pitchFamily="49" charset="0"/>
              </a:rPr>
              <a:t>modifié</a:t>
            </a:r>
            <a:r>
              <a:rPr lang="en-US" dirty="0">
                <a:cs typeface="Courier New" panose="02070309020205020404" pitchFamily="49" charset="0"/>
              </a:rPr>
              <a:t> sur le staging (</a:t>
            </a:r>
            <a:r>
              <a:rPr lang="en-US" dirty="0" err="1">
                <a:cs typeface="Courier New" panose="02070309020205020404" pitchFamily="49" charset="0"/>
              </a:rPr>
              <a:t>indexé</a:t>
            </a:r>
            <a:r>
              <a:rPr lang="en-US" dirty="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LICENSE.txt      </a:t>
            </a:r>
            <a:r>
              <a:rPr lang="en-US" dirty="0" err="1">
                <a:cs typeface="Courier New" panose="02070309020205020404" pitchFamily="49" charset="0"/>
              </a:rPr>
              <a:t>ajouté</a:t>
            </a:r>
            <a:r>
              <a:rPr lang="en-US" dirty="0">
                <a:cs typeface="Courier New" panose="02070309020205020404" pitchFamily="49" charset="0"/>
              </a:rPr>
              <a:t> sur le working tree et </a:t>
            </a:r>
            <a:r>
              <a:rPr lang="en-US" i="1" dirty="0">
                <a:cs typeface="Courier New" panose="02070309020205020404" pitchFamily="49" charset="0"/>
              </a:rPr>
              <a:t>untracked</a:t>
            </a:r>
            <a:r>
              <a:rPr lang="en-US" dirty="0">
                <a:cs typeface="Courier New" panose="02070309020205020404" pitchFamily="49" charset="0"/>
              </a:rPr>
              <a:t> sur le </a:t>
            </a:r>
            <a:br>
              <a:rPr lang="en-US" dirty="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staging</a:t>
            </a:r>
          </a:p>
          <a:p>
            <a:r>
              <a:rPr lang="fr-CA" dirty="0">
                <a:cs typeface="Courier New" panose="02070309020205020404" pitchFamily="49" charset="0"/>
              </a:rPr>
              <a:t>*On a modifié le fichier, fait </a:t>
            </a:r>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add</a:t>
            </a:r>
            <a:r>
              <a:rPr lang="fr-CA" dirty="0">
                <a:cs typeface="Courier New" panose="02070309020205020404" pitchFamily="49" charset="0"/>
              </a:rPr>
              <a:t>, et remodifié le fichier.</a:t>
            </a:r>
            <a:endParaRPr lang="en-US" dirty="0">
              <a:cs typeface="Courier New" panose="02070309020205020404" pitchFamily="49" charset="0"/>
            </a:endParaRPr>
          </a:p>
        </p:txBody>
      </p:sp>
    </p:spTree>
    <p:extLst>
      <p:ext uri="{BB962C8B-B14F-4D97-AF65-F5344CB8AC3E}">
        <p14:creationId xmlns:p14="http://schemas.microsoft.com/office/powerpoint/2010/main" val="7156039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01BA-2BAE-4870-B495-1C8F36389918}"/>
              </a:ext>
            </a:extLst>
          </p:cNvPr>
          <p:cNvSpPr>
            <a:spLocks noGrp="1"/>
          </p:cNvSpPr>
          <p:nvPr>
            <p:ph type="title"/>
          </p:nvPr>
        </p:nvSpPr>
        <p:spPr/>
        <p:txBody>
          <a:bodyPr/>
          <a:lstStyle/>
          <a:p>
            <a:r>
              <a:rPr lang="fr-CA" dirty="0"/>
              <a:t>Ignorer des fichiers</a:t>
            </a:r>
            <a:endParaRPr lang="en-US" dirty="0"/>
          </a:p>
        </p:txBody>
      </p:sp>
      <p:sp>
        <p:nvSpPr>
          <p:cNvPr id="3" name="Content Placeholder 2">
            <a:extLst>
              <a:ext uri="{FF2B5EF4-FFF2-40B4-BE49-F238E27FC236}">
                <a16:creationId xmlns:a16="http://schemas.microsoft.com/office/drawing/2014/main" id="{0FBAFB9F-2A12-447F-885E-27C87CA0B6C4}"/>
              </a:ext>
            </a:extLst>
          </p:cNvPr>
          <p:cNvSpPr>
            <a:spLocks noGrp="1"/>
          </p:cNvSpPr>
          <p:nvPr>
            <p:ph idx="1"/>
          </p:nvPr>
        </p:nvSpPr>
        <p:spPr/>
        <p:txBody>
          <a:bodyPr>
            <a:normAutofit/>
          </a:bodyPr>
          <a:lstStyle/>
          <a:p>
            <a:r>
              <a:rPr lang="fr-CA" dirty="0"/>
              <a:t>Il faut créer un fichier .</a:t>
            </a:r>
            <a:r>
              <a:rPr lang="fr-CA" dirty="0" err="1"/>
              <a:t>gitignore</a:t>
            </a:r>
            <a:r>
              <a:rPr lang="fr-CA" dirty="0"/>
              <a:t> dans le dossier.</a:t>
            </a:r>
          </a:p>
          <a:p>
            <a:pPr marL="457200" indent="-457200">
              <a:buFont typeface="Arial" panose="020B0604020202020204" pitchFamily="34" charset="0"/>
              <a:buChar char="•"/>
            </a:pPr>
            <a:r>
              <a:rPr lang="fr-FR" dirty="0"/>
              <a:t>les lignes vides ou commençant par # sont ignorées </a:t>
            </a:r>
          </a:p>
          <a:p>
            <a:pPr marL="457200" indent="-457200">
              <a:buFont typeface="Arial" panose="020B0604020202020204" pitchFamily="34" charset="0"/>
              <a:buChar char="•"/>
            </a:pPr>
            <a:r>
              <a:rPr lang="fr-FR" dirty="0"/>
              <a:t>les patrons standards de fichiers sont utilisables </a:t>
            </a:r>
          </a:p>
          <a:p>
            <a:pPr marL="457200" indent="-457200">
              <a:buFont typeface="Arial" panose="020B0604020202020204" pitchFamily="34" charset="0"/>
              <a:buChar char="•"/>
            </a:pPr>
            <a:r>
              <a:rPr lang="fr-FR" dirty="0"/>
              <a:t>si le patron commence par une barre oblique (/), on n’utilisera pas la récursion.</a:t>
            </a:r>
          </a:p>
          <a:p>
            <a:pPr marL="457200" indent="-457200">
              <a:buFont typeface="Arial" panose="020B0604020202020204" pitchFamily="34" charset="0"/>
              <a:buChar char="•"/>
            </a:pPr>
            <a:r>
              <a:rPr lang="fr-FR" dirty="0"/>
              <a:t>si le patron se termine par une barre oblique (/), il indique un répertoire </a:t>
            </a:r>
          </a:p>
          <a:p>
            <a:pPr marL="457200" indent="-457200">
              <a:buFont typeface="Arial" panose="020B0604020202020204" pitchFamily="34" charset="0"/>
              <a:buChar char="•"/>
            </a:pPr>
            <a:r>
              <a:rPr lang="fr-FR" dirty="0"/>
              <a:t>un patron commençant par un point d’exclamation (!) indique des fichiers à inclure malgré les autres règles.</a:t>
            </a:r>
          </a:p>
          <a:p>
            <a:pPr marL="457200" indent="-457200">
              <a:buFont typeface="Arial" panose="020B0604020202020204" pitchFamily="34" charset="0"/>
              <a:buChar char="•"/>
            </a:pPr>
            <a:endParaRPr lang="fr-FR"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26520902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78D2-27C2-4D70-B394-A4724A2F92D0}"/>
              </a:ext>
            </a:extLst>
          </p:cNvPr>
          <p:cNvSpPr>
            <a:spLocks noGrp="1"/>
          </p:cNvSpPr>
          <p:nvPr>
            <p:ph type="title"/>
          </p:nvPr>
        </p:nvSpPr>
        <p:spPr/>
        <p:txBody>
          <a:bodyPr/>
          <a:lstStyle/>
          <a:p>
            <a:r>
              <a:rPr lang="fr-CA" dirty="0"/>
              <a:t>Exemple de .</a:t>
            </a:r>
            <a:r>
              <a:rPr lang="fr-CA" dirty="0" err="1"/>
              <a:t>gitignore</a:t>
            </a:r>
            <a:endParaRPr lang="en-US" dirty="0"/>
          </a:p>
        </p:txBody>
      </p:sp>
      <p:sp>
        <p:nvSpPr>
          <p:cNvPr id="3" name="Content Placeholder 2">
            <a:extLst>
              <a:ext uri="{FF2B5EF4-FFF2-40B4-BE49-F238E27FC236}">
                <a16:creationId xmlns:a16="http://schemas.microsoft.com/office/drawing/2014/main" id="{95BEAF98-DA22-41EE-991A-0749D5CD5368}"/>
              </a:ext>
            </a:extLst>
          </p:cNvPr>
          <p:cNvSpPr>
            <a:spLocks noGrp="1"/>
          </p:cNvSpPr>
          <p:nvPr>
            <p:ph idx="1"/>
          </p:nvPr>
        </p:nvSpPr>
        <p:spPr>
          <a:xfrm>
            <a:off x="609600" y="1371600"/>
            <a:ext cx="11176000" cy="5229225"/>
          </a:xfrm>
        </p:spPr>
        <p:txBody>
          <a:bodyPr>
            <a:normAutofit/>
          </a:bodyPr>
          <a:lstStyle/>
          <a:p>
            <a:r>
              <a:rPr lang="fr-FR" dirty="0"/>
              <a:t># pas de fichier .a</a:t>
            </a:r>
            <a:br>
              <a:rPr lang="fr-FR" dirty="0"/>
            </a:br>
            <a:r>
              <a:rPr lang="fr-FR" dirty="0"/>
              <a:t>*.a</a:t>
            </a:r>
          </a:p>
          <a:p>
            <a:r>
              <a:rPr lang="fr-FR" dirty="0"/>
              <a:t># mais suivre </a:t>
            </a:r>
            <a:r>
              <a:rPr lang="fr-FR" dirty="0" err="1"/>
              <a:t>lib.a</a:t>
            </a:r>
            <a:r>
              <a:rPr lang="fr-FR" dirty="0"/>
              <a:t> malgré la règle précédente</a:t>
            </a:r>
            <a:br>
              <a:rPr lang="fr-FR" dirty="0"/>
            </a:br>
            <a:r>
              <a:rPr lang="fr-FR" dirty="0"/>
              <a:t>!</a:t>
            </a:r>
            <a:r>
              <a:rPr lang="fr-FR" dirty="0" err="1"/>
              <a:t>lib.a</a:t>
            </a:r>
            <a:endParaRPr lang="fr-FR" dirty="0"/>
          </a:p>
          <a:p>
            <a:r>
              <a:rPr lang="fr-FR" dirty="0"/>
              <a:t># ignorer uniquement le fichier TODO à la racine du projet</a:t>
            </a:r>
            <a:br>
              <a:rPr lang="fr-FR" dirty="0"/>
            </a:br>
            <a:r>
              <a:rPr lang="fr-FR" dirty="0"/>
              <a:t>/TODO</a:t>
            </a:r>
          </a:p>
          <a:p>
            <a:r>
              <a:rPr lang="fr-FR" dirty="0"/>
              <a:t># ignorer tous les fichiers dans le répertoire </a:t>
            </a:r>
            <a:r>
              <a:rPr lang="fr-FR" dirty="0" err="1"/>
              <a:t>build</a:t>
            </a:r>
            <a:br>
              <a:rPr lang="fr-FR" dirty="0"/>
            </a:br>
            <a:r>
              <a:rPr lang="fr-FR" dirty="0" err="1"/>
              <a:t>build</a:t>
            </a:r>
            <a:r>
              <a:rPr lang="fr-FR" dirty="0"/>
              <a:t>/</a:t>
            </a:r>
          </a:p>
          <a:p>
            <a:r>
              <a:rPr lang="fr-FR" dirty="0"/>
              <a:t># ignorer doc/notes.txt, mais pas doc/server/arch.txt</a:t>
            </a:r>
            <a:br>
              <a:rPr lang="fr-FR" dirty="0"/>
            </a:br>
            <a:r>
              <a:rPr lang="fr-FR" dirty="0"/>
              <a:t>doc/*.txt</a:t>
            </a:r>
          </a:p>
          <a:p>
            <a:r>
              <a:rPr lang="fr-FR" dirty="0"/>
              <a:t># ignorer tous les fichiers .txt sous le répertoire doc/</a:t>
            </a:r>
            <a:br>
              <a:rPr lang="fr-FR" dirty="0"/>
            </a:br>
            <a:r>
              <a:rPr lang="fr-FR" dirty="0"/>
              <a:t>doc/**/*.txt</a:t>
            </a:r>
            <a:endParaRPr lang="en-US" dirty="0"/>
          </a:p>
        </p:txBody>
      </p:sp>
    </p:spTree>
    <p:extLst>
      <p:ext uri="{BB962C8B-B14F-4D97-AF65-F5344CB8AC3E}">
        <p14:creationId xmlns:p14="http://schemas.microsoft.com/office/powerpoint/2010/main" val="27693854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70875-2E97-43A5-97A9-05BEEFD529F8}"/>
              </a:ext>
            </a:extLst>
          </p:cNvPr>
          <p:cNvSpPr>
            <a:spLocks noGrp="1"/>
          </p:cNvSpPr>
          <p:nvPr>
            <p:ph type="title"/>
          </p:nvPr>
        </p:nvSpPr>
        <p:spPr/>
        <p:txBody>
          <a:bodyPr>
            <a:normAutofit/>
          </a:bodyPr>
          <a:lstStyle/>
          <a:p>
            <a:r>
              <a:rPr lang="fr-FR" b="1" dirty="0"/>
              <a:t>Inspecter les modifications</a:t>
            </a:r>
            <a:endParaRPr lang="en-US" dirty="0"/>
          </a:p>
        </p:txBody>
      </p:sp>
      <p:sp>
        <p:nvSpPr>
          <p:cNvPr id="3" name="Content Placeholder 2">
            <a:extLst>
              <a:ext uri="{FF2B5EF4-FFF2-40B4-BE49-F238E27FC236}">
                <a16:creationId xmlns:a16="http://schemas.microsoft.com/office/drawing/2014/main" id="{E68D0763-453C-462C-BD95-713470C39122}"/>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git status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diff</a:t>
            </a:r>
          </a:p>
          <a:p>
            <a:r>
              <a:rPr lang="en-US" dirty="0" err="1"/>
              <a:t>Inspecte</a:t>
            </a:r>
            <a:r>
              <a:rPr lang="en-US" dirty="0"/>
              <a:t> </a:t>
            </a:r>
            <a:r>
              <a:rPr lang="en-US" dirty="0" err="1"/>
              <a:t>ce</a:t>
            </a:r>
            <a:r>
              <a:rPr lang="en-US" dirty="0"/>
              <a:t> qui a </a:t>
            </a:r>
            <a:r>
              <a:rPr lang="en-US" dirty="0" err="1"/>
              <a:t>changé</a:t>
            </a:r>
            <a:r>
              <a:rPr lang="en-US" dirty="0"/>
              <a:t> </a:t>
            </a:r>
            <a:r>
              <a:rPr lang="en-US" dirty="0" err="1"/>
              <a:t>dans</a:t>
            </a:r>
            <a:r>
              <a:rPr lang="en-US" dirty="0"/>
              <a:t> le dossier de travail, </a:t>
            </a:r>
            <a:r>
              <a:rPr lang="en-US" dirty="0" err="1"/>
              <a:t>mais</a:t>
            </a:r>
            <a:r>
              <a:rPr lang="en-US" dirty="0"/>
              <a:t> </a:t>
            </a:r>
            <a:r>
              <a:rPr lang="en-US" dirty="0" err="1"/>
              <a:t>n’est</a:t>
            </a:r>
            <a:r>
              <a:rPr lang="en-US" dirty="0"/>
              <a:t> pas </a:t>
            </a:r>
            <a:r>
              <a:rPr lang="en-US" dirty="0" err="1"/>
              <a:t>stagé</a:t>
            </a:r>
            <a:r>
              <a:rPr lang="en-US" dirty="0"/>
              <a:t> (</a:t>
            </a:r>
            <a:r>
              <a:rPr lang="en-US" dirty="0" err="1"/>
              <a:t>indexé</a:t>
            </a:r>
            <a:r>
              <a:rPr lang="en-US" dirty="0"/>
              <a:t>).</a:t>
            </a:r>
          </a:p>
          <a:p>
            <a:r>
              <a:rPr lang="fr-CA" dirty="0"/>
              <a:t>N</a:t>
            </a:r>
            <a:r>
              <a:rPr lang="en-US" dirty="0"/>
              <a:t>e </a:t>
            </a:r>
            <a:r>
              <a:rPr lang="en-US" dirty="0" err="1"/>
              <a:t>retourne</a:t>
            </a:r>
            <a:r>
              <a:rPr lang="en-US" dirty="0"/>
              <a:t> </a:t>
            </a:r>
            <a:r>
              <a:rPr lang="en-US" dirty="0" err="1"/>
              <a:t>rien</a:t>
            </a:r>
            <a:r>
              <a:rPr lang="en-US" dirty="0"/>
              <a:t> </a:t>
            </a:r>
            <a:r>
              <a:rPr lang="en-US" dirty="0" err="1"/>
              <a:t>si</a:t>
            </a:r>
            <a:r>
              <a:rPr lang="en-US" dirty="0"/>
              <a:t> tout </a:t>
            </a:r>
            <a:r>
              <a:rPr lang="en-US" dirty="0" err="1"/>
              <a:t>est</a:t>
            </a:r>
            <a:r>
              <a:rPr lang="en-US" dirty="0"/>
              <a:t> stage (</a:t>
            </a:r>
            <a:r>
              <a:rPr lang="en-US" dirty="0" err="1"/>
              <a:t>indexé</a:t>
            </a:r>
            <a:r>
              <a:rPr lang="en-US" dirty="0"/>
              <a:t>)</a:t>
            </a:r>
          </a:p>
          <a:p>
            <a:r>
              <a:rPr lang="en-US" dirty="0">
                <a:latin typeface="Courier New" panose="02070309020205020404" pitchFamily="49" charset="0"/>
                <a:cs typeface="Courier New" panose="02070309020205020404" pitchFamily="49" charset="0"/>
              </a:rPr>
              <a:t>git diff --staged (--cached) </a:t>
            </a:r>
            <a:br>
              <a:rPr lang="en-US" dirty="0">
                <a:latin typeface="Courier New" panose="02070309020205020404" pitchFamily="49" charset="0"/>
                <a:cs typeface="Courier New" panose="02070309020205020404" pitchFamily="49" charset="0"/>
              </a:rPr>
            </a:br>
            <a:r>
              <a:rPr lang="en-US" dirty="0" err="1"/>
              <a:t>inspecte</a:t>
            </a:r>
            <a:r>
              <a:rPr lang="en-US" dirty="0"/>
              <a:t> </a:t>
            </a:r>
            <a:r>
              <a:rPr lang="en-US" dirty="0" err="1"/>
              <a:t>ce</a:t>
            </a:r>
            <a:r>
              <a:rPr lang="en-US" dirty="0"/>
              <a:t> qui a </a:t>
            </a:r>
            <a:r>
              <a:rPr lang="en-US" dirty="0" err="1"/>
              <a:t>changé</a:t>
            </a:r>
            <a:r>
              <a:rPr lang="en-US" dirty="0"/>
              <a:t> </a:t>
            </a:r>
            <a:r>
              <a:rPr lang="en-US" dirty="0" err="1"/>
              <a:t>dans</a:t>
            </a:r>
            <a:r>
              <a:rPr lang="en-US" dirty="0"/>
              <a:t> le staging.</a:t>
            </a:r>
          </a:p>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difftool</a:t>
            </a:r>
            <a:r>
              <a:rPr lang="en-US" dirty="0">
                <a:latin typeface="Courier New" panose="02070309020205020404" pitchFamily="49" charset="0"/>
                <a:cs typeface="Courier New" panose="02070309020205020404" pitchFamily="49" charset="0"/>
              </a:rPr>
              <a:t>      </a:t>
            </a:r>
            <a:r>
              <a:rPr lang="en-US" dirty="0" err="1">
                <a:cs typeface="Courier New" panose="02070309020205020404" pitchFamily="49" charset="0"/>
              </a:rPr>
              <a:t>outil</a:t>
            </a:r>
            <a:r>
              <a:rPr lang="en-US" dirty="0">
                <a:cs typeface="Courier New" panose="02070309020205020404" pitchFamily="49" charset="0"/>
              </a:rPr>
              <a:t> </a:t>
            </a:r>
            <a:r>
              <a:rPr lang="en-US" dirty="0" err="1">
                <a:cs typeface="Courier New" panose="02070309020205020404" pitchFamily="49" charset="0"/>
              </a:rPr>
              <a:t>graphique</a:t>
            </a:r>
            <a:endParaRPr lang="en-US" dirty="0"/>
          </a:p>
        </p:txBody>
      </p:sp>
    </p:spTree>
    <p:extLst>
      <p:ext uri="{BB962C8B-B14F-4D97-AF65-F5344CB8AC3E}">
        <p14:creationId xmlns:p14="http://schemas.microsoft.com/office/powerpoint/2010/main" val="94929725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2404-CE8B-471B-B2C5-F030E3303BA2}"/>
              </a:ext>
            </a:extLst>
          </p:cNvPr>
          <p:cNvSpPr>
            <a:spLocks noGrp="1"/>
          </p:cNvSpPr>
          <p:nvPr>
            <p:ph type="title"/>
          </p:nvPr>
        </p:nvSpPr>
        <p:spPr/>
        <p:txBody>
          <a:bodyPr/>
          <a:lstStyle/>
          <a:p>
            <a:r>
              <a:rPr lang="fr-CA" dirty="0" err="1"/>
              <a:t>Commiter</a:t>
            </a:r>
            <a:r>
              <a:rPr lang="fr-CA" dirty="0"/>
              <a:t> les changements</a:t>
            </a:r>
            <a:endParaRPr lang="en-US" dirty="0"/>
          </a:p>
        </p:txBody>
      </p:sp>
      <p:sp>
        <p:nvSpPr>
          <p:cNvPr id="3" name="Content Placeholder 2">
            <a:extLst>
              <a:ext uri="{FF2B5EF4-FFF2-40B4-BE49-F238E27FC236}">
                <a16:creationId xmlns:a16="http://schemas.microsoft.com/office/drawing/2014/main" id="{B2355F29-7E58-4114-B5C9-C6BF88C4CEEC}"/>
              </a:ext>
            </a:extLst>
          </p:cNvPr>
          <p:cNvSpPr>
            <a:spLocks noGrp="1"/>
          </p:cNvSpPr>
          <p:nvPr>
            <p:ph idx="1"/>
          </p:nvPr>
        </p:nvSpPr>
        <p:spPr/>
        <p:txBody>
          <a:bodyPr/>
          <a:lstStyle/>
          <a:p>
            <a:r>
              <a:rPr lang="fr-CA" dirty="0"/>
              <a:t>Ce qui fait parti du commit (validation): la liste des fichiers </a:t>
            </a:r>
            <a:r>
              <a:rPr lang="fr-CA" i="1" dirty="0" err="1"/>
              <a:t>stagés</a:t>
            </a:r>
            <a:r>
              <a:rPr lang="fr-CA" dirty="0"/>
              <a:t>.</a:t>
            </a:r>
          </a:p>
          <a:p>
            <a:r>
              <a:rPr lang="fr-CA" dirty="0">
                <a:latin typeface="Courier New" panose="02070309020205020404" pitchFamily="49" charset="0"/>
                <a:cs typeface="Courier New" panose="02070309020205020404" pitchFamily="49" charset="0"/>
              </a:rPr>
              <a:t>git commit</a:t>
            </a:r>
            <a:br>
              <a:rPr lang="fr-CA" dirty="0">
                <a:latin typeface="Courier New" panose="02070309020205020404" pitchFamily="49" charset="0"/>
                <a:cs typeface="Courier New" panose="02070309020205020404" pitchFamily="49" charset="0"/>
              </a:rPr>
            </a:br>
            <a:r>
              <a:rPr lang="fr-CA" dirty="0"/>
              <a:t>Lance un éditeur pour décrire le commit. Les lignes # sont commentées.</a:t>
            </a:r>
          </a:p>
          <a:p>
            <a:r>
              <a:rPr lang="fr-CA" dirty="0">
                <a:latin typeface="Courier New" panose="02070309020205020404" pitchFamily="49" charset="0"/>
                <a:cs typeface="Courier New" panose="02070309020205020404" pitchFamily="49" charset="0"/>
              </a:rPr>
              <a:t>git commit -v </a:t>
            </a:r>
            <a:br>
              <a:rPr lang="fr-CA" dirty="0"/>
            </a:br>
            <a:r>
              <a:rPr lang="fr-CA" dirty="0"/>
              <a:t>ajoute le diff dans les commentaires de l’éditeur</a:t>
            </a:r>
          </a:p>
          <a:p>
            <a:r>
              <a:rPr lang="fr-CA" dirty="0">
                <a:latin typeface="Courier New" panose="02070309020205020404" pitchFamily="49" charset="0"/>
                <a:cs typeface="Courier New" panose="02070309020205020404" pitchFamily="49" charset="0"/>
              </a:rPr>
              <a:t>git commit -m "message pour décrire le commit"</a:t>
            </a:r>
            <a:br>
              <a:rPr lang="fr-CA" dirty="0"/>
            </a:br>
            <a:r>
              <a:rPr lang="fr-CA" dirty="0"/>
              <a:t>Pas d’éditeur lancé.  </a:t>
            </a:r>
            <a:br>
              <a:rPr lang="fr-CA" dirty="0"/>
            </a:br>
            <a:endParaRPr lang="fr-CA" dirty="0"/>
          </a:p>
          <a:p>
            <a:endParaRPr lang="fr-CA" dirty="0"/>
          </a:p>
        </p:txBody>
      </p:sp>
    </p:spTree>
    <p:extLst>
      <p:ext uri="{BB962C8B-B14F-4D97-AF65-F5344CB8AC3E}">
        <p14:creationId xmlns:p14="http://schemas.microsoft.com/office/powerpoint/2010/main" val="89872484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DB3C-7386-4FAB-A317-6AD87837FAEB}"/>
              </a:ext>
            </a:extLst>
          </p:cNvPr>
          <p:cNvSpPr>
            <a:spLocks noGrp="1"/>
          </p:cNvSpPr>
          <p:nvPr>
            <p:ph type="title"/>
          </p:nvPr>
        </p:nvSpPr>
        <p:spPr/>
        <p:txBody>
          <a:bodyPr/>
          <a:lstStyle/>
          <a:p>
            <a:r>
              <a:rPr lang="fr-CA" dirty="0"/>
              <a:t>Détails du commit</a:t>
            </a:r>
            <a:endParaRPr lang="en-US" dirty="0"/>
          </a:p>
        </p:txBody>
      </p:sp>
      <p:sp>
        <p:nvSpPr>
          <p:cNvPr id="3" name="Content Placeholder 2">
            <a:extLst>
              <a:ext uri="{FF2B5EF4-FFF2-40B4-BE49-F238E27FC236}">
                <a16:creationId xmlns:a16="http://schemas.microsoft.com/office/drawing/2014/main" id="{98FD0FC8-F2CF-45A2-8089-047FF220A6E8}"/>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commit -m “</a:t>
            </a:r>
            <a:r>
              <a:rPr lang="en-US" dirty="0" err="1">
                <a:latin typeface="Courier New" panose="02070309020205020404" pitchFamily="49" charset="0"/>
                <a:cs typeface="Courier New" panose="02070309020205020404" pitchFamily="49" charset="0"/>
              </a:rPr>
              <a:t>Réparer</a:t>
            </a:r>
            <a:r>
              <a:rPr lang="en-US" dirty="0">
                <a:latin typeface="Courier New" panose="02070309020205020404" pitchFamily="49" charset="0"/>
                <a:cs typeface="Courier New" panose="02070309020205020404" pitchFamily="49" charset="0"/>
              </a:rPr>
              <a:t> bogue de </a:t>
            </a:r>
            <a:r>
              <a:rPr lang="en-US" dirty="0" err="1">
                <a:latin typeface="Courier New" panose="02070309020205020404" pitchFamily="49" charset="0"/>
                <a:cs typeface="Courier New" panose="02070309020205020404" pitchFamily="49" charset="0"/>
              </a:rPr>
              <a:t>vitesse</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[master 463dc4f] </a:t>
            </a:r>
            <a:r>
              <a:rPr lang="en-US" dirty="0" err="1">
                <a:latin typeface="Courier New" panose="02070309020205020404" pitchFamily="49" charset="0"/>
                <a:cs typeface="Courier New" panose="02070309020205020404" pitchFamily="49" charset="0"/>
              </a:rPr>
              <a:t>Réparer</a:t>
            </a:r>
            <a:r>
              <a:rPr lang="en-US" dirty="0">
                <a:latin typeface="Courier New" panose="02070309020205020404" pitchFamily="49" charset="0"/>
                <a:cs typeface="Courier New" panose="02070309020205020404" pitchFamily="49" charset="0"/>
              </a:rPr>
              <a:t> bogue de </a:t>
            </a:r>
            <a:r>
              <a:rPr lang="en-US" dirty="0" err="1">
                <a:latin typeface="Courier New" panose="02070309020205020404" pitchFamily="49" charset="0"/>
                <a:cs typeface="Courier New" panose="02070309020205020404" pitchFamily="49" charset="0"/>
              </a:rPr>
              <a:t>vitesse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2 files changed, 2 insertions(+)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create mode 100644 README</a:t>
            </a:r>
          </a:p>
          <a:p>
            <a:r>
              <a:rPr lang="fr-CA" dirty="0"/>
              <a:t>Master est la branche</a:t>
            </a:r>
            <a:br>
              <a:rPr lang="fr-CA" dirty="0"/>
            </a:br>
            <a:r>
              <a:rPr lang="fr-CA" dirty="0"/>
              <a:t>464dc4f est un extrait du hash code (Sha-1)</a:t>
            </a:r>
          </a:p>
        </p:txBody>
      </p:sp>
    </p:spTree>
    <p:extLst>
      <p:ext uri="{BB962C8B-B14F-4D97-AF65-F5344CB8AC3E}">
        <p14:creationId xmlns:p14="http://schemas.microsoft.com/office/powerpoint/2010/main" val="319303616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49B6-B105-4AE2-A44D-24C4CD85E95C}"/>
              </a:ext>
            </a:extLst>
          </p:cNvPr>
          <p:cNvSpPr>
            <a:spLocks noGrp="1"/>
          </p:cNvSpPr>
          <p:nvPr>
            <p:ph type="title"/>
          </p:nvPr>
        </p:nvSpPr>
        <p:spPr/>
        <p:txBody>
          <a:bodyPr>
            <a:normAutofit/>
          </a:bodyPr>
          <a:lstStyle/>
          <a:p>
            <a:r>
              <a:rPr lang="fr-FR" b="1" dirty="0"/>
              <a:t>Sauter l’étape de mise en index (</a:t>
            </a:r>
            <a:r>
              <a:rPr lang="fr-FR" b="1" dirty="0" err="1"/>
              <a:t>staging</a:t>
            </a:r>
            <a:r>
              <a:rPr lang="fr-FR" b="1" dirty="0"/>
              <a:t>)</a:t>
            </a:r>
            <a:endParaRPr lang="en-US" dirty="0"/>
          </a:p>
        </p:txBody>
      </p:sp>
      <p:sp>
        <p:nvSpPr>
          <p:cNvPr id="3" name="Content Placeholder 2">
            <a:extLst>
              <a:ext uri="{FF2B5EF4-FFF2-40B4-BE49-F238E27FC236}">
                <a16:creationId xmlns:a16="http://schemas.microsoft.com/office/drawing/2014/main" id="{BD33A6B6-D13E-48DE-B2A8-2533731AB666}"/>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status</a:t>
            </a:r>
            <a:br>
              <a:rPr lang="en-US" dirty="0"/>
            </a:br>
            <a:r>
              <a:rPr lang="en-US" dirty="0"/>
              <a:t>Changes not staged for commit.</a:t>
            </a:r>
          </a:p>
          <a:p>
            <a:r>
              <a:rPr lang="en-US" dirty="0">
                <a:latin typeface="Courier New" panose="02070309020205020404" pitchFamily="49" charset="0"/>
                <a:cs typeface="Courier New" panose="02070309020205020404" pitchFamily="49" charset="0"/>
              </a:rPr>
              <a:t>git commit -a -m ‘</a:t>
            </a:r>
            <a:r>
              <a:rPr lang="en-US" dirty="0" err="1">
                <a:latin typeface="Courier New" panose="02070309020205020404" pitchFamily="49" charset="0"/>
                <a:cs typeface="Courier New" panose="02070309020205020404" pitchFamily="49" charset="0"/>
              </a:rPr>
              <a:t>ajout</a:t>
            </a:r>
            <a:r>
              <a:rPr lang="en-US" dirty="0">
                <a:latin typeface="Courier New" panose="02070309020205020404" pitchFamily="49" charset="0"/>
                <a:cs typeface="Courier New" panose="02070309020205020404" pitchFamily="49" charset="0"/>
              </a:rPr>
              <a:t> de test </a:t>
            </a:r>
            <a:r>
              <a:rPr lang="en-US" dirty="0" err="1">
                <a:latin typeface="Courier New" panose="02070309020205020404" pitchFamily="49" charset="0"/>
                <a:cs typeface="Courier New" panose="02070309020205020404" pitchFamily="49" charset="0"/>
              </a:rPr>
              <a:t>unitaires</a:t>
            </a:r>
            <a:r>
              <a:rPr lang="en-US" dirty="0">
                <a:latin typeface="Courier New" panose="02070309020205020404" pitchFamily="49" charset="0"/>
                <a:cs typeface="Courier New" panose="02070309020205020404" pitchFamily="49" charset="0"/>
              </a:rPr>
              <a:t>’</a:t>
            </a:r>
            <a:br>
              <a:rPr lang="en-US" dirty="0"/>
            </a:br>
            <a:r>
              <a:rPr lang="en-US" dirty="0" err="1"/>
              <a:t>ajoute</a:t>
            </a:r>
            <a:r>
              <a:rPr lang="en-US" dirty="0"/>
              <a:t> les </a:t>
            </a:r>
            <a:r>
              <a:rPr lang="en-US" dirty="0" err="1"/>
              <a:t>fichiers</a:t>
            </a:r>
            <a:r>
              <a:rPr lang="en-US" dirty="0"/>
              <a:t> de </a:t>
            </a:r>
            <a:r>
              <a:rPr lang="en-US" dirty="0" err="1"/>
              <a:t>unstaged</a:t>
            </a:r>
            <a:r>
              <a:rPr lang="en-US" dirty="0"/>
              <a:t> à staged à </a:t>
            </a:r>
            <a:r>
              <a:rPr lang="en-US" dirty="0" err="1"/>
              <a:t>commited</a:t>
            </a:r>
            <a:endParaRPr lang="en-US" dirty="0"/>
          </a:p>
          <a:p>
            <a:r>
              <a:rPr lang="fr-CA" dirty="0"/>
              <a:t>L</a:t>
            </a:r>
            <a:r>
              <a:rPr lang="en-US" dirty="0"/>
              <a:t>e -a </a:t>
            </a:r>
            <a:r>
              <a:rPr lang="en-US" dirty="0" err="1"/>
              <a:t>pourrait</a:t>
            </a:r>
            <a:r>
              <a:rPr lang="en-US" dirty="0"/>
              <a:t> </a:t>
            </a:r>
            <a:r>
              <a:rPr lang="en-US" dirty="0" err="1"/>
              <a:t>ajouter</a:t>
            </a:r>
            <a:r>
              <a:rPr lang="en-US" dirty="0"/>
              <a:t> des </a:t>
            </a:r>
            <a:r>
              <a:rPr lang="en-US" dirty="0" err="1"/>
              <a:t>fichiers</a:t>
            </a:r>
            <a:r>
              <a:rPr lang="en-US" dirty="0"/>
              <a:t> </a:t>
            </a:r>
            <a:r>
              <a:rPr lang="en-US" dirty="0" err="1"/>
              <a:t>indésirables</a:t>
            </a:r>
            <a:r>
              <a:rPr lang="en-US" dirty="0"/>
              <a:t>. Faire attention avec </a:t>
            </a:r>
            <a:r>
              <a:rPr lang="en-US" dirty="0" err="1"/>
              <a:t>cette</a:t>
            </a:r>
            <a:r>
              <a:rPr lang="en-US" dirty="0"/>
              <a:t> </a:t>
            </a:r>
            <a:r>
              <a:rPr lang="en-US" dirty="0" err="1"/>
              <a:t>commande</a:t>
            </a:r>
            <a:r>
              <a:rPr lang="en-US" dirty="0"/>
              <a:t>. </a:t>
            </a:r>
            <a:endParaRPr lang="fr-CA" dirty="0"/>
          </a:p>
          <a:p>
            <a:endParaRPr lang="en-US" dirty="0"/>
          </a:p>
        </p:txBody>
      </p:sp>
    </p:spTree>
    <p:extLst>
      <p:ext uri="{BB962C8B-B14F-4D97-AF65-F5344CB8AC3E}">
        <p14:creationId xmlns:p14="http://schemas.microsoft.com/office/powerpoint/2010/main" val="157520123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D174-F2E9-4776-BFCF-CA1BD5A95169}"/>
              </a:ext>
            </a:extLst>
          </p:cNvPr>
          <p:cNvSpPr>
            <a:spLocks noGrp="1"/>
          </p:cNvSpPr>
          <p:nvPr>
            <p:ph type="title"/>
          </p:nvPr>
        </p:nvSpPr>
        <p:spPr/>
        <p:txBody>
          <a:bodyPr/>
          <a:lstStyle/>
          <a:p>
            <a:r>
              <a:rPr lang="fr-CA" dirty="0"/>
              <a:t>Enlever fichiers</a:t>
            </a:r>
            <a:endParaRPr lang="en-US" dirty="0"/>
          </a:p>
        </p:txBody>
      </p:sp>
      <p:sp>
        <p:nvSpPr>
          <p:cNvPr id="3" name="Content Placeholder 2">
            <a:extLst>
              <a:ext uri="{FF2B5EF4-FFF2-40B4-BE49-F238E27FC236}">
                <a16:creationId xmlns:a16="http://schemas.microsoft.com/office/drawing/2014/main" id="{432AA0FF-A10A-4772-AB9B-A7BB73C2C858}"/>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del PROJECTS.md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status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PROJECTS.md</a:t>
            </a:r>
            <a:br>
              <a:rPr lang="en-US" dirty="0"/>
            </a:br>
            <a:br>
              <a:rPr lang="en-US" dirty="0"/>
            </a:br>
            <a:r>
              <a:rPr lang="en-US" dirty="0"/>
              <a:t>On </a:t>
            </a:r>
            <a:r>
              <a:rPr lang="en-US" dirty="0" err="1"/>
              <a:t>pourrait</a:t>
            </a:r>
            <a:r>
              <a:rPr lang="en-US" dirty="0"/>
              <a:t> </a:t>
            </a:r>
            <a:r>
              <a:rPr lang="en-US" dirty="0" err="1"/>
              <a:t>aussi</a:t>
            </a:r>
            <a:r>
              <a:rPr lang="en-US" dirty="0"/>
              <a:t> </a:t>
            </a:r>
            <a:r>
              <a:rPr lang="en-US" dirty="0" err="1"/>
              <a:t>enlever</a:t>
            </a:r>
            <a:r>
              <a:rPr lang="en-US" dirty="0"/>
              <a:t> le tracking d’un </a:t>
            </a:r>
            <a:r>
              <a:rPr lang="en-US" dirty="0" err="1"/>
              <a:t>fichier</a:t>
            </a:r>
            <a:r>
              <a:rPr lang="en-US" dirty="0"/>
              <a:t>, tout </a:t>
            </a:r>
            <a:r>
              <a:rPr lang="en-US" dirty="0" err="1"/>
              <a:t>en</a:t>
            </a:r>
            <a:r>
              <a:rPr lang="en-US" dirty="0"/>
              <a:t> gardant le </a:t>
            </a:r>
            <a:r>
              <a:rPr lang="en-US" dirty="0" err="1"/>
              <a:t>fichier</a:t>
            </a:r>
            <a:r>
              <a:rPr lang="en-US" dirty="0"/>
              <a:t>. </a:t>
            </a:r>
          </a:p>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--cached README  </a:t>
            </a:r>
            <a:r>
              <a:rPr lang="en-US" dirty="0"/>
              <a:t>(</a:t>
            </a:r>
            <a:r>
              <a:rPr lang="en-US" dirty="0" err="1"/>
              <a:t>enlève</a:t>
            </a:r>
            <a:r>
              <a:rPr lang="en-US" dirty="0"/>
              <a:t> du staging)</a:t>
            </a:r>
          </a:p>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log/\*.log </a:t>
            </a:r>
            <a:r>
              <a:rPr lang="en-US" dirty="0"/>
              <a:t>(</a:t>
            </a:r>
            <a:r>
              <a:rPr lang="en-US" dirty="0" err="1"/>
              <a:t>enlève</a:t>
            </a:r>
            <a:r>
              <a:rPr lang="en-US" dirty="0"/>
              <a:t> le tracking de </a:t>
            </a:r>
            <a:r>
              <a:rPr lang="en-US" dirty="0" err="1"/>
              <a:t>tous</a:t>
            </a:r>
            <a:r>
              <a:rPr lang="en-US" dirty="0"/>
              <a:t> les </a:t>
            </a:r>
            <a:r>
              <a:rPr lang="en-US" dirty="0" err="1"/>
              <a:t>fichiers</a:t>
            </a:r>
            <a:r>
              <a:rPr lang="en-US" dirty="0"/>
              <a:t> *.log du dossier log. )</a:t>
            </a:r>
          </a:p>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  </a:t>
            </a:r>
            <a:r>
              <a:rPr lang="en-US" dirty="0"/>
              <a:t>(</a:t>
            </a:r>
            <a:r>
              <a:rPr lang="en-US" dirty="0" err="1"/>
              <a:t>enlève</a:t>
            </a:r>
            <a:r>
              <a:rPr lang="en-US" dirty="0"/>
              <a:t> le tracking de </a:t>
            </a:r>
            <a:r>
              <a:rPr lang="en-US" dirty="0" err="1"/>
              <a:t>tous</a:t>
            </a:r>
            <a:r>
              <a:rPr lang="en-US" dirty="0"/>
              <a:t> les </a:t>
            </a:r>
            <a:r>
              <a:rPr lang="en-US" dirty="0" err="1"/>
              <a:t>fichiers</a:t>
            </a:r>
            <a:r>
              <a:rPr lang="en-US" dirty="0"/>
              <a:t> </a:t>
            </a:r>
            <a:r>
              <a:rPr lang="en-US" dirty="0" err="1"/>
              <a:t>finissants</a:t>
            </a:r>
            <a:r>
              <a:rPr lang="en-US" dirty="0"/>
              <a:t> par tilde)</a:t>
            </a:r>
          </a:p>
        </p:txBody>
      </p:sp>
    </p:spTree>
    <p:extLst>
      <p:ext uri="{BB962C8B-B14F-4D97-AF65-F5344CB8AC3E}">
        <p14:creationId xmlns:p14="http://schemas.microsoft.com/office/powerpoint/2010/main" val="29886216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589E-5AA9-41A2-8B83-60590AC3E9E7}"/>
              </a:ext>
            </a:extLst>
          </p:cNvPr>
          <p:cNvSpPr>
            <a:spLocks noGrp="1"/>
          </p:cNvSpPr>
          <p:nvPr>
            <p:ph type="title"/>
          </p:nvPr>
        </p:nvSpPr>
        <p:spPr/>
        <p:txBody>
          <a:bodyPr/>
          <a:lstStyle/>
          <a:p>
            <a:r>
              <a:rPr lang="fr-CA" dirty="0"/>
              <a:t>Déplacer fichier</a:t>
            </a:r>
            <a:endParaRPr lang="en-US" dirty="0"/>
          </a:p>
        </p:txBody>
      </p:sp>
      <p:sp>
        <p:nvSpPr>
          <p:cNvPr id="3" name="Content Placeholder 2">
            <a:extLst>
              <a:ext uri="{FF2B5EF4-FFF2-40B4-BE49-F238E27FC236}">
                <a16:creationId xmlns:a16="http://schemas.microsoft.com/office/drawing/2014/main" id="{C2DAD0A8-5779-4A48-847C-34962D3BD611}"/>
              </a:ext>
            </a:extLst>
          </p:cNvPr>
          <p:cNvSpPr>
            <a:spLocks noGrp="1"/>
          </p:cNvSpPr>
          <p:nvPr>
            <p:ph idx="1"/>
          </p:nvPr>
        </p:nvSpPr>
        <p:spPr/>
        <p:txBody>
          <a:bodyPr/>
          <a:lstStyle/>
          <a:p>
            <a:r>
              <a:rPr lang="fr-CA" dirty="0"/>
              <a:t>On utilise git mv quand on change le nom d’un fichier ou qu’on le déplace. </a:t>
            </a:r>
            <a:br>
              <a:rPr lang="fr-CA" dirty="0"/>
            </a:br>
            <a:r>
              <a:rPr lang="en-US" dirty="0">
                <a:latin typeface="Courier New" panose="02070309020205020404" pitchFamily="49" charset="0"/>
                <a:cs typeface="Courier New" panose="02070309020205020404" pitchFamily="49" charset="0"/>
              </a:rPr>
              <a:t>git mv </a:t>
            </a:r>
            <a:r>
              <a:rPr lang="en-US" dirty="0" err="1">
                <a:latin typeface="Courier New" panose="02070309020205020404" pitchFamily="49" charset="0"/>
                <a:cs typeface="Courier New" panose="02070309020205020404" pitchFamily="49" charset="0"/>
              </a:rPr>
              <a:t>fichier_source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fichier_dest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599606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BE0A-B809-48A6-8720-CF4A7AD2F94C}"/>
              </a:ext>
            </a:extLst>
          </p:cNvPr>
          <p:cNvSpPr>
            <a:spLocks noGrp="1"/>
          </p:cNvSpPr>
          <p:nvPr>
            <p:ph type="title"/>
          </p:nvPr>
        </p:nvSpPr>
        <p:spPr/>
        <p:txBody>
          <a:bodyPr/>
          <a:lstStyle/>
          <a:p>
            <a:r>
              <a:rPr lang="fr-CA" dirty="0"/>
              <a:t>Plan de cours</a:t>
            </a:r>
            <a:endParaRPr lang="en-US" dirty="0"/>
          </a:p>
        </p:txBody>
      </p:sp>
      <p:sp>
        <p:nvSpPr>
          <p:cNvPr id="3" name="Content Placeholder 2">
            <a:extLst>
              <a:ext uri="{FF2B5EF4-FFF2-40B4-BE49-F238E27FC236}">
                <a16:creationId xmlns:a16="http://schemas.microsoft.com/office/drawing/2014/main" id="{EBDFF097-6F42-4940-8D46-0D227B657962}"/>
              </a:ext>
            </a:extLst>
          </p:cNvPr>
          <p:cNvSpPr>
            <a:spLocks noGrp="1"/>
          </p:cNvSpPr>
          <p:nvPr>
            <p:ph idx="1"/>
          </p:nvPr>
        </p:nvSpPr>
        <p:spPr/>
        <p:txBody>
          <a:bodyPr>
            <a:normAutofit/>
          </a:bodyPr>
          <a:lstStyle/>
          <a:p>
            <a:pPr marL="514350" indent="-514350">
              <a:buAutoNum type="arabicPeriod"/>
            </a:pPr>
            <a:r>
              <a:rPr lang="fr-CA" dirty="0"/>
              <a:t>Intro à la gestion de version et Git</a:t>
            </a:r>
          </a:p>
          <a:p>
            <a:pPr marL="514350" indent="-514350">
              <a:buAutoNum type="arabicPeriod"/>
            </a:pPr>
            <a:r>
              <a:rPr lang="fr-CA" dirty="0"/>
              <a:t>Bases de Git</a:t>
            </a:r>
          </a:p>
          <a:p>
            <a:pPr marL="514350" indent="-514350">
              <a:buAutoNum type="arabicPeriod"/>
            </a:pPr>
            <a:r>
              <a:rPr lang="fr-CA" dirty="0"/>
              <a:t>Travailler avec les branches</a:t>
            </a:r>
          </a:p>
          <a:p>
            <a:pPr marL="514350" indent="-514350">
              <a:buAutoNum type="arabicPeriod"/>
            </a:pPr>
            <a:r>
              <a:rPr lang="fr-CA" dirty="0"/>
              <a:t>Git sur le serveur</a:t>
            </a:r>
          </a:p>
          <a:p>
            <a:pPr marL="514350" indent="-514350">
              <a:buAutoNum type="arabicPeriod"/>
            </a:pPr>
            <a:r>
              <a:rPr lang="fr-CA" dirty="0"/>
              <a:t>Git distribué avec ses workflow</a:t>
            </a:r>
          </a:p>
          <a:p>
            <a:pPr marL="514350" indent="-514350">
              <a:buAutoNum type="arabicPeriod"/>
            </a:pPr>
            <a:r>
              <a:rPr lang="fr-CA" dirty="0" err="1"/>
              <a:t>Github</a:t>
            </a:r>
            <a:endParaRPr lang="fr-CA" dirty="0"/>
          </a:p>
          <a:p>
            <a:pPr marL="514350" indent="-514350">
              <a:buAutoNum type="arabicPeriod"/>
            </a:pPr>
            <a:r>
              <a:rPr lang="fr-CA" dirty="0"/>
              <a:t>Outils de Git</a:t>
            </a:r>
            <a:endParaRPr lang="en-US" dirty="0"/>
          </a:p>
        </p:txBody>
      </p:sp>
    </p:spTree>
    <p:extLst>
      <p:ext uri="{BB962C8B-B14F-4D97-AF65-F5344CB8AC3E}">
        <p14:creationId xmlns:p14="http://schemas.microsoft.com/office/powerpoint/2010/main" val="15768602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8610-3259-43D2-80EE-7B3A539EB3D4}"/>
              </a:ext>
            </a:extLst>
          </p:cNvPr>
          <p:cNvSpPr>
            <a:spLocks noGrp="1"/>
          </p:cNvSpPr>
          <p:nvPr>
            <p:ph type="title"/>
          </p:nvPr>
        </p:nvSpPr>
        <p:spPr/>
        <p:txBody>
          <a:bodyPr>
            <a:normAutofit/>
          </a:bodyPr>
          <a:lstStyle/>
          <a:p>
            <a:r>
              <a:rPr lang="fr-CA" dirty="0"/>
              <a:t>Visionner l’historique de Commit</a:t>
            </a:r>
            <a:endParaRPr lang="en-US" dirty="0"/>
          </a:p>
        </p:txBody>
      </p:sp>
      <p:sp>
        <p:nvSpPr>
          <p:cNvPr id="3" name="Content Placeholder 2">
            <a:extLst>
              <a:ext uri="{FF2B5EF4-FFF2-40B4-BE49-F238E27FC236}">
                <a16:creationId xmlns:a16="http://schemas.microsoft.com/office/drawing/2014/main" id="{52B7E74B-E03D-4A5E-95A9-20A9C252F32D}"/>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git clone https://github.com/schacon/simplegit-progit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log</a:t>
            </a:r>
          </a:p>
          <a:p>
            <a:r>
              <a:rPr lang="en-US" dirty="0">
                <a:cs typeface="Courier New" panose="02070309020205020404" pitchFamily="49" charset="0"/>
              </a:rPr>
              <a:t>git log </a:t>
            </a:r>
            <a:r>
              <a:rPr lang="en-US" dirty="0" err="1">
                <a:cs typeface="Courier New" panose="02070309020205020404" pitchFamily="49" charset="0"/>
              </a:rPr>
              <a:t>liste</a:t>
            </a:r>
            <a:r>
              <a:rPr lang="en-US" dirty="0">
                <a:cs typeface="Courier New" panose="02070309020205020404" pitchFamily="49" charset="0"/>
              </a:rPr>
              <a:t> les commits </a:t>
            </a:r>
            <a:r>
              <a:rPr lang="en-US" dirty="0" err="1">
                <a:cs typeface="Courier New" panose="02070309020205020404" pitchFamily="49" charset="0"/>
              </a:rPr>
              <a:t>dans</a:t>
            </a:r>
            <a:r>
              <a:rPr lang="en-US" dirty="0">
                <a:cs typeface="Courier New" panose="02070309020205020404" pitchFamily="49" charset="0"/>
              </a:rPr>
              <a:t> </a:t>
            </a:r>
            <a:r>
              <a:rPr lang="en-US" dirty="0" err="1">
                <a:cs typeface="Courier New" panose="02070309020205020404" pitchFamily="49" charset="0"/>
              </a:rPr>
              <a:t>l’ordre</a:t>
            </a:r>
            <a:r>
              <a:rPr lang="en-US" dirty="0">
                <a:cs typeface="Courier New" panose="02070309020205020404" pitchFamily="49" charset="0"/>
              </a:rPr>
              <a:t> </a:t>
            </a:r>
            <a:r>
              <a:rPr lang="en-US" dirty="0" err="1">
                <a:cs typeface="Courier New" panose="02070309020205020404" pitchFamily="49" charset="0"/>
              </a:rPr>
              <a:t>chronologique</a:t>
            </a:r>
            <a:r>
              <a:rPr lang="en-US" dirty="0">
                <a:cs typeface="Courier New" panose="02070309020205020404" pitchFamily="49" charset="0"/>
              </a:rPr>
              <a:t> inverse.</a:t>
            </a:r>
          </a:p>
          <a:p>
            <a:r>
              <a:rPr lang="fr-CA" dirty="0">
                <a:cs typeface="Courier New" panose="02070309020205020404" pitchFamily="49" charset="0"/>
              </a:rPr>
              <a:t>git l</a:t>
            </a:r>
            <a:r>
              <a:rPr lang="en-US" dirty="0" err="1">
                <a:cs typeface="Courier New" panose="02070309020205020404" pitchFamily="49" charset="0"/>
              </a:rPr>
              <a:t>og</a:t>
            </a:r>
            <a:r>
              <a:rPr lang="en-US" dirty="0">
                <a:cs typeface="Courier New" panose="02070309020205020404" pitchFamily="49" charset="0"/>
              </a:rPr>
              <a:t> </a:t>
            </a:r>
            <a:r>
              <a:rPr lang="en-US" dirty="0" err="1">
                <a:cs typeface="Courier New" panose="02070309020205020404" pitchFamily="49" charset="0"/>
              </a:rPr>
              <a:t>inclut</a:t>
            </a:r>
            <a:r>
              <a:rPr lang="en-US" dirty="0">
                <a:cs typeface="Courier New" panose="02070309020205020404" pitchFamily="49" charset="0"/>
              </a:rPr>
              <a:t> le checksum Sha-1, nom et </a:t>
            </a:r>
            <a:r>
              <a:rPr lang="en-US" dirty="0" err="1">
                <a:cs typeface="Courier New" panose="02070309020205020404" pitchFamily="49" charset="0"/>
              </a:rPr>
              <a:t>couriel</a:t>
            </a:r>
            <a:r>
              <a:rPr lang="en-US" dirty="0">
                <a:cs typeface="Courier New" panose="02070309020205020404" pitchFamily="49" charset="0"/>
              </a:rPr>
              <a:t> de </a:t>
            </a:r>
            <a:r>
              <a:rPr lang="en-US" dirty="0" err="1">
                <a:cs typeface="Courier New" panose="02070309020205020404" pitchFamily="49" charset="0"/>
              </a:rPr>
              <a:t>l’auteur</a:t>
            </a:r>
            <a:r>
              <a:rPr lang="en-US" dirty="0">
                <a:cs typeface="Courier New" panose="02070309020205020404" pitchFamily="49" charset="0"/>
              </a:rPr>
              <a:t>, la date et le message du commit. </a:t>
            </a:r>
          </a:p>
          <a:p>
            <a:r>
              <a:rPr lang="en-US" dirty="0">
                <a:latin typeface="Courier New" panose="02070309020205020404" pitchFamily="49" charset="0"/>
                <a:cs typeface="Courier New" panose="02070309020205020404" pitchFamily="49" charset="0"/>
              </a:rPr>
              <a:t>git log -p -2</a:t>
            </a:r>
            <a:br>
              <a:rPr lang="en-US" dirty="0">
                <a:latin typeface="Courier New" panose="02070309020205020404" pitchFamily="49" charset="0"/>
                <a:cs typeface="Courier New" panose="02070309020205020404" pitchFamily="49" charset="0"/>
              </a:rPr>
            </a:br>
            <a:r>
              <a:rPr lang="en-US" dirty="0">
                <a:cs typeface="Courier New" panose="02070309020205020404" pitchFamily="49" charset="0"/>
              </a:rPr>
              <a:t>-p (patch) </a:t>
            </a:r>
            <a:r>
              <a:rPr lang="en-US" dirty="0" err="1">
                <a:cs typeface="Courier New" panose="02070309020205020404" pitchFamily="49" charset="0"/>
              </a:rPr>
              <a:t>montre</a:t>
            </a:r>
            <a:r>
              <a:rPr lang="en-US" dirty="0">
                <a:cs typeface="Courier New" panose="02070309020205020404" pitchFamily="49" charset="0"/>
              </a:rPr>
              <a:t> la </a:t>
            </a:r>
            <a:r>
              <a:rPr lang="en-US" dirty="0" err="1">
                <a:cs typeface="Courier New" panose="02070309020205020404" pitchFamily="49" charset="0"/>
              </a:rPr>
              <a:t>différence</a:t>
            </a:r>
            <a:r>
              <a:rPr lang="en-US" dirty="0">
                <a:cs typeface="Courier New" panose="02070309020205020404" pitchFamily="49" charset="0"/>
              </a:rPr>
              <a:t> entre les commits. -n </a:t>
            </a:r>
            <a:r>
              <a:rPr lang="en-US" dirty="0" err="1">
                <a:cs typeface="Courier New" panose="02070309020205020404" pitchFamily="49" charset="0"/>
              </a:rPr>
              <a:t>limite</a:t>
            </a:r>
            <a:r>
              <a:rPr lang="en-US" dirty="0">
                <a:cs typeface="Courier New" panose="02070309020205020404" pitchFamily="49" charset="0"/>
              </a:rPr>
              <a:t> le </a:t>
            </a:r>
            <a:r>
              <a:rPr lang="en-US" dirty="0" err="1">
                <a:cs typeface="Courier New" panose="02070309020205020404" pitchFamily="49" charset="0"/>
              </a:rPr>
              <a:t>nombre</a:t>
            </a:r>
            <a:r>
              <a:rPr lang="en-US" dirty="0">
                <a:cs typeface="Courier New" panose="02070309020205020404" pitchFamily="49" charset="0"/>
              </a:rPr>
              <a:t> de log </a:t>
            </a:r>
            <a:r>
              <a:rPr lang="en-US" dirty="0" err="1">
                <a:cs typeface="Courier New" panose="02070309020205020404" pitchFamily="49" charset="0"/>
              </a:rPr>
              <a:t>retournés</a:t>
            </a:r>
            <a:r>
              <a:rPr lang="en-US" dirty="0">
                <a:cs typeface="Courier New" panose="02070309020205020404" pitchFamily="49" charset="0"/>
              </a:rPr>
              <a: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log --stat</a:t>
            </a:r>
            <a:br>
              <a:rPr lang="en-US" dirty="0">
                <a:latin typeface="Courier New" panose="02070309020205020404" pitchFamily="49" charset="0"/>
                <a:cs typeface="Courier New" panose="02070309020205020404" pitchFamily="49" charset="0"/>
              </a:rPr>
            </a:br>
            <a:r>
              <a:rPr lang="en-US" dirty="0"/>
              <a:t>-stat </a:t>
            </a:r>
            <a:r>
              <a:rPr lang="en-US" dirty="0" err="1"/>
              <a:t>montre</a:t>
            </a:r>
            <a:r>
              <a:rPr lang="en-US" dirty="0"/>
              <a:t> </a:t>
            </a:r>
            <a:r>
              <a:rPr lang="en-US" dirty="0" err="1"/>
              <a:t>quelques</a:t>
            </a:r>
            <a:r>
              <a:rPr lang="en-US" dirty="0"/>
              <a:t> </a:t>
            </a:r>
            <a:r>
              <a:rPr lang="en-US" dirty="0" err="1"/>
              <a:t>lignes</a:t>
            </a:r>
            <a:r>
              <a:rPr lang="en-US" dirty="0"/>
              <a:t> de </a:t>
            </a:r>
            <a:r>
              <a:rPr lang="en-US" dirty="0" err="1"/>
              <a:t>statistiques</a:t>
            </a:r>
            <a:r>
              <a:rPr lang="en-US" dirty="0"/>
              <a:t> pour </a:t>
            </a:r>
            <a:r>
              <a:rPr lang="en-US" dirty="0" err="1"/>
              <a:t>chaque</a:t>
            </a:r>
            <a:r>
              <a:rPr lang="en-US" dirty="0"/>
              <a:t> commit</a:t>
            </a:r>
            <a:br>
              <a:rPr lang="en-US" dirty="0"/>
            </a:b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289945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CBB3-BCC1-4AAF-8359-2E021B3CDE6F}"/>
              </a:ext>
            </a:extLst>
          </p:cNvPr>
          <p:cNvSpPr>
            <a:spLocks noGrp="1"/>
          </p:cNvSpPr>
          <p:nvPr>
            <p:ph type="title"/>
          </p:nvPr>
        </p:nvSpPr>
        <p:spPr/>
        <p:txBody>
          <a:bodyPr/>
          <a:lstStyle/>
          <a:p>
            <a:r>
              <a:rPr lang="fr-CA" dirty="0"/>
              <a:t>Un historique plus court</a:t>
            </a:r>
            <a:endParaRPr lang="en-US" dirty="0"/>
          </a:p>
        </p:txBody>
      </p:sp>
      <p:sp>
        <p:nvSpPr>
          <p:cNvPr id="3" name="Content Placeholder 2">
            <a:extLst>
              <a:ext uri="{FF2B5EF4-FFF2-40B4-BE49-F238E27FC236}">
                <a16:creationId xmlns:a16="http://schemas.microsoft.com/office/drawing/2014/main" id="{271C637F-6E34-4370-A916-699A0FC5A82A}"/>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log --pretty=</a:t>
            </a:r>
            <a:r>
              <a:rPr lang="en-US" dirty="0" err="1">
                <a:latin typeface="Courier New" panose="02070309020205020404" pitchFamily="49" charset="0"/>
                <a:cs typeface="Courier New" panose="02070309020205020404" pitchFamily="49" charset="0"/>
              </a:rPr>
              <a:t>oneline</a:t>
            </a:r>
            <a:endParaRPr lang="en-US" dirty="0">
              <a:latin typeface="Courier New" panose="02070309020205020404" pitchFamily="49" charset="0"/>
              <a:cs typeface="Courier New" panose="02070309020205020404" pitchFamily="49" charset="0"/>
            </a:endParaRPr>
          </a:p>
          <a:p>
            <a:r>
              <a:rPr lang="fr-CA" dirty="0" err="1"/>
              <a:t>Pretty</a:t>
            </a:r>
            <a:r>
              <a:rPr lang="fr-CA" dirty="0"/>
              <a:t> fait plus court, avec 4 formats: </a:t>
            </a:r>
            <a:r>
              <a:rPr lang="fr-CA" dirty="0" err="1"/>
              <a:t>oneline</a:t>
            </a:r>
            <a:r>
              <a:rPr lang="fr-CA" dirty="0"/>
              <a:t>, short, full, </a:t>
            </a:r>
            <a:r>
              <a:rPr lang="fr-CA" dirty="0" err="1"/>
              <a:t>fuller</a:t>
            </a:r>
            <a:r>
              <a:rPr lang="fr-CA" dirty="0"/>
              <a:t>.</a:t>
            </a:r>
          </a:p>
          <a:p>
            <a:r>
              <a:rPr lang="fr-CA" dirty="0"/>
              <a:t>On peut même créer son propre output</a:t>
            </a:r>
            <a:br>
              <a:rPr lang="fr-CA" dirty="0"/>
            </a:br>
            <a:r>
              <a:rPr lang="en-US" dirty="0">
                <a:latin typeface="Courier New" panose="02070309020205020404" pitchFamily="49" charset="0"/>
                <a:cs typeface="Courier New" panose="02070309020205020404" pitchFamily="49" charset="0"/>
              </a:rPr>
              <a:t>git log --pretty=format:"%h - %an, %</a:t>
            </a:r>
            <a:r>
              <a:rPr lang="en-US" dirty="0" err="1">
                <a:latin typeface="Courier New" panose="02070309020205020404" pitchFamily="49" charset="0"/>
                <a:cs typeface="Courier New" panose="02070309020205020404" pitchFamily="49" charset="0"/>
              </a:rPr>
              <a:t>ar</a:t>
            </a:r>
            <a:r>
              <a:rPr lang="en-US" dirty="0">
                <a:latin typeface="Courier New" panose="02070309020205020404" pitchFamily="49" charset="0"/>
                <a:cs typeface="Courier New" panose="02070309020205020404" pitchFamily="49" charset="0"/>
              </a:rPr>
              <a:t> : %s"</a:t>
            </a:r>
          </a:p>
          <a:p>
            <a:r>
              <a:rPr lang="fr-CA" dirty="0"/>
              <a:t>Voir le manuel pour la liste des formats possibles</a:t>
            </a:r>
            <a:br>
              <a:rPr lang="fr-CA" dirty="0"/>
            </a:br>
            <a:br>
              <a:rPr lang="fr-CA" dirty="0"/>
            </a:br>
            <a:r>
              <a:rPr lang="fr-CA" dirty="0"/>
              <a:t>Pour voir les branches et les merges, on peut utiliser --graph</a:t>
            </a:r>
          </a:p>
          <a:p>
            <a:endParaRPr lang="en-US" dirty="0"/>
          </a:p>
        </p:txBody>
      </p:sp>
    </p:spTree>
    <p:extLst>
      <p:ext uri="{BB962C8B-B14F-4D97-AF65-F5344CB8AC3E}">
        <p14:creationId xmlns:p14="http://schemas.microsoft.com/office/powerpoint/2010/main" val="332037902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BF6D-3454-4F63-A317-1925331F4798}"/>
              </a:ext>
            </a:extLst>
          </p:cNvPr>
          <p:cNvSpPr>
            <a:spLocks noGrp="1"/>
          </p:cNvSpPr>
          <p:nvPr>
            <p:ph type="title"/>
          </p:nvPr>
        </p:nvSpPr>
        <p:spPr/>
        <p:txBody>
          <a:bodyPr/>
          <a:lstStyle/>
          <a:p>
            <a:r>
              <a:rPr lang="fr-CA" dirty="0"/>
              <a:t>Options de git log</a:t>
            </a:r>
            <a:endParaRPr lang="en-US" dirty="0"/>
          </a:p>
        </p:txBody>
      </p:sp>
      <p:pic>
        <p:nvPicPr>
          <p:cNvPr id="8" name="Content Placeholder 7">
            <a:extLst>
              <a:ext uri="{FF2B5EF4-FFF2-40B4-BE49-F238E27FC236}">
                <a16:creationId xmlns:a16="http://schemas.microsoft.com/office/drawing/2014/main" id="{514286EC-55DD-43EE-A101-9606700495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16060"/>
            <a:ext cx="9187945" cy="5489221"/>
          </a:xfrm>
        </p:spPr>
      </p:pic>
    </p:spTree>
    <p:extLst>
      <p:ext uri="{BB962C8B-B14F-4D97-AF65-F5344CB8AC3E}">
        <p14:creationId xmlns:p14="http://schemas.microsoft.com/office/powerpoint/2010/main" val="251026141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81C6-D1EC-4A88-851C-3FF463EDFCC5}"/>
              </a:ext>
            </a:extLst>
          </p:cNvPr>
          <p:cNvSpPr>
            <a:spLocks noGrp="1"/>
          </p:cNvSpPr>
          <p:nvPr>
            <p:ph type="title"/>
          </p:nvPr>
        </p:nvSpPr>
        <p:spPr/>
        <p:txBody>
          <a:bodyPr/>
          <a:lstStyle/>
          <a:p>
            <a:r>
              <a:rPr lang="fr-CA" dirty="0"/>
              <a:t>Limiter le nombre de logs</a:t>
            </a:r>
            <a:endParaRPr lang="en-US" dirty="0"/>
          </a:p>
        </p:txBody>
      </p:sp>
      <p:sp>
        <p:nvSpPr>
          <p:cNvPr id="3" name="Content Placeholder 2">
            <a:extLst>
              <a:ext uri="{FF2B5EF4-FFF2-40B4-BE49-F238E27FC236}">
                <a16:creationId xmlns:a16="http://schemas.microsoft.com/office/drawing/2014/main" id="{B4528A64-95B5-4AB4-AC42-FE7C234BB3F6}"/>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git log --since=2.weeks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log --until="2008-01-15"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log --since="2 years 1 day 3 minutes ago"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--until="1 year ago"</a:t>
            </a:r>
          </a:p>
          <a:p>
            <a:r>
              <a:rPr lang="fr-CA" dirty="0"/>
              <a:t>--</a:t>
            </a:r>
            <a:r>
              <a:rPr lang="fr-CA" dirty="0" err="1"/>
              <a:t>author</a:t>
            </a:r>
            <a:r>
              <a:rPr lang="fr-CA" dirty="0"/>
              <a:t> pour filtrer d’après le nom de l’auteur</a:t>
            </a:r>
            <a:br>
              <a:rPr lang="fr-CA" dirty="0"/>
            </a:br>
            <a:r>
              <a:rPr lang="fr-CA" dirty="0"/>
              <a:t>--</a:t>
            </a:r>
            <a:r>
              <a:rPr lang="fr-CA" dirty="0" err="1"/>
              <a:t>grep</a:t>
            </a:r>
            <a:r>
              <a:rPr lang="fr-CA" dirty="0"/>
              <a:t> pour filtrer d’après le message du commit</a:t>
            </a:r>
            <a:br>
              <a:rPr lang="fr-CA" dirty="0"/>
            </a:br>
            <a:br>
              <a:rPr lang="fr-CA" dirty="0"/>
            </a:br>
            <a:r>
              <a:rPr lang="en-US" dirty="0">
                <a:latin typeface="Courier New" panose="02070309020205020404" pitchFamily="49" charset="0"/>
                <a:cs typeface="Courier New" panose="02070309020205020404" pitchFamily="49" charset="0"/>
              </a:rPr>
              <a:t>git log -S </a:t>
            </a:r>
            <a:r>
              <a:rPr lang="en-US" dirty="0" err="1">
                <a:latin typeface="Courier New" panose="02070309020205020404" pitchFamily="49" charset="0"/>
                <a:cs typeface="Courier New" panose="02070309020205020404" pitchFamily="49" charset="0"/>
              </a:rPr>
              <a:t>function_name</a:t>
            </a:r>
            <a:br>
              <a:rPr lang="en-US" dirty="0"/>
            </a:br>
            <a:r>
              <a:rPr lang="en-US" dirty="0" err="1"/>
              <a:t>filtre</a:t>
            </a:r>
            <a:r>
              <a:rPr lang="en-US" dirty="0"/>
              <a:t> un string de modification </a:t>
            </a:r>
            <a:r>
              <a:rPr lang="en-US" dirty="0" err="1"/>
              <a:t>dans</a:t>
            </a:r>
            <a:r>
              <a:rPr lang="en-US" dirty="0"/>
              <a:t> les </a:t>
            </a:r>
            <a:r>
              <a:rPr lang="en-US" dirty="0" err="1"/>
              <a:t>lignes</a:t>
            </a:r>
            <a:r>
              <a:rPr lang="en-US" dirty="0"/>
              <a:t> du diff. </a:t>
            </a:r>
          </a:p>
        </p:txBody>
      </p:sp>
    </p:spTree>
    <p:extLst>
      <p:ext uri="{BB962C8B-B14F-4D97-AF65-F5344CB8AC3E}">
        <p14:creationId xmlns:p14="http://schemas.microsoft.com/office/powerpoint/2010/main" val="365991222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420F-C28C-4A25-816B-A4445E5FFFC2}"/>
              </a:ext>
            </a:extLst>
          </p:cNvPr>
          <p:cNvSpPr>
            <a:spLocks noGrp="1"/>
          </p:cNvSpPr>
          <p:nvPr>
            <p:ph type="title"/>
          </p:nvPr>
        </p:nvSpPr>
        <p:spPr/>
        <p:txBody>
          <a:bodyPr/>
          <a:lstStyle/>
          <a:p>
            <a:r>
              <a:rPr lang="fr-CA" dirty="0"/>
              <a:t>Options de git log</a:t>
            </a:r>
            <a:endParaRPr lang="en-US" dirty="0"/>
          </a:p>
        </p:txBody>
      </p:sp>
      <p:pic>
        <p:nvPicPr>
          <p:cNvPr id="4" name="Content Placeholder 3">
            <a:extLst>
              <a:ext uri="{FF2B5EF4-FFF2-40B4-BE49-F238E27FC236}">
                <a16:creationId xmlns:a16="http://schemas.microsoft.com/office/drawing/2014/main" id="{FA569F1A-F55F-4442-B907-874833CD8DF8}"/>
              </a:ext>
            </a:extLst>
          </p:cNvPr>
          <p:cNvPicPr>
            <a:picLocks noGrp="1" noChangeAspect="1"/>
          </p:cNvPicPr>
          <p:nvPr>
            <p:ph idx="1"/>
          </p:nvPr>
        </p:nvPicPr>
        <p:blipFill>
          <a:blip r:embed="rId2"/>
          <a:stretch>
            <a:fillRect/>
          </a:stretch>
        </p:blipFill>
        <p:spPr>
          <a:xfrm>
            <a:off x="776902" y="1524319"/>
            <a:ext cx="9789497" cy="4614034"/>
          </a:xfrm>
          <a:prstGeom prst="rect">
            <a:avLst/>
          </a:prstGeom>
        </p:spPr>
      </p:pic>
    </p:spTree>
    <p:extLst>
      <p:ext uri="{BB962C8B-B14F-4D97-AF65-F5344CB8AC3E}">
        <p14:creationId xmlns:p14="http://schemas.microsoft.com/office/powerpoint/2010/main" val="362461652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CE84-816E-4D33-B426-C52FDD1F48D6}"/>
              </a:ext>
            </a:extLst>
          </p:cNvPr>
          <p:cNvSpPr>
            <a:spLocks noGrp="1"/>
          </p:cNvSpPr>
          <p:nvPr>
            <p:ph type="title"/>
          </p:nvPr>
        </p:nvSpPr>
        <p:spPr/>
        <p:txBody>
          <a:bodyPr>
            <a:normAutofit/>
          </a:bodyPr>
          <a:lstStyle/>
          <a:p>
            <a:r>
              <a:rPr lang="fr-CA" dirty="0"/>
              <a:t>Modifier un mauvais commit</a:t>
            </a:r>
            <a:endParaRPr lang="en-US" dirty="0"/>
          </a:p>
        </p:txBody>
      </p:sp>
      <p:sp>
        <p:nvSpPr>
          <p:cNvPr id="3" name="Content Placeholder 2">
            <a:extLst>
              <a:ext uri="{FF2B5EF4-FFF2-40B4-BE49-F238E27FC236}">
                <a16:creationId xmlns:a16="http://schemas.microsoft.com/office/drawing/2014/main" id="{F186EEA6-FD8A-4ECE-9284-CD5BC30FF4BB}"/>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commit –amend</a:t>
            </a:r>
            <a:br>
              <a:rPr lang="en-US" dirty="0"/>
            </a:br>
            <a:r>
              <a:rPr lang="en-US" dirty="0" err="1"/>
              <a:t>Modifie</a:t>
            </a:r>
            <a:r>
              <a:rPr lang="en-US" dirty="0"/>
              <a:t> le dernier commit </a:t>
            </a:r>
            <a:r>
              <a:rPr lang="en-US" dirty="0" err="1"/>
              <a:t>qu’on</a:t>
            </a:r>
            <a:r>
              <a:rPr lang="en-US" dirty="0"/>
              <a:t> </a:t>
            </a:r>
            <a:r>
              <a:rPr lang="en-US" dirty="0" err="1"/>
              <a:t>vient</a:t>
            </a:r>
            <a:r>
              <a:rPr lang="en-US" dirty="0"/>
              <a:t> de faire.  Si on </a:t>
            </a:r>
            <a:r>
              <a:rPr lang="en-US" dirty="0" err="1"/>
              <a:t>n’a</a:t>
            </a:r>
            <a:r>
              <a:rPr lang="en-US" dirty="0"/>
              <a:t> pas </a:t>
            </a:r>
            <a:r>
              <a:rPr lang="en-US" dirty="0" err="1"/>
              <a:t>modifié</a:t>
            </a:r>
            <a:r>
              <a:rPr lang="en-US" dirty="0"/>
              <a:t> le staging, </a:t>
            </a:r>
            <a:r>
              <a:rPr lang="en-US" dirty="0" err="1"/>
              <a:t>permet</a:t>
            </a:r>
            <a:r>
              <a:rPr lang="en-US" dirty="0"/>
              <a:t> de modifier le message de commit</a:t>
            </a:r>
            <a:br>
              <a:rPr lang="en-US" dirty="0"/>
            </a:br>
            <a:br>
              <a:rPr lang="en-US" dirty="0"/>
            </a:br>
            <a:r>
              <a:rPr lang="en-US" dirty="0">
                <a:latin typeface="Courier New" panose="02070309020205020404" pitchFamily="49" charset="0"/>
                <a:cs typeface="Courier New" panose="02070309020205020404" pitchFamily="49" charset="0"/>
              </a:rPr>
              <a:t>git commit -m 'initial commit'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add fichier_oublié.txt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commit --amend</a:t>
            </a:r>
            <a:br>
              <a:rPr lang="en-US" dirty="0">
                <a:latin typeface="Courier New" panose="02070309020205020404" pitchFamily="49" charset="0"/>
                <a:cs typeface="Courier New" panose="02070309020205020404" pitchFamily="49" charset="0"/>
              </a:rPr>
            </a:br>
            <a:r>
              <a:rPr lang="en-US" dirty="0" err="1">
                <a:cs typeface="Courier New" panose="02070309020205020404" pitchFamily="49" charset="0"/>
              </a:rPr>
              <a:t>Ajoute</a:t>
            </a:r>
            <a:r>
              <a:rPr lang="en-US" dirty="0">
                <a:cs typeface="Courier New" panose="02070309020205020404" pitchFamily="49" charset="0"/>
              </a:rPr>
              <a:t> un </a:t>
            </a:r>
            <a:r>
              <a:rPr lang="en-US" dirty="0" err="1">
                <a:cs typeface="Courier New" panose="02070309020205020404" pitchFamily="49" charset="0"/>
              </a:rPr>
              <a:t>fichier</a:t>
            </a:r>
            <a:r>
              <a:rPr lang="en-US" dirty="0">
                <a:cs typeface="Courier New" panose="02070309020205020404" pitchFamily="49" charset="0"/>
              </a:rPr>
              <a:t> </a:t>
            </a:r>
            <a:r>
              <a:rPr lang="en-US" dirty="0" err="1">
                <a:cs typeface="Courier New" panose="02070309020205020404" pitchFamily="49" charset="0"/>
              </a:rPr>
              <a:t>oublié</a:t>
            </a:r>
            <a:endParaRPr lang="en-US" dirty="0">
              <a:cs typeface="Courier New" panose="02070309020205020404" pitchFamily="49" charset="0"/>
            </a:endParaRPr>
          </a:p>
        </p:txBody>
      </p:sp>
    </p:spTree>
    <p:extLst>
      <p:ext uri="{BB962C8B-B14F-4D97-AF65-F5344CB8AC3E}">
        <p14:creationId xmlns:p14="http://schemas.microsoft.com/office/powerpoint/2010/main" val="42720716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8143-0D8B-44E9-BE16-9F1EE8B34E34}"/>
              </a:ext>
            </a:extLst>
          </p:cNvPr>
          <p:cNvSpPr>
            <a:spLocks noGrp="1"/>
          </p:cNvSpPr>
          <p:nvPr>
            <p:ph type="title"/>
          </p:nvPr>
        </p:nvSpPr>
        <p:spPr/>
        <p:txBody>
          <a:bodyPr/>
          <a:lstStyle/>
          <a:p>
            <a:r>
              <a:rPr lang="fr-CA" dirty="0"/>
              <a:t>Annuler un fichier indexé</a:t>
            </a:r>
            <a:endParaRPr lang="en-US" dirty="0"/>
          </a:p>
        </p:txBody>
      </p:sp>
      <p:sp>
        <p:nvSpPr>
          <p:cNvPr id="3" name="Content Placeholder 2">
            <a:extLst>
              <a:ext uri="{FF2B5EF4-FFF2-40B4-BE49-F238E27FC236}">
                <a16:creationId xmlns:a16="http://schemas.microsoft.com/office/drawing/2014/main" id="{E12889E6-57C7-45B8-A037-028BFA33AE57}"/>
              </a:ext>
            </a:extLst>
          </p:cNvPr>
          <p:cNvSpPr>
            <a:spLocks noGrp="1"/>
          </p:cNvSpPr>
          <p:nvPr>
            <p:ph idx="1"/>
          </p:nvPr>
        </p:nvSpPr>
        <p:spPr/>
        <p:txBody>
          <a:bodyPr/>
          <a:lstStyle/>
          <a:p>
            <a:r>
              <a:rPr lang="fr-CA" dirty="0"/>
              <a:t>Pour enlever un fichier qui a été </a:t>
            </a:r>
            <a:r>
              <a:rPr lang="fr-CA" dirty="0" err="1"/>
              <a:t>stagé</a:t>
            </a:r>
            <a:r>
              <a:rPr lang="fr-CA" dirty="0"/>
              <a:t> (indexé) par erreur. </a:t>
            </a:r>
            <a:br>
              <a:rPr lang="fr-CA" dirty="0"/>
            </a:br>
            <a:br>
              <a:rPr lang="fr-CA" dirty="0"/>
            </a:br>
            <a:r>
              <a:rPr lang="en-US" dirty="0">
                <a:latin typeface="Courier New" panose="02070309020205020404" pitchFamily="49" charset="0"/>
                <a:cs typeface="Courier New" panose="02070309020205020404" pitchFamily="49" charset="0"/>
              </a:rPr>
              <a:t>git add * </a:t>
            </a:r>
            <a:r>
              <a:rPr lang="en-US" dirty="0"/>
              <a:t>Oh non! 2 </a:t>
            </a:r>
            <a:r>
              <a:rPr lang="en-US" dirty="0" err="1"/>
              <a:t>fichiers</a:t>
            </a:r>
            <a:r>
              <a:rPr lang="en-US" dirty="0"/>
              <a:t> </a:t>
            </a:r>
            <a:r>
              <a:rPr lang="en-US" dirty="0" err="1"/>
              <a:t>sont</a:t>
            </a:r>
            <a:r>
              <a:rPr lang="en-US" dirty="0"/>
              <a:t> </a:t>
            </a:r>
            <a:r>
              <a:rPr lang="en-US" dirty="0" err="1"/>
              <a:t>stagés</a:t>
            </a:r>
            <a:r>
              <a:rPr lang="en-US" dirty="0"/>
              <a:t> </a:t>
            </a:r>
            <a:r>
              <a:rPr lang="en-US" dirty="0" err="1"/>
              <a:t>alors</a:t>
            </a:r>
            <a:r>
              <a:rPr lang="en-US" dirty="0"/>
              <a:t> </a:t>
            </a:r>
            <a:r>
              <a:rPr lang="en-US" dirty="0" err="1"/>
              <a:t>qu’on</a:t>
            </a:r>
            <a:r>
              <a:rPr lang="en-US" dirty="0"/>
              <a:t> </a:t>
            </a:r>
            <a:r>
              <a:rPr lang="en-US" dirty="0" err="1"/>
              <a:t>voulait</a:t>
            </a:r>
            <a:r>
              <a:rPr lang="en-US" dirty="0"/>
              <a:t> 2 commits</a:t>
            </a:r>
            <a:br>
              <a:rPr lang="en-US" dirty="0"/>
            </a:br>
            <a:r>
              <a:rPr lang="en-US" dirty="0">
                <a:latin typeface="Courier New" panose="02070309020205020404" pitchFamily="49" charset="0"/>
                <a:cs typeface="Courier New" panose="02070309020205020404" pitchFamily="49" charset="0"/>
              </a:rPr>
              <a:t>git status </a:t>
            </a:r>
            <a:r>
              <a:rPr lang="en-US" dirty="0"/>
              <a:t>On </a:t>
            </a:r>
            <a:r>
              <a:rPr lang="en-US" dirty="0" err="1"/>
              <a:t>indique</a:t>
            </a:r>
            <a:r>
              <a:rPr lang="en-US" dirty="0"/>
              <a:t> comment </a:t>
            </a:r>
            <a:r>
              <a:rPr lang="en-US" dirty="0" err="1"/>
              <a:t>annuler</a:t>
            </a:r>
            <a:r>
              <a:rPr lang="en-US" dirty="0"/>
              <a:t> </a:t>
            </a:r>
            <a:r>
              <a:rPr lang="en-US" dirty="0" err="1"/>
              <a:t>dans</a:t>
            </a:r>
            <a:r>
              <a:rPr lang="en-US" dirty="0"/>
              <a:t> le retour</a:t>
            </a:r>
          </a:p>
          <a:p>
            <a:r>
              <a:rPr lang="en-US" dirty="0">
                <a:latin typeface="Courier New" panose="02070309020205020404" pitchFamily="49" charset="0"/>
                <a:cs typeface="Courier New" panose="02070309020205020404" pitchFamily="49" charset="0"/>
              </a:rPr>
              <a:t>git reset HEAD fichier.md  </a:t>
            </a:r>
            <a:r>
              <a:rPr lang="en-US" dirty="0"/>
              <a:t>On </a:t>
            </a:r>
            <a:r>
              <a:rPr lang="en-US" dirty="0" err="1"/>
              <a:t>enlève</a:t>
            </a:r>
            <a:r>
              <a:rPr lang="en-US" dirty="0"/>
              <a:t> le fichier.md du staging</a:t>
            </a:r>
            <a:br>
              <a:rPr lang="en-US" dirty="0"/>
            </a:br>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status</a:t>
            </a:r>
            <a:r>
              <a:rPr lang="fr-CA" dirty="0">
                <a:latin typeface="Courier New" panose="02070309020205020404" pitchFamily="49" charset="0"/>
                <a:cs typeface="Courier New" panose="02070309020205020404" pitchFamily="49" charset="0"/>
              </a:rPr>
              <a:t> </a:t>
            </a:r>
            <a:r>
              <a:rPr lang="fr-CA" dirty="0"/>
              <a:t>Pour vérifier</a:t>
            </a:r>
            <a:r>
              <a:rPr lang="en-US" dirty="0"/>
              <a:t> </a:t>
            </a:r>
          </a:p>
          <a:p>
            <a:r>
              <a:rPr lang="fr-CA" dirty="0">
                <a:latin typeface="Courier New" panose="02070309020205020404" pitchFamily="49" charset="0"/>
                <a:cs typeface="Courier New" panose="02070309020205020404" pitchFamily="49" charset="0"/>
              </a:rPr>
              <a:t>git reset --hard HEAD fichier.md </a:t>
            </a:r>
            <a:r>
              <a:rPr lang="fr-CA" dirty="0"/>
              <a:t>permet de ramener le fichier en arrière. On perd les </a:t>
            </a:r>
            <a:r>
              <a:rPr lang="fr-CA" dirty="0" err="1"/>
              <a:t>modifs</a:t>
            </a:r>
            <a:r>
              <a:rPr lang="fr-CA" dirty="0"/>
              <a:t>. </a:t>
            </a:r>
            <a:endParaRPr lang="en-US" dirty="0"/>
          </a:p>
        </p:txBody>
      </p:sp>
    </p:spTree>
    <p:extLst>
      <p:ext uri="{BB962C8B-B14F-4D97-AF65-F5344CB8AC3E}">
        <p14:creationId xmlns:p14="http://schemas.microsoft.com/office/powerpoint/2010/main" val="327530663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D0AC-D112-4DD7-A814-35D0698D5315}"/>
              </a:ext>
            </a:extLst>
          </p:cNvPr>
          <p:cNvSpPr>
            <a:spLocks noGrp="1"/>
          </p:cNvSpPr>
          <p:nvPr>
            <p:ph type="title"/>
          </p:nvPr>
        </p:nvSpPr>
        <p:spPr/>
        <p:txBody>
          <a:bodyPr>
            <a:normAutofit/>
          </a:bodyPr>
          <a:lstStyle/>
          <a:p>
            <a:r>
              <a:rPr lang="fr-CA" dirty="0"/>
              <a:t>Ramener un fichier modifié à son état original</a:t>
            </a:r>
            <a:endParaRPr lang="en-US" dirty="0"/>
          </a:p>
        </p:txBody>
      </p:sp>
      <p:sp>
        <p:nvSpPr>
          <p:cNvPr id="3" name="Content Placeholder 2">
            <a:extLst>
              <a:ext uri="{FF2B5EF4-FFF2-40B4-BE49-F238E27FC236}">
                <a16:creationId xmlns:a16="http://schemas.microsoft.com/office/drawing/2014/main" id="{67147B9F-E1E4-4AF9-A298-21C061A2C784}"/>
              </a:ext>
            </a:extLst>
          </p:cNvPr>
          <p:cNvSpPr>
            <a:spLocks noGrp="1"/>
          </p:cNvSpPr>
          <p:nvPr>
            <p:ph idx="1"/>
          </p:nvPr>
        </p:nvSpPr>
        <p:spPr/>
        <p:txBody>
          <a:bodyPr/>
          <a:lstStyle/>
          <a:p>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status</a:t>
            </a:r>
            <a:r>
              <a:rPr lang="fr-CA" dirty="0">
                <a:latin typeface="Courier New" panose="02070309020205020404" pitchFamily="49" charset="0"/>
                <a:cs typeface="Courier New" panose="02070309020205020404" pitchFamily="49" charset="0"/>
              </a:rPr>
              <a:t> </a:t>
            </a:r>
            <a:r>
              <a:rPr lang="fr-CA" dirty="0"/>
              <a:t>nous rappelle comment revenir au fichier original</a:t>
            </a:r>
          </a:p>
          <a:p>
            <a:r>
              <a:rPr lang="en-US" dirty="0">
                <a:latin typeface="Courier New" panose="02070309020205020404" pitchFamily="49" charset="0"/>
                <a:cs typeface="Courier New" panose="02070309020205020404" pitchFamily="49" charset="0"/>
              </a:rPr>
              <a:t>git checkout -- ramener.txt</a:t>
            </a:r>
            <a:endParaRPr lang="fr-CA" dirty="0"/>
          </a:p>
          <a:p>
            <a:r>
              <a:rPr lang="fr-CA" dirty="0"/>
              <a:t>A</a:t>
            </a:r>
            <a:r>
              <a:rPr lang="en-US" dirty="0" err="1"/>
              <a:t>ttention</a:t>
            </a:r>
            <a:r>
              <a:rPr lang="en-US" dirty="0"/>
              <a:t>, on </a:t>
            </a:r>
            <a:r>
              <a:rPr lang="en-US" dirty="0" err="1"/>
              <a:t>perd</a:t>
            </a:r>
            <a:r>
              <a:rPr lang="en-US" dirty="0"/>
              <a:t> </a:t>
            </a:r>
            <a:r>
              <a:rPr lang="en-US" dirty="0" err="1"/>
              <a:t>toutes</a:t>
            </a:r>
            <a:r>
              <a:rPr lang="en-US" dirty="0"/>
              <a:t> les modifications </a:t>
            </a:r>
            <a:r>
              <a:rPr lang="en-US" dirty="0" err="1"/>
              <a:t>depuis</a:t>
            </a:r>
            <a:r>
              <a:rPr lang="en-US" dirty="0"/>
              <a:t> le dernier commit.</a:t>
            </a:r>
            <a:br>
              <a:rPr lang="en-US" dirty="0"/>
            </a:br>
            <a:br>
              <a:rPr lang="en-US" dirty="0"/>
            </a:br>
            <a:r>
              <a:rPr lang="en-US" dirty="0"/>
              <a:t>Si on </a:t>
            </a:r>
            <a:r>
              <a:rPr lang="en-US" dirty="0" err="1"/>
              <a:t>veut</a:t>
            </a:r>
            <a:r>
              <a:rPr lang="en-US" dirty="0"/>
              <a:t> conserver </a:t>
            </a:r>
            <a:r>
              <a:rPr lang="en-US" dirty="0" err="1"/>
              <a:t>ces</a:t>
            </a:r>
            <a:r>
              <a:rPr lang="en-US" dirty="0"/>
              <a:t> modifications pour plus tard, </a:t>
            </a:r>
            <a:r>
              <a:rPr lang="en-US" dirty="0" err="1"/>
              <a:t>il</a:t>
            </a:r>
            <a:r>
              <a:rPr lang="en-US" dirty="0"/>
              <a:t> </a:t>
            </a:r>
            <a:r>
              <a:rPr lang="en-US" dirty="0" err="1"/>
              <a:t>faut</a:t>
            </a:r>
            <a:r>
              <a:rPr lang="en-US" dirty="0"/>
              <a:t> faire du stashing </a:t>
            </a:r>
            <a:r>
              <a:rPr lang="en-US" dirty="0" err="1"/>
              <a:t>ou</a:t>
            </a:r>
            <a:r>
              <a:rPr lang="en-US" dirty="0"/>
              <a:t> du branching.</a:t>
            </a:r>
          </a:p>
          <a:p>
            <a:r>
              <a:rPr lang="fr-CA" dirty="0"/>
              <a:t>S</a:t>
            </a:r>
            <a:r>
              <a:rPr lang="en-US" dirty="0" err="1"/>
              <a:t>i</a:t>
            </a:r>
            <a:r>
              <a:rPr lang="en-US" dirty="0"/>
              <a:t> </a:t>
            </a:r>
            <a:r>
              <a:rPr lang="en-US" dirty="0" err="1"/>
              <a:t>c’est</a:t>
            </a:r>
            <a:r>
              <a:rPr lang="en-US" dirty="0"/>
              <a:t> </a:t>
            </a:r>
            <a:r>
              <a:rPr lang="en-US" dirty="0" err="1"/>
              <a:t>commité</a:t>
            </a:r>
            <a:r>
              <a:rPr lang="en-US" dirty="0"/>
              <a:t>, on </a:t>
            </a:r>
            <a:r>
              <a:rPr lang="en-US" dirty="0" err="1"/>
              <a:t>peut</a:t>
            </a:r>
            <a:r>
              <a:rPr lang="en-US" dirty="0"/>
              <a:t> le </a:t>
            </a:r>
            <a:r>
              <a:rPr lang="en-US" dirty="0" err="1"/>
              <a:t>récupérer</a:t>
            </a:r>
            <a:r>
              <a:rPr lang="en-US" dirty="0"/>
              <a:t>. </a:t>
            </a:r>
            <a:r>
              <a:rPr lang="en-US" dirty="0" err="1"/>
              <a:t>Sinon</a:t>
            </a:r>
            <a:r>
              <a:rPr lang="en-US" dirty="0"/>
              <a:t>, </a:t>
            </a:r>
            <a:r>
              <a:rPr lang="en-US" dirty="0" err="1"/>
              <a:t>c’est</a:t>
            </a:r>
            <a:r>
              <a:rPr lang="en-US" dirty="0"/>
              <a:t> facile à </a:t>
            </a:r>
            <a:r>
              <a:rPr lang="en-US" dirty="0" err="1"/>
              <a:t>perdre</a:t>
            </a:r>
            <a:r>
              <a:rPr lang="en-US" dirty="0"/>
              <a:t>. </a:t>
            </a:r>
          </a:p>
        </p:txBody>
      </p:sp>
    </p:spTree>
    <p:extLst>
      <p:ext uri="{BB962C8B-B14F-4D97-AF65-F5344CB8AC3E}">
        <p14:creationId xmlns:p14="http://schemas.microsoft.com/office/powerpoint/2010/main" val="160111376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6C54-F2DE-47C6-96BC-AC4F77B1EB3F}"/>
              </a:ext>
            </a:extLst>
          </p:cNvPr>
          <p:cNvSpPr>
            <a:spLocks noGrp="1"/>
          </p:cNvSpPr>
          <p:nvPr>
            <p:ph type="title"/>
          </p:nvPr>
        </p:nvSpPr>
        <p:spPr/>
        <p:txBody>
          <a:bodyPr>
            <a:normAutofit/>
          </a:bodyPr>
          <a:lstStyle/>
          <a:p>
            <a:r>
              <a:rPr lang="fr-FR" b="1" dirty="0"/>
              <a:t>Travailler avec des dépôts distants</a:t>
            </a:r>
            <a:endParaRPr lang="en-US" dirty="0"/>
          </a:p>
        </p:txBody>
      </p:sp>
      <p:sp>
        <p:nvSpPr>
          <p:cNvPr id="3" name="Content Placeholder 2">
            <a:extLst>
              <a:ext uri="{FF2B5EF4-FFF2-40B4-BE49-F238E27FC236}">
                <a16:creationId xmlns:a16="http://schemas.microsoft.com/office/drawing/2014/main" id="{585AECED-A650-48D7-BC5A-10D71BF85ABC}"/>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clone https://github.com/schacon/ticgit</a:t>
            </a:r>
            <a:br>
              <a:rPr lang="en-US" dirty="0"/>
            </a:br>
            <a:r>
              <a:rPr lang="en-US" dirty="0">
                <a:latin typeface="Courier New" panose="02070309020205020404" pitchFamily="49" charset="0"/>
                <a:cs typeface="Courier New" panose="02070309020205020404" pitchFamily="49" charset="0"/>
              </a:rPr>
              <a:t>cd </a:t>
            </a:r>
            <a:r>
              <a:rPr lang="en-US" dirty="0" err="1">
                <a:latin typeface="Courier New" panose="02070309020205020404" pitchFamily="49" charset="0"/>
                <a:cs typeface="Courier New" panose="02070309020205020404" pitchFamily="49" charset="0"/>
              </a:rPr>
              <a:t>ticgit</a:t>
            </a:r>
            <a:br>
              <a:rPr lang="en-US" dirty="0"/>
            </a:br>
            <a:r>
              <a:rPr lang="en-US" dirty="0">
                <a:latin typeface="Courier New" panose="02070309020205020404" pitchFamily="49" charset="0"/>
                <a:cs typeface="Courier New" panose="02070309020205020404" pitchFamily="49" charset="0"/>
              </a:rPr>
              <a:t>git remote      </a:t>
            </a:r>
            <a:r>
              <a:rPr lang="en-US" dirty="0" err="1"/>
              <a:t>Liste</a:t>
            </a:r>
            <a:r>
              <a:rPr lang="en-US" dirty="0"/>
              <a:t> des </a:t>
            </a:r>
            <a:r>
              <a:rPr lang="en-US" dirty="0" err="1"/>
              <a:t>noms</a:t>
            </a:r>
            <a:r>
              <a:rPr lang="en-US" dirty="0"/>
              <a:t> “courts” des </a:t>
            </a:r>
            <a:r>
              <a:rPr lang="en-US" dirty="0" err="1"/>
              <a:t>serveurs</a:t>
            </a:r>
            <a:br>
              <a:rPr lang="en-US" dirty="0"/>
            </a:br>
            <a:r>
              <a:rPr lang="en-US" dirty="0">
                <a:latin typeface="Courier New" panose="02070309020205020404" pitchFamily="49" charset="0"/>
                <a:cs typeface="Courier New" panose="02070309020205020404" pitchFamily="49" charset="0"/>
              </a:rPr>
              <a:t>git remote –v   </a:t>
            </a:r>
            <a:r>
              <a:rPr lang="en-US" dirty="0" err="1"/>
              <a:t>Liste</a:t>
            </a:r>
            <a:r>
              <a:rPr lang="en-US" dirty="0"/>
              <a:t> des </a:t>
            </a:r>
            <a:r>
              <a:rPr lang="en-US" dirty="0" err="1"/>
              <a:t>noms</a:t>
            </a:r>
            <a:r>
              <a:rPr lang="en-US" dirty="0"/>
              <a:t> et des URL</a:t>
            </a:r>
          </a:p>
        </p:txBody>
      </p:sp>
    </p:spTree>
    <p:extLst>
      <p:ext uri="{BB962C8B-B14F-4D97-AF65-F5344CB8AC3E}">
        <p14:creationId xmlns:p14="http://schemas.microsoft.com/office/powerpoint/2010/main" val="364479106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B8FD-344A-4335-A218-0FF474C8D940}"/>
              </a:ext>
            </a:extLst>
          </p:cNvPr>
          <p:cNvSpPr>
            <a:spLocks noGrp="1"/>
          </p:cNvSpPr>
          <p:nvPr>
            <p:ph type="title"/>
          </p:nvPr>
        </p:nvSpPr>
        <p:spPr/>
        <p:txBody>
          <a:bodyPr/>
          <a:lstStyle/>
          <a:p>
            <a:r>
              <a:rPr lang="fr-CA" dirty="0"/>
              <a:t>Ajouter un </a:t>
            </a:r>
            <a:r>
              <a:rPr lang="fr-CA" dirty="0" err="1"/>
              <a:t>dépot</a:t>
            </a:r>
            <a:endParaRPr lang="en-US" dirty="0"/>
          </a:p>
        </p:txBody>
      </p:sp>
      <p:sp>
        <p:nvSpPr>
          <p:cNvPr id="3" name="Content Placeholder 2">
            <a:extLst>
              <a:ext uri="{FF2B5EF4-FFF2-40B4-BE49-F238E27FC236}">
                <a16:creationId xmlns:a16="http://schemas.microsoft.com/office/drawing/2014/main" id="{A704D588-36E2-4069-98B8-3EACA1D28427}"/>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remote add [</a:t>
            </a:r>
            <a:r>
              <a:rPr lang="en-US" dirty="0" err="1">
                <a:latin typeface="Courier New" panose="02070309020205020404" pitchFamily="49" charset="0"/>
                <a:cs typeface="Courier New" panose="02070309020205020404" pitchFamily="49" charset="0"/>
              </a:rPr>
              <a:t>nomcourt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 </a:t>
            </a:r>
            <a:br>
              <a:rPr lang="en-US" dirty="0"/>
            </a:br>
            <a:r>
              <a:rPr lang="fr-CA" dirty="0"/>
              <a:t>O</a:t>
            </a:r>
            <a:r>
              <a:rPr lang="en-US" dirty="0"/>
              <a:t>n </a:t>
            </a:r>
            <a:r>
              <a:rPr lang="en-US" dirty="0" err="1"/>
              <a:t>peut</a:t>
            </a:r>
            <a:r>
              <a:rPr lang="en-US" dirty="0"/>
              <a:t> </a:t>
            </a:r>
            <a:r>
              <a:rPr lang="en-US" dirty="0" err="1"/>
              <a:t>utiliser</a:t>
            </a:r>
            <a:r>
              <a:rPr lang="en-US" dirty="0"/>
              <a:t> le nom court </a:t>
            </a:r>
            <a:r>
              <a:rPr lang="en-US" dirty="0" err="1"/>
              <a:t>plutôt</a:t>
            </a:r>
            <a:r>
              <a:rPr lang="en-US" dirty="0"/>
              <a:t> que le </a:t>
            </a:r>
            <a:r>
              <a:rPr lang="en-US" dirty="0" err="1"/>
              <a:t>url</a:t>
            </a:r>
            <a:r>
              <a:rPr lang="en-US" dirty="0"/>
              <a:t> par la suite. </a:t>
            </a:r>
            <a:br>
              <a:rPr lang="en-US" dirty="0"/>
            </a:br>
            <a:br>
              <a:rPr lang="en-US" dirty="0"/>
            </a:br>
            <a:r>
              <a:rPr lang="en-US" dirty="0">
                <a:latin typeface="Courier New" panose="02070309020205020404" pitchFamily="49" charset="0"/>
                <a:cs typeface="Courier New" panose="02070309020205020404" pitchFamily="49" charset="0"/>
              </a:rPr>
              <a:t>git remote add </a:t>
            </a:r>
            <a:r>
              <a:rPr lang="en-US" dirty="0" err="1">
                <a:latin typeface="Courier New" panose="02070309020205020404" pitchFamily="49" charset="0"/>
                <a:cs typeface="Courier New" panose="02070309020205020404" pitchFamily="49" charset="0"/>
              </a:rPr>
              <a:t>pb</a:t>
            </a:r>
            <a:r>
              <a:rPr lang="en-US" dirty="0">
                <a:latin typeface="Courier New" panose="02070309020205020404" pitchFamily="49" charset="0"/>
                <a:cs typeface="Courier New" panose="02070309020205020404" pitchFamily="49" charset="0"/>
              </a:rPr>
              <a:t> https://github.com/paulboone/ticgit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remote –v</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cs typeface="Courier New" panose="02070309020205020404" pitchFamily="49" charset="0"/>
              </a:rPr>
              <a:t>On </a:t>
            </a:r>
            <a:r>
              <a:rPr lang="en-US" dirty="0" err="1">
                <a:cs typeface="Courier New" panose="02070309020205020404" pitchFamily="49" charset="0"/>
              </a:rPr>
              <a:t>peut</a:t>
            </a:r>
            <a:r>
              <a:rPr lang="en-US" dirty="0">
                <a:cs typeface="Courier New" panose="02070309020205020404" pitchFamily="49" charset="0"/>
              </a:rPr>
              <a:t> </a:t>
            </a:r>
            <a:r>
              <a:rPr lang="en-US" dirty="0" err="1">
                <a:cs typeface="Courier New" panose="02070309020205020404" pitchFamily="49" charset="0"/>
              </a:rPr>
              <a:t>maintenant</a:t>
            </a:r>
            <a:r>
              <a:rPr lang="en-US" dirty="0">
                <a:cs typeface="Courier New" panose="02070309020205020404" pitchFamily="49" charset="0"/>
              </a:rPr>
              <a:t> </a:t>
            </a:r>
            <a:r>
              <a:rPr lang="en-US" dirty="0" err="1">
                <a:cs typeface="Courier New" panose="02070309020205020404" pitchFamily="49" charset="0"/>
              </a:rPr>
              <a:t>utiliser</a:t>
            </a:r>
            <a:r>
              <a:rPr lang="en-US" dirty="0">
                <a:cs typeface="Courier New" panose="02070309020205020404" pitchFamily="49" charset="0"/>
              </a:rPr>
              <a:t> la </a:t>
            </a:r>
            <a:r>
              <a:rPr lang="en-US" dirty="0" err="1">
                <a:cs typeface="Courier New" panose="02070309020205020404" pitchFamily="49" charset="0"/>
              </a:rPr>
              <a:t>commande</a:t>
            </a:r>
            <a:r>
              <a:rPr lang="en-US" dirty="0">
                <a:cs typeface="Courier New" panose="02070309020205020404" pitchFamily="49" charset="0"/>
              </a:rPr>
              <a:t> </a:t>
            </a:r>
            <a:r>
              <a:rPr lang="en-US" dirty="0" err="1">
                <a:cs typeface="Courier New" panose="02070309020205020404" pitchFamily="49" charset="0"/>
              </a:rPr>
              <a:t>suivante</a:t>
            </a:r>
            <a:r>
              <a:rPr lang="en-US" dirty="0">
                <a:cs typeface="Courier New" panose="02070309020205020404" pitchFamily="49" charset="0"/>
              </a:rPr>
              <a:t> pour </a:t>
            </a:r>
            <a:r>
              <a:rPr lang="en-US" dirty="0" err="1">
                <a:cs typeface="Courier New" panose="02070309020205020404" pitchFamily="49" charset="0"/>
              </a:rPr>
              <a:t>aller</a:t>
            </a:r>
            <a:r>
              <a:rPr lang="en-US" dirty="0">
                <a:cs typeface="Courier New" panose="02070309020205020404" pitchFamily="49" charset="0"/>
              </a:rPr>
              <a:t> </a:t>
            </a:r>
            <a:r>
              <a:rPr lang="en-US" dirty="0" err="1">
                <a:cs typeface="Courier New" panose="02070309020205020404" pitchFamily="49" charset="0"/>
              </a:rPr>
              <a:t>chercher</a:t>
            </a:r>
            <a:r>
              <a:rPr lang="en-US" dirty="0">
                <a:cs typeface="Courier New" panose="02070309020205020404" pitchFamily="49" charset="0"/>
              </a:rPr>
              <a:t> </a:t>
            </a:r>
            <a:r>
              <a:rPr lang="en-US" dirty="0" err="1">
                <a:cs typeface="Courier New" panose="02070309020205020404" pitchFamily="49" charset="0"/>
              </a:rPr>
              <a:t>ce</a:t>
            </a:r>
            <a:r>
              <a:rPr lang="en-US" dirty="0">
                <a:cs typeface="Courier New" panose="02070309020205020404" pitchFamily="49" charset="0"/>
              </a:rPr>
              <a:t> qui </a:t>
            </a:r>
            <a:r>
              <a:rPr lang="en-US" dirty="0" err="1">
                <a:cs typeface="Courier New" panose="02070309020205020404" pitchFamily="49" charset="0"/>
              </a:rPr>
              <a:t>manque</a:t>
            </a:r>
            <a:r>
              <a:rPr lang="en-US" dirty="0">
                <a:cs typeface="Courier New" panose="02070309020205020404" pitchFamily="49" charset="0"/>
              </a:rPr>
              <a:t> au </a:t>
            </a:r>
            <a:r>
              <a:rPr lang="en-US" dirty="0" err="1">
                <a:cs typeface="Courier New" panose="02070309020205020404" pitchFamily="49" charset="0"/>
              </a:rPr>
              <a:t>dépot</a:t>
            </a:r>
            <a:r>
              <a:rPr lang="en-US" dirty="0">
                <a:cs typeface="Courier New" panose="02070309020205020404" pitchFamily="49" charset="0"/>
              </a:rPr>
              <a:t> (des branches) à </a:t>
            </a:r>
            <a:r>
              <a:rPr lang="en-US" dirty="0" err="1">
                <a:cs typeface="Courier New" panose="02070309020205020404" pitchFamily="49" charset="0"/>
              </a:rPr>
              <a:t>partir</a:t>
            </a:r>
            <a:r>
              <a:rPr lang="en-US" dirty="0">
                <a:cs typeface="Courier New" panose="02070309020205020404" pitchFamily="49" charset="0"/>
              </a:rPr>
              <a:t> du </a:t>
            </a:r>
            <a:r>
              <a:rPr lang="en-US" dirty="0" err="1">
                <a:cs typeface="Courier New" panose="02070309020205020404" pitchFamily="49" charset="0"/>
              </a:rPr>
              <a:t>serveur</a:t>
            </a:r>
            <a:r>
              <a:rPr lang="en-US" dirty="0">
                <a:cs typeface="Courier New" panose="02070309020205020404" pitchFamily="49" charset="0"/>
              </a:rPr>
              <a:t> </a:t>
            </a:r>
            <a:r>
              <a:rPr lang="en-US" dirty="0" err="1">
                <a:cs typeface="Courier New" panose="02070309020205020404" pitchFamily="49" charset="0"/>
              </a:rPr>
              <a:t>pb</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fetch </a:t>
            </a:r>
            <a:r>
              <a:rPr lang="en-US" dirty="0" err="1">
                <a:latin typeface="Courier New" panose="02070309020205020404" pitchFamily="49" charset="0"/>
                <a:cs typeface="Courier New" panose="02070309020205020404" pitchFamily="49" charset="0"/>
              </a:rPr>
              <a:t>pb</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956348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911E-A3FD-4925-B31A-71057F7CFFC1}"/>
              </a:ext>
            </a:extLst>
          </p:cNvPr>
          <p:cNvSpPr>
            <a:spLocks noGrp="1"/>
          </p:cNvSpPr>
          <p:nvPr>
            <p:ph type="title"/>
          </p:nvPr>
        </p:nvSpPr>
        <p:spPr/>
        <p:txBody>
          <a:bodyPr>
            <a:normAutofit/>
          </a:bodyPr>
          <a:lstStyle/>
          <a:p>
            <a:r>
              <a:rPr lang="fr-CA" dirty="0"/>
              <a:t>Gestion de version </a:t>
            </a:r>
            <a:br>
              <a:rPr lang="fr-CA" dirty="0"/>
            </a:br>
            <a:r>
              <a:rPr lang="fr-CA" dirty="0"/>
              <a:t>(version control)</a:t>
            </a:r>
            <a:endParaRPr lang="en-US" dirty="0"/>
          </a:p>
        </p:txBody>
      </p:sp>
      <p:sp>
        <p:nvSpPr>
          <p:cNvPr id="3" name="Content Placeholder 2">
            <a:extLst>
              <a:ext uri="{FF2B5EF4-FFF2-40B4-BE49-F238E27FC236}">
                <a16:creationId xmlns:a16="http://schemas.microsoft.com/office/drawing/2014/main" id="{46171E50-9E96-42E3-A63F-E5CD294E8EFE}"/>
              </a:ext>
            </a:extLst>
          </p:cNvPr>
          <p:cNvSpPr>
            <a:spLocks noGrp="1"/>
          </p:cNvSpPr>
          <p:nvPr>
            <p:ph idx="1"/>
          </p:nvPr>
        </p:nvSpPr>
        <p:spPr/>
        <p:txBody>
          <a:bodyPr>
            <a:normAutofit/>
          </a:bodyPr>
          <a:lstStyle/>
          <a:p>
            <a:r>
              <a:rPr lang="fr-CA" dirty="0"/>
              <a:t>Permet de conserver l’historique de la modification de documents. (pas juste des fichiers de code. Images et documents </a:t>
            </a:r>
            <a:r>
              <a:rPr lang="fr-CA" dirty="0" err="1"/>
              <a:t>pdf</a:t>
            </a:r>
            <a:r>
              <a:rPr lang="fr-CA" dirty="0"/>
              <a:t> aussi.</a:t>
            </a:r>
          </a:p>
          <a:p>
            <a:r>
              <a:rPr lang="en-US" dirty="0" err="1"/>
              <a:t>Permet</a:t>
            </a:r>
            <a:r>
              <a:rPr lang="en-US" dirty="0"/>
              <a:t> </a:t>
            </a:r>
            <a:r>
              <a:rPr lang="en-US" dirty="0" err="1"/>
              <a:t>bien</a:t>
            </a:r>
            <a:r>
              <a:rPr lang="en-US" dirty="0"/>
              <a:t> des choses: </a:t>
            </a:r>
            <a:r>
              <a:rPr lang="en-US" dirty="0" err="1"/>
              <a:t>ramener</a:t>
            </a:r>
            <a:r>
              <a:rPr lang="en-US" dirty="0"/>
              <a:t> des </a:t>
            </a:r>
            <a:r>
              <a:rPr lang="en-US" dirty="0" err="1"/>
              <a:t>fichiers</a:t>
            </a:r>
            <a:r>
              <a:rPr lang="en-US" dirty="0"/>
              <a:t> </a:t>
            </a:r>
            <a:r>
              <a:rPr lang="en-US" dirty="0" err="1"/>
              <a:t>spécifiques</a:t>
            </a:r>
            <a:r>
              <a:rPr lang="en-US" dirty="0"/>
              <a:t> (</a:t>
            </a:r>
            <a:r>
              <a:rPr lang="en-US" dirty="0" err="1"/>
              <a:t>ou</a:t>
            </a:r>
            <a:r>
              <a:rPr lang="en-US" dirty="0"/>
              <a:t> </a:t>
            </a:r>
            <a:r>
              <a:rPr lang="en-US" dirty="0" err="1"/>
              <a:t>même</a:t>
            </a:r>
            <a:r>
              <a:rPr lang="en-US" dirty="0"/>
              <a:t> le </a:t>
            </a:r>
            <a:r>
              <a:rPr lang="en-US" dirty="0" err="1"/>
              <a:t>projet</a:t>
            </a:r>
            <a:r>
              <a:rPr lang="en-US" dirty="0"/>
              <a:t> </a:t>
            </a:r>
            <a:r>
              <a:rPr lang="en-US" dirty="0" err="1"/>
              <a:t>entier</a:t>
            </a:r>
            <a:r>
              <a:rPr lang="en-US" dirty="0"/>
              <a:t>) à un </a:t>
            </a:r>
            <a:r>
              <a:rPr lang="en-US" dirty="0" err="1"/>
              <a:t>état</a:t>
            </a:r>
            <a:r>
              <a:rPr lang="en-US" dirty="0"/>
              <a:t> precedent, comparer les </a:t>
            </a:r>
            <a:r>
              <a:rPr lang="en-US" dirty="0" err="1"/>
              <a:t>changements</a:t>
            </a:r>
            <a:r>
              <a:rPr lang="en-US" dirty="0"/>
              <a:t> au fil du temps, identifier qui a </a:t>
            </a:r>
            <a:r>
              <a:rPr lang="en-US" dirty="0" err="1"/>
              <a:t>écrit</a:t>
            </a:r>
            <a:r>
              <a:rPr lang="en-US" dirty="0"/>
              <a:t> </a:t>
            </a:r>
            <a:r>
              <a:rPr lang="en-US" dirty="0" err="1"/>
              <a:t>une</a:t>
            </a:r>
            <a:r>
              <a:rPr lang="en-US" dirty="0"/>
              <a:t> </a:t>
            </a:r>
            <a:r>
              <a:rPr lang="en-US" dirty="0" err="1"/>
              <a:t>ligne</a:t>
            </a:r>
            <a:r>
              <a:rPr lang="en-US" dirty="0"/>
              <a:t> de code, qui a </a:t>
            </a:r>
            <a:r>
              <a:rPr lang="en-US" dirty="0" err="1"/>
              <a:t>introduit</a:t>
            </a:r>
            <a:r>
              <a:rPr lang="en-US" dirty="0"/>
              <a:t> un bogue, etc.</a:t>
            </a:r>
          </a:p>
          <a:p>
            <a:r>
              <a:rPr lang="en-US" dirty="0"/>
              <a:t>Facile de </a:t>
            </a:r>
            <a:r>
              <a:rPr lang="en-US" dirty="0" err="1"/>
              <a:t>revenir</a:t>
            </a:r>
            <a:r>
              <a:rPr lang="en-US" dirty="0"/>
              <a:t> </a:t>
            </a:r>
            <a:r>
              <a:rPr lang="en-US" dirty="0" err="1"/>
              <a:t>en</a:t>
            </a:r>
            <a:r>
              <a:rPr lang="en-US" dirty="0"/>
              <a:t> </a:t>
            </a:r>
            <a:r>
              <a:rPr lang="en-US" dirty="0" err="1"/>
              <a:t>arri</a:t>
            </a:r>
            <a:r>
              <a:rPr lang="fr-CA" dirty="0"/>
              <a:t>ère</a:t>
            </a:r>
            <a:endParaRPr lang="en-US" dirty="0"/>
          </a:p>
        </p:txBody>
      </p:sp>
    </p:spTree>
    <p:extLst>
      <p:ext uri="{BB962C8B-B14F-4D97-AF65-F5344CB8AC3E}">
        <p14:creationId xmlns:p14="http://schemas.microsoft.com/office/powerpoint/2010/main" val="340039894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59A4-AB72-4392-B5C3-5DB6AF720A93}"/>
              </a:ext>
            </a:extLst>
          </p:cNvPr>
          <p:cNvSpPr>
            <a:spLocks noGrp="1"/>
          </p:cNvSpPr>
          <p:nvPr>
            <p:ph type="title"/>
          </p:nvPr>
        </p:nvSpPr>
        <p:spPr/>
        <p:txBody>
          <a:bodyPr>
            <a:normAutofit/>
          </a:bodyPr>
          <a:lstStyle/>
          <a:p>
            <a:r>
              <a:rPr lang="fr-CA" dirty="0" err="1"/>
              <a:t>Fetch</a:t>
            </a:r>
            <a:r>
              <a:rPr lang="fr-CA" dirty="0"/>
              <a:t> et pull (récupérer et tirer)</a:t>
            </a:r>
            <a:endParaRPr lang="en-US" dirty="0"/>
          </a:p>
        </p:txBody>
      </p:sp>
      <p:sp>
        <p:nvSpPr>
          <p:cNvPr id="3" name="Content Placeholder 2">
            <a:extLst>
              <a:ext uri="{FF2B5EF4-FFF2-40B4-BE49-F238E27FC236}">
                <a16:creationId xmlns:a16="http://schemas.microsoft.com/office/drawing/2014/main" id="{831C49E8-07BE-43E3-BC55-630F46D89468}"/>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fetch [remote-name]</a:t>
            </a:r>
          </a:p>
          <a:p>
            <a:r>
              <a:rPr lang="fr-CA" dirty="0"/>
              <a:t>F</a:t>
            </a:r>
            <a:r>
              <a:rPr lang="en-US" dirty="0"/>
              <a:t>etch </a:t>
            </a:r>
            <a:r>
              <a:rPr lang="en-US" dirty="0" err="1"/>
              <a:t>va</a:t>
            </a:r>
            <a:r>
              <a:rPr lang="en-US" dirty="0"/>
              <a:t> </a:t>
            </a:r>
            <a:r>
              <a:rPr lang="en-US" dirty="0" err="1"/>
              <a:t>chercher</a:t>
            </a:r>
            <a:r>
              <a:rPr lang="en-US" dirty="0"/>
              <a:t> </a:t>
            </a:r>
            <a:r>
              <a:rPr lang="en-US" dirty="0" err="1"/>
              <a:t>tous</a:t>
            </a:r>
            <a:r>
              <a:rPr lang="en-US" dirty="0"/>
              <a:t> les commits </a:t>
            </a:r>
            <a:r>
              <a:rPr lang="en-US" dirty="0" err="1"/>
              <a:t>d’une</a:t>
            </a:r>
            <a:r>
              <a:rPr lang="en-US" dirty="0"/>
              <a:t> machine.  </a:t>
            </a:r>
          </a:p>
          <a:p>
            <a:r>
              <a:rPr lang="fr-CA" dirty="0"/>
              <a:t>F</a:t>
            </a:r>
            <a:r>
              <a:rPr lang="en-US" dirty="0"/>
              <a:t>etch ne fait </a:t>
            </a:r>
            <a:r>
              <a:rPr lang="en-US" dirty="0" err="1"/>
              <a:t>aucun</a:t>
            </a:r>
            <a:r>
              <a:rPr lang="en-US" dirty="0"/>
              <a:t> merge. Il </a:t>
            </a:r>
            <a:r>
              <a:rPr lang="en-US" dirty="0" err="1"/>
              <a:t>faut</a:t>
            </a:r>
            <a:r>
              <a:rPr lang="en-US" dirty="0"/>
              <a:t> le faire </a:t>
            </a:r>
            <a:r>
              <a:rPr lang="en-US" dirty="0" err="1"/>
              <a:t>manuellement</a:t>
            </a:r>
            <a:r>
              <a:rPr lang="en-US" dirty="0"/>
              <a:t>. (plus tard)</a:t>
            </a:r>
          </a:p>
          <a:p>
            <a:r>
              <a:rPr lang="fr-CA" dirty="0">
                <a:latin typeface="Courier New" panose="02070309020205020404" pitchFamily="49" charset="0"/>
                <a:cs typeface="Courier New" panose="02070309020205020404" pitchFamily="49" charset="0"/>
              </a:rPr>
              <a:t>git pull </a:t>
            </a:r>
            <a:r>
              <a:rPr lang="fr-CA" dirty="0"/>
              <a:t>f</a:t>
            </a:r>
            <a:r>
              <a:rPr lang="en-US" dirty="0" err="1"/>
              <a:t>ait</a:t>
            </a:r>
            <a:r>
              <a:rPr lang="en-US" dirty="0"/>
              <a:t> un fetch et merge de la </a:t>
            </a:r>
            <a:r>
              <a:rPr lang="en-US" dirty="0" err="1"/>
              <a:t>branche</a:t>
            </a:r>
            <a:r>
              <a:rPr lang="en-US" dirty="0"/>
              <a:t> courante.  </a:t>
            </a:r>
          </a:p>
        </p:txBody>
      </p:sp>
    </p:spTree>
    <p:extLst>
      <p:ext uri="{BB962C8B-B14F-4D97-AF65-F5344CB8AC3E}">
        <p14:creationId xmlns:p14="http://schemas.microsoft.com/office/powerpoint/2010/main" val="365921773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C5A0-C4E2-4D4A-A478-85C4890AD3FB}"/>
              </a:ext>
            </a:extLst>
          </p:cNvPr>
          <p:cNvSpPr>
            <a:spLocks noGrp="1"/>
          </p:cNvSpPr>
          <p:nvPr>
            <p:ph type="title"/>
          </p:nvPr>
        </p:nvSpPr>
        <p:spPr/>
        <p:txBody>
          <a:bodyPr/>
          <a:lstStyle/>
          <a:p>
            <a:r>
              <a:rPr lang="en-US" b="1" dirty="0" err="1"/>
              <a:t>Pousser</a:t>
            </a:r>
            <a:r>
              <a:rPr lang="en-US" b="1" dirty="0"/>
              <a:t> </a:t>
            </a:r>
            <a:r>
              <a:rPr lang="en-US" b="1" dirty="0" err="1"/>
              <a:t>vers</a:t>
            </a:r>
            <a:r>
              <a:rPr lang="en-US" b="1" dirty="0"/>
              <a:t> un </a:t>
            </a:r>
            <a:r>
              <a:rPr lang="en-US" b="1" dirty="0" err="1"/>
              <a:t>dépot</a:t>
            </a:r>
            <a:r>
              <a:rPr lang="en-US" b="1" dirty="0"/>
              <a:t> distant</a:t>
            </a:r>
            <a:endParaRPr lang="en-US" dirty="0"/>
          </a:p>
        </p:txBody>
      </p:sp>
      <p:sp>
        <p:nvSpPr>
          <p:cNvPr id="3" name="Content Placeholder 2">
            <a:extLst>
              <a:ext uri="{FF2B5EF4-FFF2-40B4-BE49-F238E27FC236}">
                <a16:creationId xmlns:a16="http://schemas.microsoft.com/office/drawing/2014/main" id="{6CE0410B-E0DA-4E3D-8598-88C336E19F61}"/>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push [nom-distant] [nom-de-</a:t>
            </a:r>
            <a:r>
              <a:rPr lang="en-US" dirty="0" err="1">
                <a:latin typeface="Courier New" panose="02070309020205020404" pitchFamily="49" charset="0"/>
                <a:cs typeface="Courier New" panose="02070309020205020404" pitchFamily="49" charset="0"/>
              </a:rPr>
              <a:t>branche</a:t>
            </a:r>
            <a:r>
              <a:rPr lang="en-US" dirty="0">
                <a:latin typeface="Courier New" panose="02070309020205020404" pitchFamily="49" charset="0"/>
                <a:cs typeface="Courier New" panose="02070309020205020404" pitchFamily="49" charset="0"/>
              </a:rPr>
              <a:t>]</a:t>
            </a:r>
          </a:p>
          <a:p>
            <a:endParaRPr lang="en-US" dirty="0"/>
          </a:p>
          <a:p>
            <a:r>
              <a:rPr lang="en-US" dirty="0">
                <a:latin typeface="Courier New" panose="02070309020205020404" pitchFamily="49" charset="0"/>
                <a:cs typeface="Courier New" panose="02070309020205020404" pitchFamily="49" charset="0"/>
              </a:rPr>
              <a:t>git push origin master  </a:t>
            </a:r>
            <a:r>
              <a:rPr lang="en-US" dirty="0"/>
              <a:t>(les </a:t>
            </a:r>
            <a:r>
              <a:rPr lang="en-US" dirty="0" err="1"/>
              <a:t>noms</a:t>
            </a:r>
            <a:r>
              <a:rPr lang="en-US" dirty="0"/>
              <a:t> </a:t>
            </a:r>
            <a:r>
              <a:rPr lang="en-US" i="1" dirty="0"/>
              <a:t>origin</a:t>
            </a:r>
            <a:r>
              <a:rPr lang="en-US" dirty="0"/>
              <a:t> et </a:t>
            </a:r>
            <a:r>
              <a:rPr lang="en-US" i="1" dirty="0"/>
              <a:t>master</a:t>
            </a:r>
            <a:r>
              <a:rPr lang="en-US" dirty="0"/>
              <a:t> </a:t>
            </a:r>
            <a:r>
              <a:rPr lang="en-US" dirty="0" err="1"/>
              <a:t>sont</a:t>
            </a:r>
            <a:r>
              <a:rPr lang="en-US" dirty="0"/>
              <a:t> </a:t>
            </a:r>
            <a:r>
              <a:rPr lang="en-US" dirty="0" err="1"/>
              <a:t>fournis</a:t>
            </a:r>
            <a:r>
              <a:rPr lang="en-US" dirty="0"/>
              <a:t> par </a:t>
            </a:r>
            <a:r>
              <a:rPr lang="en-US" dirty="0" err="1"/>
              <a:t>défaut</a:t>
            </a:r>
            <a:r>
              <a:rPr lang="en-US" dirty="0"/>
              <a:t>.)</a:t>
            </a:r>
          </a:p>
        </p:txBody>
      </p:sp>
    </p:spTree>
    <p:extLst>
      <p:ext uri="{BB962C8B-B14F-4D97-AF65-F5344CB8AC3E}">
        <p14:creationId xmlns:p14="http://schemas.microsoft.com/office/powerpoint/2010/main" val="304388539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FEED-AC7A-4306-A0E2-BFE295869D89}"/>
              </a:ext>
            </a:extLst>
          </p:cNvPr>
          <p:cNvSpPr>
            <a:spLocks noGrp="1"/>
          </p:cNvSpPr>
          <p:nvPr>
            <p:ph type="title"/>
          </p:nvPr>
        </p:nvSpPr>
        <p:spPr/>
        <p:txBody>
          <a:bodyPr/>
          <a:lstStyle/>
          <a:p>
            <a:r>
              <a:rPr lang="fr-CA" dirty="0"/>
              <a:t>Visionner un dépôt distant</a:t>
            </a:r>
            <a:endParaRPr lang="en-US" dirty="0"/>
          </a:p>
        </p:txBody>
      </p:sp>
      <p:sp>
        <p:nvSpPr>
          <p:cNvPr id="3" name="Content Placeholder 2">
            <a:extLst>
              <a:ext uri="{FF2B5EF4-FFF2-40B4-BE49-F238E27FC236}">
                <a16:creationId xmlns:a16="http://schemas.microsoft.com/office/drawing/2014/main" id="{2CE1BD79-750B-4DE8-B32D-FC2AA751FE9F}"/>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remote show origin </a:t>
            </a:r>
          </a:p>
          <a:p>
            <a:r>
              <a:rPr lang="fr-CA" dirty="0"/>
              <a:t>L</a:t>
            </a:r>
            <a:r>
              <a:rPr lang="en-US" dirty="0" err="1"/>
              <a:t>iste</a:t>
            </a:r>
            <a:r>
              <a:rPr lang="en-US" dirty="0"/>
              <a:t> les </a:t>
            </a:r>
            <a:r>
              <a:rPr lang="en-US" dirty="0" err="1"/>
              <a:t>url</a:t>
            </a:r>
            <a:r>
              <a:rPr lang="en-US" dirty="0"/>
              <a:t> pour </a:t>
            </a:r>
            <a:r>
              <a:rPr lang="en-US" dirty="0" err="1"/>
              <a:t>l’origin</a:t>
            </a:r>
            <a:r>
              <a:rPr lang="en-US" dirty="0"/>
              <a:t> (push et fetch), la </a:t>
            </a:r>
            <a:r>
              <a:rPr lang="en-US" dirty="0" err="1"/>
              <a:t>liste</a:t>
            </a:r>
            <a:r>
              <a:rPr lang="en-US" dirty="0"/>
              <a:t> des branches.</a:t>
            </a:r>
          </a:p>
          <a:p>
            <a:r>
              <a:rPr lang="fr-CA" dirty="0"/>
              <a:t>Indique les branches locales pour les pulls et les </a:t>
            </a:r>
            <a:r>
              <a:rPr lang="fr-CA" dirty="0" err="1"/>
              <a:t>ref</a:t>
            </a:r>
            <a:r>
              <a:rPr lang="fr-CA" dirty="0"/>
              <a:t> locales pour les pull</a:t>
            </a:r>
            <a:endParaRPr lang="en-US" dirty="0"/>
          </a:p>
        </p:txBody>
      </p:sp>
    </p:spTree>
    <p:extLst>
      <p:ext uri="{BB962C8B-B14F-4D97-AF65-F5344CB8AC3E}">
        <p14:creationId xmlns:p14="http://schemas.microsoft.com/office/powerpoint/2010/main" val="70790892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634B-EC90-4670-9E7B-9399061F6055}"/>
              </a:ext>
            </a:extLst>
          </p:cNvPr>
          <p:cNvSpPr>
            <a:spLocks noGrp="1"/>
          </p:cNvSpPr>
          <p:nvPr>
            <p:ph type="title"/>
          </p:nvPr>
        </p:nvSpPr>
        <p:spPr/>
        <p:txBody>
          <a:bodyPr/>
          <a:lstStyle/>
          <a:p>
            <a:r>
              <a:rPr lang="fr-CA" dirty="0"/>
              <a:t>Résultat d’un show complexe </a:t>
            </a:r>
            <a:endParaRPr lang="en-US" dirty="0"/>
          </a:p>
        </p:txBody>
      </p:sp>
      <p:pic>
        <p:nvPicPr>
          <p:cNvPr id="5" name="Content Placeholder 4">
            <a:extLst>
              <a:ext uri="{FF2B5EF4-FFF2-40B4-BE49-F238E27FC236}">
                <a16:creationId xmlns:a16="http://schemas.microsoft.com/office/drawing/2014/main" id="{B787F956-D0F4-4835-A525-7A24E4C2CD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975" y="1188304"/>
            <a:ext cx="9470339" cy="5345846"/>
          </a:xfrm>
        </p:spPr>
      </p:pic>
    </p:spTree>
    <p:extLst>
      <p:ext uri="{BB962C8B-B14F-4D97-AF65-F5344CB8AC3E}">
        <p14:creationId xmlns:p14="http://schemas.microsoft.com/office/powerpoint/2010/main" val="135851660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A433-7FE7-4BBD-A180-D71CDDB54771}"/>
              </a:ext>
            </a:extLst>
          </p:cNvPr>
          <p:cNvSpPr>
            <a:spLocks noGrp="1"/>
          </p:cNvSpPr>
          <p:nvPr>
            <p:ph type="title"/>
          </p:nvPr>
        </p:nvSpPr>
        <p:spPr/>
        <p:txBody>
          <a:bodyPr>
            <a:normAutofit/>
          </a:bodyPr>
          <a:lstStyle/>
          <a:p>
            <a:r>
              <a:rPr lang="fr-CA" dirty="0"/>
              <a:t>Renommer et enlever </a:t>
            </a:r>
            <a:br>
              <a:rPr lang="fr-CA" dirty="0"/>
            </a:br>
            <a:r>
              <a:rPr lang="fr-CA" dirty="0"/>
              <a:t>des </a:t>
            </a:r>
            <a:r>
              <a:rPr lang="fr-CA" dirty="0" err="1"/>
              <a:t>dépots</a:t>
            </a:r>
            <a:r>
              <a:rPr lang="fr-CA" dirty="0"/>
              <a:t> distants</a:t>
            </a:r>
            <a:endParaRPr lang="en-US" dirty="0"/>
          </a:p>
        </p:txBody>
      </p:sp>
      <p:sp>
        <p:nvSpPr>
          <p:cNvPr id="3" name="Content Placeholder 2">
            <a:extLst>
              <a:ext uri="{FF2B5EF4-FFF2-40B4-BE49-F238E27FC236}">
                <a16:creationId xmlns:a16="http://schemas.microsoft.com/office/drawing/2014/main" id="{CFB7E627-6E06-42C9-ADD9-16ED1EEB7B14}"/>
              </a:ext>
            </a:extLst>
          </p:cNvPr>
          <p:cNvSpPr>
            <a:spLocks noGrp="1"/>
          </p:cNvSpPr>
          <p:nvPr>
            <p:ph idx="1"/>
          </p:nvPr>
        </p:nvSpPr>
        <p:spPr/>
        <p:txBody>
          <a:bodyPr/>
          <a:lstStyle/>
          <a:p>
            <a:r>
              <a:rPr lang="fr-FR" dirty="0">
                <a:latin typeface="Courier New" panose="02070309020205020404" pitchFamily="49" charset="0"/>
                <a:cs typeface="Courier New" panose="02070309020205020404" pitchFamily="49" charset="0"/>
              </a:rPr>
              <a:t>git </a:t>
            </a:r>
            <a:r>
              <a:rPr lang="fr-FR" dirty="0" err="1">
                <a:latin typeface="Courier New" panose="02070309020205020404" pitchFamily="49" charset="0"/>
                <a:cs typeface="Courier New" panose="02070309020205020404" pitchFamily="49" charset="0"/>
              </a:rPr>
              <a:t>remote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rename</a:t>
            </a:r>
            <a:r>
              <a:rPr lang="fr-FR" dirty="0">
                <a:latin typeface="Courier New" panose="02070309020205020404" pitchFamily="49" charset="0"/>
                <a:cs typeface="Courier New" panose="02070309020205020404" pitchFamily="49" charset="0"/>
              </a:rPr>
              <a:t> pb </a:t>
            </a:r>
            <a:r>
              <a:rPr lang="fr-FR" dirty="0" err="1">
                <a:latin typeface="Courier New" panose="02070309020205020404" pitchFamily="49" charset="0"/>
                <a:cs typeface="Courier New" panose="02070309020205020404" pitchFamily="49" charset="0"/>
              </a:rPr>
              <a:t>paul</a:t>
            </a:r>
            <a:r>
              <a:rPr lang="fr-FR" dirty="0">
                <a:latin typeface="Courier New" panose="02070309020205020404" pitchFamily="49" charset="0"/>
                <a:cs typeface="Courier New" panose="02070309020205020404" pitchFamily="49" charset="0"/>
              </a:rPr>
              <a:t> </a:t>
            </a:r>
          </a:p>
          <a:p>
            <a:r>
              <a:rPr lang="en-US" dirty="0"/>
              <a:t>Change les </a:t>
            </a:r>
            <a:r>
              <a:rPr lang="en-US" dirty="0" err="1"/>
              <a:t>noms</a:t>
            </a:r>
            <a:r>
              <a:rPr lang="en-US" dirty="0"/>
              <a:t> de branches </a:t>
            </a:r>
            <a:r>
              <a:rPr lang="en-US" dirty="0" err="1"/>
              <a:t>distantes</a:t>
            </a:r>
            <a:r>
              <a:rPr lang="en-US" dirty="0"/>
              <a:t>. </a:t>
            </a:r>
            <a:br>
              <a:rPr lang="en-US" dirty="0"/>
            </a:br>
            <a:r>
              <a:rPr lang="en-US" dirty="0" err="1"/>
              <a:t>pb</a:t>
            </a:r>
            <a:r>
              <a:rPr lang="en-US" dirty="0"/>
              <a:t>/master </a:t>
            </a:r>
            <a:r>
              <a:rPr lang="en-US" dirty="0" err="1"/>
              <a:t>devient</a:t>
            </a:r>
            <a:r>
              <a:rPr lang="en-US" dirty="0"/>
              <a:t> </a:t>
            </a:r>
            <a:r>
              <a:rPr lang="en-US" dirty="0" err="1"/>
              <a:t>paul</a:t>
            </a:r>
            <a:r>
              <a:rPr lang="en-US" dirty="0"/>
              <a:t>/master.</a:t>
            </a:r>
            <a:endParaRPr lang="fr-FR" dirty="0"/>
          </a:p>
          <a:p>
            <a:r>
              <a:rPr lang="en-US" dirty="0">
                <a:latin typeface="Courier New" panose="02070309020205020404" pitchFamily="49" charset="0"/>
                <a:cs typeface="Courier New" panose="02070309020205020404" pitchFamily="49" charset="0"/>
              </a:rPr>
              <a:t>git remote remove </a:t>
            </a:r>
            <a:r>
              <a:rPr lang="en-US" dirty="0" err="1">
                <a:latin typeface="Courier New" panose="02070309020205020404" pitchFamily="49" charset="0"/>
                <a:cs typeface="Courier New" panose="02070309020205020404" pitchFamily="49" charset="0"/>
              </a:rPr>
              <a:t>paul</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264564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C4E6-072D-40C3-8C4B-234011805F4A}"/>
              </a:ext>
            </a:extLst>
          </p:cNvPr>
          <p:cNvSpPr>
            <a:spLocks noGrp="1"/>
          </p:cNvSpPr>
          <p:nvPr>
            <p:ph type="title"/>
          </p:nvPr>
        </p:nvSpPr>
        <p:spPr/>
        <p:txBody>
          <a:bodyPr/>
          <a:lstStyle/>
          <a:p>
            <a:r>
              <a:rPr lang="fr-CA" dirty="0"/>
              <a:t>Étiquetage (</a:t>
            </a:r>
            <a:r>
              <a:rPr lang="fr-CA" dirty="0" err="1"/>
              <a:t>tagging</a:t>
            </a:r>
            <a:r>
              <a:rPr lang="fr-CA" dirty="0"/>
              <a:t>)</a:t>
            </a:r>
            <a:endParaRPr lang="en-US" dirty="0"/>
          </a:p>
        </p:txBody>
      </p:sp>
      <p:sp>
        <p:nvSpPr>
          <p:cNvPr id="3" name="Content Placeholder 2">
            <a:extLst>
              <a:ext uri="{FF2B5EF4-FFF2-40B4-BE49-F238E27FC236}">
                <a16:creationId xmlns:a16="http://schemas.microsoft.com/office/drawing/2014/main" id="{30BCA088-BA93-4CFD-B815-2C99B0F04923}"/>
              </a:ext>
            </a:extLst>
          </p:cNvPr>
          <p:cNvSpPr>
            <a:spLocks noGrp="1"/>
          </p:cNvSpPr>
          <p:nvPr>
            <p:ph idx="1"/>
          </p:nvPr>
        </p:nvSpPr>
        <p:spPr/>
        <p:txBody>
          <a:bodyPr/>
          <a:lstStyle/>
          <a:p>
            <a:r>
              <a:rPr lang="fr-CA" dirty="0">
                <a:latin typeface="Courier New" panose="02070309020205020404" pitchFamily="49" charset="0"/>
                <a:cs typeface="Courier New" panose="02070309020205020404" pitchFamily="49" charset="0"/>
              </a:rPr>
              <a:t>git tag</a:t>
            </a:r>
          </a:p>
          <a:p>
            <a:r>
              <a:rPr lang="fr-CA" dirty="0">
                <a:latin typeface="Courier New" panose="02070309020205020404" pitchFamily="49" charset="0"/>
                <a:cs typeface="Courier New" panose="02070309020205020404" pitchFamily="49" charset="0"/>
              </a:rPr>
              <a:t>git tag –l "v1.0*"   (</a:t>
            </a:r>
            <a:r>
              <a:rPr lang="fr-CA" dirty="0">
                <a:cs typeface="Courier New" panose="02070309020205020404" pitchFamily="49" charset="0"/>
              </a:rPr>
              <a:t>ou</a:t>
            </a:r>
            <a:r>
              <a:rPr lang="fr-CA" dirty="0">
                <a:latin typeface="Courier New" panose="02070309020205020404" pitchFamily="49" charset="0"/>
                <a:cs typeface="Courier New" panose="02070309020205020404" pitchFamily="49" charset="0"/>
              </a:rPr>
              <a:t> --</a:t>
            </a:r>
            <a:r>
              <a:rPr lang="fr-CA" dirty="0" err="1">
                <a:latin typeface="Courier New" panose="02070309020205020404" pitchFamily="49" charset="0"/>
                <a:cs typeface="Courier New" panose="02070309020205020404" pitchFamily="49" charset="0"/>
              </a:rPr>
              <a:t>list</a:t>
            </a:r>
            <a:r>
              <a:rPr lang="fr-CA" dirty="0">
                <a:latin typeface="Courier New" panose="02070309020205020404" pitchFamily="49" charset="0"/>
                <a:cs typeface="Courier New" panose="02070309020205020404" pitchFamily="49" charset="0"/>
              </a:rPr>
              <a:t>)</a:t>
            </a:r>
          </a:p>
          <a:p>
            <a:r>
              <a:rPr lang="fr-CA" dirty="0"/>
              <a:t>-l ou --</a:t>
            </a:r>
            <a:r>
              <a:rPr lang="fr-CA" dirty="0" err="1"/>
              <a:t>list</a:t>
            </a:r>
            <a:r>
              <a:rPr lang="fr-CA" dirty="0"/>
              <a:t> </a:t>
            </a:r>
            <a:r>
              <a:rPr lang="fr-CA" dirty="0" err="1"/>
              <a:t>nécessate</a:t>
            </a:r>
            <a:r>
              <a:rPr lang="fr-CA" dirty="0"/>
              <a:t> seulement si on </a:t>
            </a:r>
            <a:r>
              <a:rPr lang="fr-CA" dirty="0" err="1"/>
              <a:t>utlise</a:t>
            </a:r>
            <a:r>
              <a:rPr lang="fr-CA" dirty="0"/>
              <a:t> un </a:t>
            </a:r>
            <a:r>
              <a:rPr lang="fr-CA" dirty="0" err="1"/>
              <a:t>wildcard</a:t>
            </a:r>
            <a:r>
              <a:rPr lang="fr-CA" dirty="0"/>
              <a:t> (*)</a:t>
            </a:r>
          </a:p>
          <a:p>
            <a:endParaRPr lang="fr-CA" dirty="0"/>
          </a:p>
          <a:p>
            <a:endParaRPr lang="en-US" dirty="0"/>
          </a:p>
        </p:txBody>
      </p:sp>
    </p:spTree>
    <p:extLst>
      <p:ext uri="{BB962C8B-B14F-4D97-AF65-F5344CB8AC3E}">
        <p14:creationId xmlns:p14="http://schemas.microsoft.com/office/powerpoint/2010/main" val="231081428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DFA1-3809-4CEC-9C95-2AEF8E86DBC1}"/>
              </a:ext>
            </a:extLst>
          </p:cNvPr>
          <p:cNvSpPr>
            <a:spLocks noGrp="1"/>
          </p:cNvSpPr>
          <p:nvPr>
            <p:ph type="title"/>
          </p:nvPr>
        </p:nvSpPr>
        <p:spPr/>
        <p:txBody>
          <a:bodyPr/>
          <a:lstStyle/>
          <a:p>
            <a:r>
              <a:rPr lang="fr-CA" dirty="0"/>
              <a:t>Création d’étiquette (tag)</a:t>
            </a:r>
            <a:endParaRPr lang="en-US" dirty="0"/>
          </a:p>
        </p:txBody>
      </p:sp>
      <p:sp>
        <p:nvSpPr>
          <p:cNvPr id="3" name="Content Placeholder 2">
            <a:extLst>
              <a:ext uri="{FF2B5EF4-FFF2-40B4-BE49-F238E27FC236}">
                <a16:creationId xmlns:a16="http://schemas.microsoft.com/office/drawing/2014/main" id="{E6572ABC-1CA8-45E4-8DD7-4472DAB768E7}"/>
              </a:ext>
            </a:extLst>
          </p:cNvPr>
          <p:cNvSpPr>
            <a:spLocks noGrp="1"/>
          </p:cNvSpPr>
          <p:nvPr>
            <p:ph idx="1"/>
          </p:nvPr>
        </p:nvSpPr>
        <p:spPr/>
        <p:txBody>
          <a:bodyPr>
            <a:normAutofit/>
          </a:bodyPr>
          <a:lstStyle/>
          <a:p>
            <a:r>
              <a:rPr lang="fr-CA" dirty="0"/>
              <a:t>Deux type d’étiquettes: légère (</a:t>
            </a:r>
            <a:r>
              <a:rPr lang="fr-CA" dirty="0" err="1"/>
              <a:t>lightweight</a:t>
            </a:r>
            <a:r>
              <a:rPr lang="fr-CA" dirty="0"/>
              <a:t>) et annotée.</a:t>
            </a:r>
          </a:p>
          <a:p>
            <a:r>
              <a:rPr lang="fr-CA" dirty="0"/>
              <a:t>Légère: comme une branche ne changeant pas. Un simple pointeur vers un commit spécifique. </a:t>
            </a:r>
          </a:p>
          <a:p>
            <a:r>
              <a:rPr lang="fr-CA" dirty="0"/>
              <a:t>Annotée: on </a:t>
            </a:r>
            <a:r>
              <a:rPr lang="fr-FR" dirty="0"/>
              <a:t>stocke en tant qu’objets dans BD de Git. Possèdent un checksum, nom et courriel du créateur, la date, un message d’étiquetage et peuvent être signées et vérifiées avec GNU </a:t>
            </a:r>
            <a:r>
              <a:rPr lang="fr-FR" dirty="0" err="1"/>
              <a:t>Privacy</a:t>
            </a:r>
            <a:r>
              <a:rPr lang="fr-FR" dirty="0"/>
              <a:t> Guard (GPG). </a:t>
            </a:r>
          </a:p>
          <a:p>
            <a:r>
              <a:rPr lang="fr-FR" dirty="0"/>
              <a:t>On recommande les étiquettes annotées (sauf si le tag est temporaire.)</a:t>
            </a:r>
            <a:endParaRPr lang="en-US" dirty="0"/>
          </a:p>
        </p:txBody>
      </p:sp>
    </p:spTree>
    <p:extLst>
      <p:ext uri="{BB962C8B-B14F-4D97-AF65-F5344CB8AC3E}">
        <p14:creationId xmlns:p14="http://schemas.microsoft.com/office/powerpoint/2010/main" val="91850202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BB50-A313-41DF-BBEC-5CCCBF300D9A}"/>
              </a:ext>
            </a:extLst>
          </p:cNvPr>
          <p:cNvSpPr>
            <a:spLocks noGrp="1"/>
          </p:cNvSpPr>
          <p:nvPr>
            <p:ph type="title"/>
          </p:nvPr>
        </p:nvSpPr>
        <p:spPr/>
        <p:txBody>
          <a:bodyPr/>
          <a:lstStyle/>
          <a:p>
            <a:r>
              <a:rPr lang="fr-CA" dirty="0"/>
              <a:t>Étiquettes annotées</a:t>
            </a:r>
            <a:endParaRPr lang="en-US" dirty="0"/>
          </a:p>
        </p:txBody>
      </p:sp>
      <p:sp>
        <p:nvSpPr>
          <p:cNvPr id="3" name="Content Placeholder 2">
            <a:extLst>
              <a:ext uri="{FF2B5EF4-FFF2-40B4-BE49-F238E27FC236}">
                <a16:creationId xmlns:a16="http://schemas.microsoft.com/office/drawing/2014/main" id="{EEBE24C1-931D-4B4D-ACC6-0C9AD5779F35}"/>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tag -a v1.4 -m "ma version 1.4" </a:t>
            </a:r>
          </a:p>
          <a:p>
            <a:r>
              <a:rPr lang="fr-CA" dirty="0"/>
              <a:t>(</a:t>
            </a:r>
            <a:r>
              <a:rPr lang="en-US" dirty="0"/>
              <a:t>Si on </a:t>
            </a:r>
            <a:r>
              <a:rPr lang="en-US" dirty="0" err="1"/>
              <a:t>oublie</a:t>
            </a:r>
            <a:r>
              <a:rPr lang="en-US" dirty="0"/>
              <a:t> -m, </a:t>
            </a:r>
            <a:r>
              <a:rPr lang="en-US" dirty="0" err="1"/>
              <a:t>ça</a:t>
            </a:r>
            <a:r>
              <a:rPr lang="en-US" dirty="0"/>
              <a:t> lance un </a:t>
            </a:r>
            <a:r>
              <a:rPr lang="en-US" dirty="0" err="1"/>
              <a:t>éditeur</a:t>
            </a:r>
            <a:r>
              <a:rPr lang="en-US" dirty="0"/>
              <a:t>.)</a:t>
            </a:r>
            <a:endParaRPr lang="fr-CA" dirty="0"/>
          </a:p>
          <a:p>
            <a:r>
              <a:rPr lang="en-US" dirty="0">
                <a:latin typeface="Courier New" panose="02070309020205020404" pitchFamily="49" charset="0"/>
                <a:cs typeface="Courier New" panose="02070309020205020404" pitchFamily="49" charset="0"/>
              </a:rPr>
              <a:t>git show v1.4 </a:t>
            </a:r>
          </a:p>
        </p:txBody>
      </p:sp>
    </p:spTree>
    <p:extLst>
      <p:ext uri="{BB962C8B-B14F-4D97-AF65-F5344CB8AC3E}">
        <p14:creationId xmlns:p14="http://schemas.microsoft.com/office/powerpoint/2010/main" val="85821762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F89D6-A85D-4E43-AFC0-F1375639FA62}"/>
              </a:ext>
            </a:extLst>
          </p:cNvPr>
          <p:cNvSpPr>
            <a:spLocks noGrp="1"/>
          </p:cNvSpPr>
          <p:nvPr>
            <p:ph type="title"/>
          </p:nvPr>
        </p:nvSpPr>
        <p:spPr/>
        <p:txBody>
          <a:bodyPr/>
          <a:lstStyle/>
          <a:p>
            <a:r>
              <a:rPr lang="fr-CA" dirty="0"/>
              <a:t>Étiquette légère</a:t>
            </a:r>
            <a:endParaRPr lang="en-US" dirty="0"/>
          </a:p>
        </p:txBody>
      </p:sp>
      <p:sp>
        <p:nvSpPr>
          <p:cNvPr id="3" name="Content Placeholder 2">
            <a:extLst>
              <a:ext uri="{FF2B5EF4-FFF2-40B4-BE49-F238E27FC236}">
                <a16:creationId xmlns:a16="http://schemas.microsoft.com/office/drawing/2014/main" id="{58DB843D-79B7-4306-AA6D-322550BDCA43}"/>
              </a:ext>
            </a:extLst>
          </p:cNvPr>
          <p:cNvSpPr>
            <a:spLocks noGrp="1"/>
          </p:cNvSpPr>
          <p:nvPr>
            <p:ph idx="1"/>
          </p:nvPr>
        </p:nvSpPr>
        <p:spPr/>
        <p:txBody>
          <a:bodyPr/>
          <a:lstStyle/>
          <a:p>
            <a:r>
              <a:rPr lang="fr-CA" dirty="0"/>
              <a:t>Ne pas utiliser -a, -s, ou -m au moment de la création</a:t>
            </a:r>
          </a:p>
          <a:p>
            <a:r>
              <a:rPr lang="en-US" dirty="0">
                <a:latin typeface="Courier New" panose="02070309020205020404" pitchFamily="49" charset="0"/>
                <a:cs typeface="Courier New" panose="02070309020205020404" pitchFamily="49" charset="0"/>
              </a:rPr>
              <a:t>git tag v1.4-lw</a:t>
            </a:r>
          </a:p>
        </p:txBody>
      </p:sp>
    </p:spTree>
    <p:extLst>
      <p:ext uri="{BB962C8B-B14F-4D97-AF65-F5344CB8AC3E}">
        <p14:creationId xmlns:p14="http://schemas.microsoft.com/office/powerpoint/2010/main" val="157502917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68E9-C619-40B6-AC29-0689C6258489}"/>
              </a:ext>
            </a:extLst>
          </p:cNvPr>
          <p:cNvSpPr>
            <a:spLocks noGrp="1"/>
          </p:cNvSpPr>
          <p:nvPr>
            <p:ph type="title"/>
          </p:nvPr>
        </p:nvSpPr>
        <p:spPr/>
        <p:txBody>
          <a:bodyPr/>
          <a:lstStyle/>
          <a:p>
            <a:r>
              <a:rPr lang="fr-CA" dirty="0"/>
              <a:t>Ajouter un tag plus tard</a:t>
            </a:r>
            <a:endParaRPr lang="en-US" dirty="0"/>
          </a:p>
        </p:txBody>
      </p:sp>
      <p:sp>
        <p:nvSpPr>
          <p:cNvPr id="3" name="Content Placeholder 2">
            <a:extLst>
              <a:ext uri="{FF2B5EF4-FFF2-40B4-BE49-F238E27FC236}">
                <a16:creationId xmlns:a16="http://schemas.microsoft.com/office/drawing/2014/main" id="{3B24F35C-3AE0-41D0-83B3-DC3DD3739B03}"/>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log --pretty=</a:t>
            </a:r>
            <a:r>
              <a:rPr lang="en-US" dirty="0" err="1">
                <a:latin typeface="Courier New" panose="02070309020205020404" pitchFamily="49" charset="0"/>
                <a:cs typeface="Courier New" panose="02070309020205020404" pitchFamily="49" charset="0"/>
              </a:rPr>
              <a:t>oneline</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a:t>
            </a:r>
            <a:r>
              <a:rPr lang="en-US" dirty="0" err="1">
                <a:cs typeface="Courier New" panose="02070309020205020404" pitchFamily="49" charset="0"/>
              </a:rPr>
              <a:t>Ceci</a:t>
            </a:r>
            <a:r>
              <a:rPr lang="en-US" dirty="0">
                <a:cs typeface="Courier New" panose="02070309020205020404" pitchFamily="49" charset="0"/>
              </a:rPr>
              <a:t> </a:t>
            </a:r>
            <a:r>
              <a:rPr lang="en-US" dirty="0" err="1">
                <a:cs typeface="Courier New" panose="02070309020205020404" pitchFamily="49" charset="0"/>
              </a:rPr>
              <a:t>retourne</a:t>
            </a:r>
            <a:r>
              <a:rPr lang="en-US" dirty="0">
                <a:cs typeface="Courier New" panose="02070309020205020404" pitchFamily="49" charset="0"/>
              </a:rPr>
              <a:t> la </a:t>
            </a:r>
            <a:r>
              <a:rPr lang="en-US" dirty="0" err="1">
                <a:cs typeface="Courier New" panose="02070309020205020404" pitchFamily="49" charset="0"/>
              </a:rPr>
              <a:t>liste</a:t>
            </a:r>
            <a:r>
              <a:rPr lang="en-US" dirty="0">
                <a:cs typeface="Courier New" panose="02070309020205020404" pitchFamily="49" charset="0"/>
              </a:rPr>
              <a:t>)</a:t>
            </a:r>
            <a:br>
              <a:rPr lang="en-US" dirty="0">
                <a:cs typeface="Courier New" panose="02070309020205020404" pitchFamily="49" charset="0"/>
              </a:rPr>
            </a:br>
            <a:r>
              <a:rPr lang="sv-SE" dirty="0">
                <a:latin typeface="Courier New" panose="02070309020205020404" pitchFamily="49" charset="0"/>
                <a:cs typeface="Courier New" panose="02070309020205020404" pitchFamily="49" charset="0"/>
              </a:rPr>
              <a:t>git tag -a v1.2 9fceb02</a:t>
            </a:r>
            <a:r>
              <a:rPr lang="sv-SE" dirty="0"/>
              <a:t>    On créé un tag sur le hashcode.</a:t>
            </a:r>
          </a:p>
          <a:p>
            <a:endParaRPr lang="sv-SE" dirty="0"/>
          </a:p>
          <a:p>
            <a:endParaRPr lang="en-US" dirty="0">
              <a:cs typeface="Courier New" panose="02070309020205020404" pitchFamily="49" charset="0"/>
            </a:endParaRPr>
          </a:p>
        </p:txBody>
      </p:sp>
    </p:spTree>
    <p:extLst>
      <p:ext uri="{BB962C8B-B14F-4D97-AF65-F5344CB8AC3E}">
        <p14:creationId xmlns:p14="http://schemas.microsoft.com/office/powerpoint/2010/main" val="322574033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D0F5-4B6C-42FE-A09C-DF09DFCFCE9B}"/>
              </a:ext>
            </a:extLst>
          </p:cNvPr>
          <p:cNvSpPr>
            <a:spLocks noGrp="1"/>
          </p:cNvSpPr>
          <p:nvPr>
            <p:ph type="title"/>
          </p:nvPr>
        </p:nvSpPr>
        <p:spPr/>
        <p:txBody>
          <a:bodyPr/>
          <a:lstStyle/>
          <a:p>
            <a:r>
              <a:rPr lang="fr-CA" dirty="0"/>
              <a:t>Gestion de version locale</a:t>
            </a:r>
            <a:endParaRPr lang="en-US" dirty="0"/>
          </a:p>
        </p:txBody>
      </p:sp>
      <p:sp>
        <p:nvSpPr>
          <p:cNvPr id="3" name="Content Placeholder 2">
            <a:extLst>
              <a:ext uri="{FF2B5EF4-FFF2-40B4-BE49-F238E27FC236}">
                <a16:creationId xmlns:a16="http://schemas.microsoft.com/office/drawing/2014/main" id="{ADC78143-9B90-4796-98DF-48D10C8B9416}"/>
              </a:ext>
            </a:extLst>
          </p:cNvPr>
          <p:cNvSpPr>
            <a:spLocks noGrp="1"/>
          </p:cNvSpPr>
          <p:nvPr>
            <p:ph idx="1"/>
          </p:nvPr>
        </p:nvSpPr>
        <p:spPr/>
        <p:txBody>
          <a:bodyPr/>
          <a:lstStyle/>
          <a:p>
            <a:r>
              <a:rPr lang="fr-CA" dirty="0"/>
              <a:t>Au début, on créait manuellement des dossiers additionnels pour garder des copies des anciennes versions (gare à ne pas écraser dans un ancien dossier)</a:t>
            </a:r>
            <a:br>
              <a:rPr lang="fr-CA" dirty="0"/>
            </a:br>
            <a:br>
              <a:rPr lang="fr-CA" dirty="0"/>
            </a:br>
            <a:r>
              <a:rPr lang="fr-CA" dirty="0"/>
              <a:t>Par la suite, on automatise en </a:t>
            </a:r>
            <a:br>
              <a:rPr lang="fr-CA" dirty="0"/>
            </a:br>
            <a:r>
              <a:rPr lang="fr-CA" dirty="0"/>
              <a:t>créant des programmes qui gèrent </a:t>
            </a:r>
            <a:br>
              <a:rPr lang="fr-CA" dirty="0"/>
            </a:br>
            <a:r>
              <a:rPr lang="fr-CA" dirty="0"/>
              <a:t>cela pour nous dans une BD. Ex: RCS,</a:t>
            </a:r>
            <a:br>
              <a:rPr lang="fr-CA" dirty="0"/>
            </a:br>
            <a:r>
              <a:rPr lang="fr-CA" dirty="0"/>
              <a:t>SourceSafe.</a:t>
            </a:r>
          </a:p>
          <a:p>
            <a:endParaRPr lang="en-US" dirty="0"/>
          </a:p>
        </p:txBody>
      </p:sp>
      <p:pic>
        <p:nvPicPr>
          <p:cNvPr id="4" name="Picture 3">
            <a:extLst>
              <a:ext uri="{FF2B5EF4-FFF2-40B4-BE49-F238E27FC236}">
                <a16:creationId xmlns:a16="http://schemas.microsoft.com/office/drawing/2014/main" id="{70B2FBA9-6250-4D66-9050-EB284ABE3A80}"/>
              </a:ext>
            </a:extLst>
          </p:cNvPr>
          <p:cNvPicPr>
            <a:picLocks noChangeAspect="1"/>
          </p:cNvPicPr>
          <p:nvPr/>
        </p:nvPicPr>
        <p:blipFill>
          <a:blip r:embed="rId2"/>
          <a:stretch>
            <a:fillRect/>
          </a:stretch>
        </p:blipFill>
        <p:spPr>
          <a:xfrm>
            <a:off x="7054952" y="3019967"/>
            <a:ext cx="3638298" cy="3106197"/>
          </a:xfrm>
          <a:prstGeom prst="rect">
            <a:avLst/>
          </a:prstGeom>
        </p:spPr>
      </p:pic>
    </p:spTree>
    <p:extLst>
      <p:ext uri="{BB962C8B-B14F-4D97-AF65-F5344CB8AC3E}">
        <p14:creationId xmlns:p14="http://schemas.microsoft.com/office/powerpoint/2010/main" val="204735598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7088-58B6-49DE-9DA5-9033AD930753}"/>
              </a:ext>
            </a:extLst>
          </p:cNvPr>
          <p:cNvSpPr>
            <a:spLocks noGrp="1"/>
          </p:cNvSpPr>
          <p:nvPr>
            <p:ph type="title"/>
          </p:nvPr>
        </p:nvSpPr>
        <p:spPr/>
        <p:txBody>
          <a:bodyPr/>
          <a:lstStyle/>
          <a:p>
            <a:r>
              <a:rPr lang="fr-CA" dirty="0"/>
              <a:t>Partager l’étiquette</a:t>
            </a:r>
            <a:endParaRPr lang="en-US" dirty="0"/>
          </a:p>
        </p:txBody>
      </p:sp>
      <p:sp>
        <p:nvSpPr>
          <p:cNvPr id="3" name="Content Placeholder 2">
            <a:extLst>
              <a:ext uri="{FF2B5EF4-FFF2-40B4-BE49-F238E27FC236}">
                <a16:creationId xmlns:a16="http://schemas.microsoft.com/office/drawing/2014/main" id="{A98F58EB-207D-423B-8A04-EF8CFC93E701}"/>
              </a:ext>
            </a:extLst>
          </p:cNvPr>
          <p:cNvSpPr>
            <a:spLocks noGrp="1"/>
          </p:cNvSpPr>
          <p:nvPr>
            <p:ph idx="1"/>
          </p:nvPr>
        </p:nvSpPr>
        <p:spPr/>
        <p:txBody>
          <a:bodyPr/>
          <a:lstStyle/>
          <a:p>
            <a:r>
              <a:rPr lang="fr-CA" dirty="0"/>
              <a:t>La commande </a:t>
            </a:r>
            <a:r>
              <a:rPr lang="fr-CA" dirty="0">
                <a:latin typeface="Courier New" panose="02070309020205020404" pitchFamily="49" charset="0"/>
                <a:cs typeface="Courier New" panose="02070309020205020404" pitchFamily="49" charset="0"/>
              </a:rPr>
              <a:t>git push </a:t>
            </a:r>
            <a:r>
              <a:rPr lang="fr-CA" dirty="0"/>
              <a:t>ne pousse pas l’étiquette par défaut.  Il faut pousser l</a:t>
            </a:r>
            <a:r>
              <a:rPr lang="en-US" dirty="0"/>
              <a:t>e tag </a:t>
            </a:r>
            <a:r>
              <a:rPr lang="en-US" dirty="0" err="1"/>
              <a:t>explicitement</a:t>
            </a:r>
            <a:r>
              <a:rPr lang="en-US" dirty="0"/>
              <a:t>. (</a:t>
            </a:r>
            <a:r>
              <a:rPr lang="en-US" dirty="0" err="1"/>
              <a:t>comme</a:t>
            </a:r>
            <a:r>
              <a:rPr lang="en-US" dirty="0"/>
              <a:t> pour </a:t>
            </a:r>
            <a:r>
              <a:rPr lang="en-US" dirty="0" err="1"/>
              <a:t>une</a:t>
            </a:r>
            <a:r>
              <a:rPr lang="en-US" dirty="0"/>
              <a:t> nouvelle </a:t>
            </a:r>
            <a:r>
              <a:rPr lang="en-US" dirty="0" err="1"/>
              <a:t>branche</a:t>
            </a:r>
            <a:r>
              <a:rPr lang="en-US" dirty="0"/>
              <a:t>.)</a:t>
            </a:r>
          </a:p>
          <a:p>
            <a:r>
              <a:rPr lang="en-US" dirty="0">
                <a:latin typeface="Courier New" panose="02070309020205020404" pitchFamily="49" charset="0"/>
                <a:cs typeface="Courier New" panose="02070309020205020404" pitchFamily="49" charset="0"/>
              </a:rPr>
              <a:t>git push origin v1.5</a:t>
            </a:r>
            <a:endParaRPr lang="fr-CA" dirty="0">
              <a:latin typeface="Courier New" panose="02070309020205020404" pitchFamily="49" charset="0"/>
              <a:cs typeface="Courier New" panose="02070309020205020404" pitchFamily="49" charset="0"/>
            </a:endParaRPr>
          </a:p>
          <a:p>
            <a:r>
              <a:rPr lang="fr-CA" dirty="0"/>
              <a:t>L’option --tags pousse toutes les étiquettes d’un seul coup.</a:t>
            </a:r>
          </a:p>
          <a:p>
            <a:r>
              <a:rPr lang="en-US" dirty="0">
                <a:latin typeface="Courier New" panose="02070309020205020404" pitchFamily="49" charset="0"/>
                <a:cs typeface="Courier New" panose="02070309020205020404" pitchFamily="49" charset="0"/>
              </a:rPr>
              <a:t>git push origin --tags </a:t>
            </a:r>
            <a:endParaRPr lang="fr-CA" dirty="0">
              <a:latin typeface="Courier New" panose="02070309020205020404" pitchFamily="49" charset="0"/>
              <a:cs typeface="Courier New" panose="02070309020205020404" pitchFamily="49" charset="0"/>
            </a:endParaRPr>
          </a:p>
          <a:p>
            <a:r>
              <a:rPr lang="en-US" dirty="0"/>
              <a:t>Si on clone </a:t>
            </a:r>
            <a:r>
              <a:rPr lang="en-US" dirty="0" err="1"/>
              <a:t>ou</a:t>
            </a:r>
            <a:r>
              <a:rPr lang="en-US" dirty="0"/>
              <a:t> fait un pull, on </a:t>
            </a:r>
            <a:r>
              <a:rPr lang="en-US" dirty="0" err="1"/>
              <a:t>obtient</a:t>
            </a:r>
            <a:r>
              <a:rPr lang="en-US" dirty="0"/>
              <a:t> les tags.  </a:t>
            </a:r>
          </a:p>
          <a:p>
            <a:endParaRPr lang="fr-CA" dirty="0"/>
          </a:p>
          <a:p>
            <a:endParaRPr lang="fr-CA" dirty="0"/>
          </a:p>
        </p:txBody>
      </p:sp>
    </p:spTree>
    <p:extLst>
      <p:ext uri="{BB962C8B-B14F-4D97-AF65-F5344CB8AC3E}">
        <p14:creationId xmlns:p14="http://schemas.microsoft.com/office/powerpoint/2010/main" val="414740145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379E-5E01-4E1F-8574-7381146B2EBA}"/>
              </a:ext>
            </a:extLst>
          </p:cNvPr>
          <p:cNvSpPr>
            <a:spLocks noGrp="1"/>
          </p:cNvSpPr>
          <p:nvPr>
            <p:ph type="title"/>
          </p:nvPr>
        </p:nvSpPr>
        <p:spPr/>
        <p:txBody>
          <a:bodyPr/>
          <a:lstStyle/>
          <a:p>
            <a:r>
              <a:rPr lang="fr-CA" dirty="0"/>
              <a:t>Extraire une étiquette</a:t>
            </a:r>
            <a:endParaRPr lang="en-US" dirty="0"/>
          </a:p>
        </p:txBody>
      </p:sp>
      <p:sp>
        <p:nvSpPr>
          <p:cNvPr id="3" name="Content Placeholder 2">
            <a:extLst>
              <a:ext uri="{FF2B5EF4-FFF2-40B4-BE49-F238E27FC236}">
                <a16:creationId xmlns:a16="http://schemas.microsoft.com/office/drawing/2014/main" id="{037C8F45-5BE2-40AF-B87D-EBCCBE0FB8CF}"/>
              </a:ext>
            </a:extLst>
          </p:cNvPr>
          <p:cNvSpPr>
            <a:spLocks noGrp="1"/>
          </p:cNvSpPr>
          <p:nvPr>
            <p:ph idx="1"/>
          </p:nvPr>
        </p:nvSpPr>
        <p:spPr/>
        <p:txBody>
          <a:bodyPr>
            <a:normAutofit/>
          </a:bodyPr>
          <a:lstStyle/>
          <a:p>
            <a:r>
              <a:rPr lang="fr-CA" dirty="0"/>
              <a:t>On peut consulter le contenu d’une étiquette dans notre dossier de travail.</a:t>
            </a:r>
          </a:p>
          <a:p>
            <a:r>
              <a:rPr lang="en-US" dirty="0">
                <a:latin typeface="Courier New" panose="02070309020205020404" pitchFamily="49" charset="0"/>
                <a:cs typeface="Courier New" panose="02070309020205020404" pitchFamily="49" charset="0"/>
              </a:rPr>
              <a:t>git checkout 2.0.0</a:t>
            </a:r>
          </a:p>
          <a:p>
            <a:r>
              <a:rPr lang="fr-CA" dirty="0"/>
              <a:t>M</a:t>
            </a:r>
            <a:r>
              <a:rPr lang="en-US" dirty="0" err="1"/>
              <a:t>ais</a:t>
            </a:r>
            <a:r>
              <a:rPr lang="en-US" dirty="0"/>
              <a:t> </a:t>
            </a:r>
            <a:r>
              <a:rPr lang="en-US" dirty="0" err="1"/>
              <a:t>si</a:t>
            </a:r>
            <a:r>
              <a:rPr lang="en-US" dirty="0"/>
              <a:t> on fait un commit, nous </a:t>
            </a:r>
            <a:r>
              <a:rPr lang="en-US" dirty="0" err="1"/>
              <a:t>sommes</a:t>
            </a:r>
            <a:r>
              <a:rPr lang="en-US" dirty="0"/>
              <a:t> </a:t>
            </a:r>
            <a:r>
              <a:rPr lang="en-US" dirty="0" err="1"/>
              <a:t>alors</a:t>
            </a:r>
            <a:r>
              <a:rPr lang="en-US" dirty="0"/>
              <a:t> </a:t>
            </a:r>
            <a:r>
              <a:rPr lang="en-US" dirty="0" err="1"/>
              <a:t>en</a:t>
            </a:r>
            <a:r>
              <a:rPr lang="en-US" dirty="0"/>
              <a:t> mode “detached HEAD”, </a:t>
            </a:r>
            <a:r>
              <a:rPr lang="en-US" dirty="0" err="1"/>
              <a:t>ce</a:t>
            </a:r>
            <a:r>
              <a:rPr lang="en-US" dirty="0"/>
              <a:t> qui </a:t>
            </a:r>
            <a:r>
              <a:rPr lang="en-US" dirty="0" err="1"/>
              <a:t>signifie</a:t>
            </a:r>
            <a:r>
              <a:rPr lang="en-US" dirty="0"/>
              <a:t> que </a:t>
            </a:r>
            <a:r>
              <a:rPr lang="en-US" dirty="0" err="1"/>
              <a:t>l’on</a:t>
            </a:r>
            <a:r>
              <a:rPr lang="en-US" dirty="0"/>
              <a:t> ne </a:t>
            </a:r>
            <a:r>
              <a:rPr lang="en-US" dirty="0" err="1"/>
              <a:t>peut</a:t>
            </a:r>
            <a:r>
              <a:rPr lang="en-US" dirty="0"/>
              <a:t> pas </a:t>
            </a:r>
            <a:r>
              <a:rPr lang="en-US" dirty="0" err="1"/>
              <a:t>naviguer</a:t>
            </a:r>
            <a:r>
              <a:rPr lang="en-US" dirty="0"/>
              <a:t> </a:t>
            </a:r>
            <a:r>
              <a:rPr lang="en-US" dirty="0" err="1"/>
              <a:t>vers</a:t>
            </a:r>
            <a:r>
              <a:rPr lang="en-US" dirty="0"/>
              <a:t> </a:t>
            </a:r>
            <a:r>
              <a:rPr lang="en-US" dirty="0" err="1"/>
              <a:t>ce</a:t>
            </a:r>
            <a:r>
              <a:rPr lang="en-US" dirty="0"/>
              <a:t> commit.</a:t>
            </a:r>
          </a:p>
          <a:p>
            <a:r>
              <a:rPr lang="fr-CA" dirty="0"/>
              <a:t>Si on veut faire des commit par la suite, vaut mieux faire une nouvelle branche.</a:t>
            </a:r>
          </a:p>
          <a:p>
            <a:r>
              <a:rPr lang="en-US" dirty="0">
                <a:latin typeface="Courier New" panose="02070309020205020404" pitchFamily="49" charset="0"/>
                <a:cs typeface="Courier New" panose="02070309020205020404" pitchFamily="49" charset="0"/>
              </a:rPr>
              <a:t>git checkout -b version2 v2.0.0</a:t>
            </a:r>
            <a:endParaRPr lang="fr-CA" dirty="0">
              <a:latin typeface="Courier New" panose="02070309020205020404" pitchFamily="49" charset="0"/>
              <a:cs typeface="Courier New" panose="02070309020205020404" pitchFamily="49" charset="0"/>
            </a:endParaRPr>
          </a:p>
          <a:p>
            <a:endParaRPr lang="fr-CA" dirty="0"/>
          </a:p>
        </p:txBody>
      </p:sp>
    </p:spTree>
    <p:extLst>
      <p:ext uri="{BB962C8B-B14F-4D97-AF65-F5344CB8AC3E}">
        <p14:creationId xmlns:p14="http://schemas.microsoft.com/office/powerpoint/2010/main" val="10506921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2AD9-549B-4843-B048-E68C40666C79}"/>
              </a:ext>
            </a:extLst>
          </p:cNvPr>
          <p:cNvSpPr>
            <a:spLocks noGrp="1"/>
          </p:cNvSpPr>
          <p:nvPr>
            <p:ph type="title"/>
          </p:nvPr>
        </p:nvSpPr>
        <p:spPr/>
        <p:txBody>
          <a:bodyPr>
            <a:normAutofit/>
          </a:bodyPr>
          <a:lstStyle/>
          <a:p>
            <a:r>
              <a:rPr lang="fr-CA" dirty="0"/>
              <a:t>Alias Git</a:t>
            </a:r>
            <a:endParaRPr lang="en-US" dirty="0"/>
          </a:p>
        </p:txBody>
      </p:sp>
      <p:sp>
        <p:nvSpPr>
          <p:cNvPr id="3" name="Content Placeholder 2">
            <a:extLst>
              <a:ext uri="{FF2B5EF4-FFF2-40B4-BE49-F238E27FC236}">
                <a16:creationId xmlns:a16="http://schemas.microsoft.com/office/drawing/2014/main" id="{6209ED02-9679-4CD3-9EED-4EAD89F38E61}"/>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git config --global alias.co checkout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config --global </a:t>
            </a:r>
            <a:r>
              <a:rPr lang="en-US" dirty="0" err="1">
                <a:latin typeface="Courier New" panose="02070309020205020404" pitchFamily="49" charset="0"/>
                <a:cs typeface="Courier New" panose="02070309020205020404" pitchFamily="49" charset="0"/>
              </a:rPr>
              <a:t>alias.c</a:t>
            </a:r>
            <a:r>
              <a:rPr lang="en-US" dirty="0">
                <a:latin typeface="Courier New" panose="02070309020205020404" pitchFamily="49" charset="0"/>
                <a:cs typeface="Courier New" panose="02070309020205020404" pitchFamily="49" charset="0"/>
              </a:rPr>
              <a:t> commit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config --global alias.br branch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config --global alias.st status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config --global </a:t>
            </a:r>
            <a:r>
              <a:rPr lang="en-US" dirty="0" err="1">
                <a:latin typeface="Courier New" panose="02070309020205020404" pitchFamily="49" charset="0"/>
                <a:cs typeface="Courier New" panose="02070309020205020404" pitchFamily="49" charset="0"/>
              </a:rPr>
              <a:t>alias.dt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difftool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config --global alias.mt </a:t>
            </a:r>
            <a:r>
              <a:rPr lang="en-US" dirty="0" err="1">
                <a:latin typeface="Courier New" panose="02070309020205020404" pitchFamily="49" charset="0"/>
                <a:cs typeface="Courier New" panose="02070309020205020404" pitchFamily="49" charset="0"/>
              </a:rPr>
              <a:t>mergetool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config --global </a:t>
            </a:r>
            <a:r>
              <a:rPr lang="en-US" dirty="0" err="1">
                <a:latin typeface="Courier New" panose="02070309020205020404" pitchFamily="49" charset="0"/>
                <a:cs typeface="Courier New" panose="02070309020205020404" pitchFamily="49" charset="0"/>
              </a:rPr>
              <a:t>alias.praise</a:t>
            </a:r>
            <a:r>
              <a:rPr lang="en-US" dirty="0">
                <a:latin typeface="Courier New" panose="02070309020205020404" pitchFamily="49" charset="0"/>
                <a:cs typeface="Courier New" panose="02070309020205020404" pitchFamily="49" charset="0"/>
              </a:rPr>
              <a:t> blame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config --global </a:t>
            </a:r>
            <a:r>
              <a:rPr lang="en-US" dirty="0" err="1">
                <a:latin typeface="Courier New" panose="02070309020205020404" pitchFamily="49" charset="0"/>
                <a:cs typeface="Courier New" panose="02070309020205020404" pitchFamily="49" charset="0"/>
              </a:rPr>
              <a:t>alias.ff</a:t>
            </a:r>
            <a:r>
              <a:rPr lang="en-US" dirty="0">
                <a:latin typeface="Courier New" panose="02070309020205020404" pitchFamily="49" charset="0"/>
                <a:cs typeface="Courier New" panose="02070309020205020404" pitchFamily="49" charset="0"/>
              </a:rPr>
              <a:t> "merge --</a:t>
            </a:r>
            <a:r>
              <a:rPr lang="en-US" dirty="0" err="1">
                <a:latin typeface="Courier New" panose="02070309020205020404" pitchFamily="49" charset="0"/>
                <a:cs typeface="Courier New" panose="02070309020205020404" pitchFamily="49" charset="0"/>
              </a:rPr>
              <a:t>ff</a:t>
            </a:r>
            <a:r>
              <a:rPr lang="en-US" dirty="0">
                <a:latin typeface="Courier New" panose="02070309020205020404" pitchFamily="49" charset="0"/>
                <a:cs typeface="Courier New" panose="02070309020205020404" pitchFamily="49" charset="0"/>
              </a:rPr>
              <a:t>-only"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config --global </a:t>
            </a:r>
            <a:r>
              <a:rPr lang="en-US" dirty="0" err="1">
                <a:latin typeface="Courier New" panose="02070309020205020404" pitchFamily="49" charset="0"/>
                <a:cs typeface="Courier New" panose="02070309020205020404" pitchFamily="49" charset="0"/>
              </a:rPr>
              <a:t>alias.sync</a:t>
            </a:r>
            <a:r>
              <a:rPr lang="en-US" dirty="0">
                <a:latin typeface="Courier New" panose="02070309020205020404" pitchFamily="49" charset="0"/>
                <a:cs typeface="Courier New" panose="02070309020205020404" pitchFamily="49" charset="0"/>
              </a:rPr>
              <a:t> "!git pull &amp;&amp; git push"</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740544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2F7F-E1C2-4E5C-9A9B-CA0A2196CBC6}"/>
              </a:ext>
            </a:extLst>
          </p:cNvPr>
          <p:cNvSpPr>
            <a:spLocks noGrp="1"/>
          </p:cNvSpPr>
          <p:nvPr>
            <p:ph type="title"/>
          </p:nvPr>
        </p:nvSpPr>
        <p:spPr/>
        <p:txBody>
          <a:bodyPr/>
          <a:lstStyle/>
          <a:p>
            <a:r>
              <a:rPr lang="fr-CA" dirty="0" err="1"/>
              <a:t>Other</a:t>
            </a:r>
            <a:r>
              <a:rPr lang="fr-CA" dirty="0"/>
              <a:t> </a:t>
            </a:r>
            <a:r>
              <a:rPr lang="fr-CA" dirty="0" err="1"/>
              <a:t>Aliases</a:t>
            </a:r>
            <a:endParaRPr lang="en-US" dirty="0"/>
          </a:p>
        </p:txBody>
      </p:sp>
      <p:sp>
        <p:nvSpPr>
          <p:cNvPr id="3" name="Content Placeholder 2">
            <a:extLst>
              <a:ext uri="{FF2B5EF4-FFF2-40B4-BE49-F238E27FC236}">
                <a16:creationId xmlns:a16="http://schemas.microsoft.com/office/drawing/2014/main" id="{D7BEC613-45A4-49CD-A855-C1ABB1C1DE3A}"/>
              </a:ext>
            </a:extLst>
          </p:cNvPr>
          <p:cNvSpPr>
            <a:spLocks noGrp="1"/>
          </p:cNvSpPr>
          <p:nvPr>
            <p:ph idx="1"/>
          </p:nvPr>
        </p:nvSpPr>
        <p:spPr/>
        <p:txBody>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git config --global </a:t>
            </a:r>
            <a:r>
              <a:rPr lang="en-US" dirty="0" err="1">
                <a:latin typeface="Courier New" panose="02070309020205020404" pitchFamily="49" charset="0"/>
                <a:cs typeface="Courier New" panose="02070309020205020404" pitchFamily="49" charset="0"/>
              </a:rPr>
              <a:t>alias.unstage</a:t>
            </a:r>
            <a:r>
              <a:rPr lang="en-US" dirty="0">
                <a:latin typeface="Courier New" panose="02070309020205020404" pitchFamily="49" charset="0"/>
                <a:cs typeface="Courier New" panose="02070309020205020404" pitchFamily="49" charset="0"/>
              </a:rPr>
              <a:t> 'reset HEAD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config --global </a:t>
            </a:r>
            <a:r>
              <a:rPr lang="en-US" dirty="0" err="1">
                <a:latin typeface="Courier New" panose="02070309020205020404" pitchFamily="49" charset="0"/>
                <a:cs typeface="Courier New" panose="02070309020205020404" pitchFamily="49" charset="0"/>
              </a:rPr>
              <a:t>alias.last</a:t>
            </a:r>
            <a:r>
              <a:rPr lang="en-US" dirty="0">
                <a:latin typeface="Courier New" panose="02070309020205020404" pitchFamily="49" charset="0"/>
                <a:cs typeface="Courier New" panose="02070309020205020404" pitchFamily="49" charset="0"/>
              </a:rPr>
              <a:t> 'log -1 HEAD'</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config --global </a:t>
            </a:r>
            <a:r>
              <a:rPr lang="en-US" dirty="0" err="1">
                <a:latin typeface="Courier New" panose="02070309020205020404" pitchFamily="49" charset="0"/>
                <a:cs typeface="Courier New" panose="02070309020205020404" pitchFamily="49" charset="0"/>
              </a:rPr>
              <a:t>alias.visual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gitk</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4009242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DE34-C0FD-414F-8B57-A9FF54B6DB39}"/>
              </a:ext>
            </a:extLst>
          </p:cNvPr>
          <p:cNvSpPr>
            <a:spLocks noGrp="1"/>
          </p:cNvSpPr>
          <p:nvPr>
            <p:ph type="title"/>
          </p:nvPr>
        </p:nvSpPr>
        <p:spPr/>
        <p:txBody>
          <a:bodyPr/>
          <a:lstStyle/>
          <a:p>
            <a:r>
              <a:rPr lang="fr-CA" dirty="0"/>
              <a:t>Branches</a:t>
            </a:r>
            <a:endParaRPr lang="en-US" dirty="0"/>
          </a:p>
        </p:txBody>
      </p:sp>
      <p:sp>
        <p:nvSpPr>
          <p:cNvPr id="3" name="Content Placeholder 2">
            <a:extLst>
              <a:ext uri="{FF2B5EF4-FFF2-40B4-BE49-F238E27FC236}">
                <a16:creationId xmlns:a16="http://schemas.microsoft.com/office/drawing/2014/main" id="{782610C3-BE16-44BA-89E6-222B3DADE4F3}"/>
              </a:ext>
            </a:extLst>
          </p:cNvPr>
          <p:cNvSpPr>
            <a:spLocks noGrp="1"/>
          </p:cNvSpPr>
          <p:nvPr>
            <p:ph idx="1"/>
          </p:nvPr>
        </p:nvSpPr>
        <p:spPr>
          <a:xfrm>
            <a:off x="704850" y="2057401"/>
            <a:ext cx="11176000" cy="4373563"/>
          </a:xfrm>
        </p:spPr>
        <p:txBody>
          <a:bodyPr>
            <a:normAutofit/>
          </a:bodyPr>
          <a:lstStyle/>
          <a:p>
            <a:r>
              <a:rPr lang="fr-CA" dirty="0"/>
              <a:t>Considéré comme le « killer </a:t>
            </a:r>
            <a:r>
              <a:rPr lang="fr-CA" dirty="0" err="1"/>
              <a:t>feature</a:t>
            </a:r>
            <a:r>
              <a:rPr lang="fr-CA" dirty="0"/>
              <a:t> » de git.  </a:t>
            </a:r>
            <a:br>
              <a:rPr lang="fr-CA" dirty="0"/>
            </a:br>
            <a:r>
              <a:rPr lang="fr-CA" dirty="0"/>
              <a:t>Léger, rapide à créer, facile à naviguer. On encourage la création et la fusion (merge) de branches.</a:t>
            </a:r>
          </a:p>
          <a:p>
            <a:r>
              <a:rPr lang="en-US" dirty="0"/>
              <a:t>Rappel : Git ne </a:t>
            </a:r>
            <a:r>
              <a:rPr lang="en-US" dirty="0" err="1"/>
              <a:t>stocke</a:t>
            </a:r>
            <a:r>
              <a:rPr lang="en-US" dirty="0"/>
              <a:t> pas </a:t>
            </a:r>
            <a:r>
              <a:rPr lang="en-US" dirty="0" err="1"/>
              <a:t>une</a:t>
            </a:r>
            <a:r>
              <a:rPr lang="en-US" dirty="0"/>
              <a:t> </a:t>
            </a:r>
            <a:r>
              <a:rPr lang="en-US" dirty="0" err="1"/>
              <a:t>série</a:t>
            </a:r>
            <a:r>
              <a:rPr lang="en-US" dirty="0"/>
              <a:t> de </a:t>
            </a:r>
            <a:r>
              <a:rPr lang="en-US" dirty="0" err="1"/>
              <a:t>changesets</a:t>
            </a:r>
            <a:r>
              <a:rPr lang="en-US" dirty="0"/>
              <a:t> </a:t>
            </a:r>
            <a:r>
              <a:rPr lang="en-US" dirty="0" err="1"/>
              <a:t>ou</a:t>
            </a:r>
            <a:r>
              <a:rPr lang="en-US" dirty="0"/>
              <a:t> de </a:t>
            </a:r>
            <a:r>
              <a:rPr lang="en-US" dirty="0" err="1"/>
              <a:t>différences</a:t>
            </a:r>
            <a:r>
              <a:rPr lang="en-US" dirty="0"/>
              <a:t>, </a:t>
            </a:r>
            <a:r>
              <a:rPr lang="en-US" dirty="0" err="1"/>
              <a:t>mais</a:t>
            </a:r>
            <a:r>
              <a:rPr lang="en-US" dirty="0"/>
              <a:t> </a:t>
            </a:r>
            <a:r>
              <a:rPr lang="en-US" dirty="0" err="1"/>
              <a:t>plutôt</a:t>
            </a:r>
            <a:r>
              <a:rPr lang="en-US" dirty="0"/>
              <a:t> </a:t>
            </a:r>
            <a:r>
              <a:rPr lang="en-US" dirty="0" err="1"/>
              <a:t>une</a:t>
            </a:r>
            <a:r>
              <a:rPr lang="en-US" dirty="0"/>
              <a:t> </a:t>
            </a:r>
            <a:r>
              <a:rPr lang="en-US" dirty="0" err="1"/>
              <a:t>série</a:t>
            </a:r>
            <a:r>
              <a:rPr lang="en-US" dirty="0"/>
              <a:t> de snapshots.</a:t>
            </a:r>
          </a:p>
          <a:p>
            <a:endParaRPr lang="en-US" dirty="0"/>
          </a:p>
        </p:txBody>
      </p:sp>
    </p:spTree>
    <p:extLst>
      <p:ext uri="{BB962C8B-B14F-4D97-AF65-F5344CB8AC3E}">
        <p14:creationId xmlns:p14="http://schemas.microsoft.com/office/powerpoint/2010/main" val="265936674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A1D9-7EB4-4542-B85A-503D33DD7487}"/>
              </a:ext>
            </a:extLst>
          </p:cNvPr>
          <p:cNvSpPr>
            <a:spLocks noGrp="1"/>
          </p:cNvSpPr>
          <p:nvPr>
            <p:ph type="title"/>
          </p:nvPr>
        </p:nvSpPr>
        <p:spPr/>
        <p:txBody>
          <a:bodyPr/>
          <a:lstStyle/>
          <a:p>
            <a:r>
              <a:rPr lang="fr-CA" dirty="0"/>
              <a:t>Branches</a:t>
            </a:r>
            <a:endParaRPr lang="en-US" dirty="0"/>
          </a:p>
        </p:txBody>
      </p:sp>
      <p:sp>
        <p:nvSpPr>
          <p:cNvPr id="3" name="Content Placeholder 2">
            <a:extLst>
              <a:ext uri="{FF2B5EF4-FFF2-40B4-BE49-F238E27FC236}">
                <a16:creationId xmlns:a16="http://schemas.microsoft.com/office/drawing/2014/main" id="{EC15D4A4-4000-4A2A-B2D6-3A8B060A7865}"/>
              </a:ext>
            </a:extLst>
          </p:cNvPr>
          <p:cNvSpPr>
            <a:spLocks noGrp="1"/>
          </p:cNvSpPr>
          <p:nvPr>
            <p:ph idx="1"/>
          </p:nvPr>
        </p:nvSpPr>
        <p:spPr/>
        <p:txBody>
          <a:bodyPr>
            <a:normAutofit/>
          </a:bodyPr>
          <a:lstStyle/>
          <a:p>
            <a:r>
              <a:rPr lang="fr-CA" dirty="0"/>
              <a:t>Visualisons: </a:t>
            </a:r>
            <a:r>
              <a:rPr lang="en-US" dirty="0"/>
              <a:t>un dossier de trois </a:t>
            </a:r>
            <a:r>
              <a:rPr lang="en-US" dirty="0" err="1"/>
              <a:t>fichiers</a:t>
            </a:r>
            <a:r>
              <a:rPr lang="en-US" dirty="0"/>
              <a:t>, </a:t>
            </a:r>
            <a:r>
              <a:rPr lang="en-US" dirty="0" err="1"/>
              <a:t>tous</a:t>
            </a:r>
            <a:r>
              <a:rPr lang="en-US" dirty="0"/>
              <a:t> </a:t>
            </a:r>
            <a:r>
              <a:rPr lang="en-US" dirty="0" err="1"/>
              <a:t>stagés</a:t>
            </a:r>
            <a:r>
              <a:rPr lang="en-US" dirty="0"/>
              <a:t> et </a:t>
            </a:r>
            <a:r>
              <a:rPr lang="en-US" dirty="0" err="1"/>
              <a:t>ensuite</a:t>
            </a:r>
            <a:r>
              <a:rPr lang="en-US" dirty="0"/>
              <a:t> </a:t>
            </a:r>
            <a:r>
              <a:rPr lang="en-US" dirty="0" err="1"/>
              <a:t>commités</a:t>
            </a:r>
            <a:r>
              <a:rPr lang="en-US" dirty="0"/>
              <a:t>. Le staging </a:t>
            </a:r>
            <a:r>
              <a:rPr lang="en-US" dirty="0" err="1"/>
              <a:t>calcule</a:t>
            </a:r>
            <a:r>
              <a:rPr lang="en-US" dirty="0"/>
              <a:t> un hash, </a:t>
            </a:r>
            <a:r>
              <a:rPr lang="en-US" dirty="0" err="1"/>
              <a:t>stocke</a:t>
            </a:r>
            <a:r>
              <a:rPr lang="en-US" dirty="0"/>
              <a:t> </a:t>
            </a:r>
            <a:r>
              <a:rPr lang="en-US" dirty="0" err="1"/>
              <a:t>cette</a:t>
            </a:r>
            <a:r>
              <a:rPr lang="en-US" dirty="0"/>
              <a:t> version du </a:t>
            </a:r>
            <a:r>
              <a:rPr lang="en-US" dirty="0" err="1"/>
              <a:t>fichier</a:t>
            </a:r>
            <a:r>
              <a:rPr lang="en-US" dirty="0"/>
              <a:t> </a:t>
            </a:r>
            <a:r>
              <a:rPr lang="en-US" dirty="0" err="1"/>
              <a:t>dans</a:t>
            </a:r>
            <a:r>
              <a:rPr lang="en-US" dirty="0"/>
              <a:t> le </a:t>
            </a:r>
            <a:r>
              <a:rPr lang="en-US" dirty="0" err="1"/>
              <a:t>dépot</a:t>
            </a:r>
            <a:r>
              <a:rPr lang="en-US" dirty="0"/>
              <a:t> Git (on </a:t>
            </a:r>
            <a:r>
              <a:rPr lang="en-US" dirty="0" err="1"/>
              <a:t>stocke</a:t>
            </a:r>
            <a:r>
              <a:rPr lang="en-US" dirty="0"/>
              <a:t> le blob) </a:t>
            </a:r>
            <a:r>
              <a:rPr lang="en-US" dirty="0" err="1"/>
              <a:t>ainsi</a:t>
            </a:r>
            <a:r>
              <a:rPr lang="en-US" dirty="0"/>
              <a:t> son hash.</a:t>
            </a:r>
          </a:p>
          <a:p>
            <a:r>
              <a:rPr lang="en-US" dirty="0">
                <a:latin typeface="Courier New" panose="02070309020205020404" pitchFamily="49" charset="0"/>
                <a:cs typeface="Courier New" panose="02070309020205020404" pitchFamily="49" charset="0"/>
              </a:rPr>
              <a:t>git add README </a:t>
            </a:r>
            <a:r>
              <a:rPr lang="en-US" dirty="0" err="1">
                <a:latin typeface="Courier New" panose="02070309020205020404" pitchFamily="49" charset="0"/>
                <a:cs typeface="Courier New" panose="02070309020205020404" pitchFamily="49" charset="0"/>
              </a:rPr>
              <a:t>test.rb</a:t>
            </a:r>
            <a:r>
              <a:rPr lang="en-US" dirty="0">
                <a:latin typeface="Courier New" panose="02070309020205020404" pitchFamily="49" charset="0"/>
                <a:cs typeface="Courier New" panose="02070309020205020404" pitchFamily="49" charset="0"/>
              </a:rPr>
              <a:t> LICENSE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commit -m 'The initial commit of my project’</a:t>
            </a:r>
          </a:p>
          <a:p>
            <a:r>
              <a:rPr lang="fr-CA" dirty="0">
                <a:cs typeface="Courier New" panose="02070309020205020404" pitchFamily="49" charset="0"/>
              </a:rPr>
              <a:t>Le commit créé un hash de chaque dossier, en partant de la racine, et stocke cela dans le </a:t>
            </a:r>
            <a:r>
              <a:rPr lang="fr-CA" dirty="0" err="1">
                <a:cs typeface="Courier New" panose="02070309020205020404" pitchFamily="49" charset="0"/>
              </a:rPr>
              <a:t>dépot</a:t>
            </a:r>
            <a:r>
              <a:rPr lang="fr-CA" dirty="0">
                <a:cs typeface="Courier New" panose="02070309020205020404" pitchFamily="49" charset="0"/>
              </a:rPr>
              <a:t>.</a:t>
            </a:r>
          </a:p>
          <a:p>
            <a:r>
              <a:rPr lang="fr-CA" dirty="0">
                <a:cs typeface="Courier New" panose="02070309020205020404" pitchFamily="49" charset="0"/>
              </a:rPr>
              <a:t>Le commit créé aussi un objet avec les métadonnées. </a:t>
            </a:r>
            <a:br>
              <a:rPr lang="fr-CA" dirty="0">
                <a:cs typeface="Courier New" panose="02070309020205020404" pitchFamily="49" charset="0"/>
              </a:rPr>
            </a:br>
            <a:br>
              <a:rPr lang="fr-CA" dirty="0">
                <a:cs typeface="Courier New" panose="02070309020205020404" pitchFamily="49" charset="0"/>
              </a:rPr>
            </a:br>
            <a:r>
              <a:rPr lang="fr-CA" dirty="0">
                <a:cs typeface="Courier New" panose="02070309020205020404" pitchFamily="49" charset="0"/>
              </a:rPr>
              <a:t>Il y a donc cinq objets stockés dans ce commit initial: trois fichiers, un dossier et un objet commit. </a:t>
            </a:r>
          </a:p>
          <a:p>
            <a:endParaRPr lang="fr-CA" dirty="0">
              <a:cs typeface="Courier New" panose="02070309020205020404" pitchFamily="49" charset="0"/>
            </a:endParaRPr>
          </a:p>
          <a:p>
            <a:endParaRPr lang="en-US" dirty="0"/>
          </a:p>
        </p:txBody>
      </p:sp>
    </p:spTree>
    <p:extLst>
      <p:ext uri="{BB962C8B-B14F-4D97-AF65-F5344CB8AC3E}">
        <p14:creationId xmlns:p14="http://schemas.microsoft.com/office/powerpoint/2010/main" val="217526817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FE7A-1DD0-4884-93B5-DA1534DC3BF3}"/>
              </a:ext>
            </a:extLst>
          </p:cNvPr>
          <p:cNvSpPr>
            <a:spLocks noGrp="1"/>
          </p:cNvSpPr>
          <p:nvPr>
            <p:ph type="title"/>
          </p:nvPr>
        </p:nvSpPr>
        <p:spPr/>
        <p:txBody>
          <a:bodyPr/>
          <a:lstStyle/>
          <a:p>
            <a:r>
              <a:rPr lang="fr-CA" dirty="0"/>
              <a:t>Contenu du commit initial</a:t>
            </a:r>
            <a:endParaRPr lang="en-US" dirty="0"/>
          </a:p>
        </p:txBody>
      </p:sp>
      <p:sp>
        <p:nvSpPr>
          <p:cNvPr id="3" name="Content Placeholder 2">
            <a:extLst>
              <a:ext uri="{FF2B5EF4-FFF2-40B4-BE49-F238E27FC236}">
                <a16:creationId xmlns:a16="http://schemas.microsoft.com/office/drawing/2014/main" id="{AB374A03-C2F3-43E3-A8FE-37D6C617FF5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60ED3EA-52A1-45D0-B3C0-3C55300A4207}"/>
              </a:ext>
            </a:extLst>
          </p:cNvPr>
          <p:cNvPicPr>
            <a:picLocks noChangeAspect="1"/>
          </p:cNvPicPr>
          <p:nvPr/>
        </p:nvPicPr>
        <p:blipFill>
          <a:blip r:embed="rId2"/>
          <a:stretch>
            <a:fillRect/>
          </a:stretch>
        </p:blipFill>
        <p:spPr>
          <a:xfrm>
            <a:off x="609600" y="1621835"/>
            <a:ext cx="9086850" cy="5031845"/>
          </a:xfrm>
          <a:prstGeom prst="rect">
            <a:avLst/>
          </a:prstGeom>
        </p:spPr>
      </p:pic>
    </p:spTree>
    <p:extLst>
      <p:ext uri="{BB962C8B-B14F-4D97-AF65-F5344CB8AC3E}">
        <p14:creationId xmlns:p14="http://schemas.microsoft.com/office/powerpoint/2010/main" val="231492644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8417-A5AE-40CD-AA4E-3970E0BF4B02}"/>
              </a:ext>
            </a:extLst>
          </p:cNvPr>
          <p:cNvSpPr>
            <a:spLocks noGrp="1"/>
          </p:cNvSpPr>
          <p:nvPr>
            <p:ph type="title"/>
          </p:nvPr>
        </p:nvSpPr>
        <p:spPr/>
        <p:txBody>
          <a:bodyPr/>
          <a:lstStyle/>
          <a:p>
            <a:r>
              <a:rPr lang="fr-CA" dirty="0"/>
              <a:t>Chaine de </a:t>
            </a:r>
            <a:r>
              <a:rPr lang="fr-CA" dirty="0" err="1"/>
              <a:t>commits</a:t>
            </a:r>
            <a:endParaRPr lang="en-US" dirty="0"/>
          </a:p>
        </p:txBody>
      </p:sp>
      <p:sp>
        <p:nvSpPr>
          <p:cNvPr id="3" name="Content Placeholder 2">
            <a:extLst>
              <a:ext uri="{FF2B5EF4-FFF2-40B4-BE49-F238E27FC236}">
                <a16:creationId xmlns:a16="http://schemas.microsoft.com/office/drawing/2014/main" id="{7DD06100-1E73-4A41-B5FC-DE89F8A9F3F0}"/>
              </a:ext>
            </a:extLst>
          </p:cNvPr>
          <p:cNvSpPr>
            <a:spLocks noGrp="1"/>
          </p:cNvSpPr>
          <p:nvPr>
            <p:ph idx="1"/>
          </p:nvPr>
        </p:nvSpPr>
        <p:spPr/>
        <p:txBody>
          <a:bodyPr/>
          <a:lstStyle/>
          <a:p>
            <a:r>
              <a:rPr lang="fr-CA" dirty="0"/>
              <a:t>Chaque nouveau commit créé un nouvel objet commit dans le </a:t>
            </a:r>
            <a:r>
              <a:rPr lang="fr-CA" dirty="0" err="1"/>
              <a:t>dépot</a:t>
            </a:r>
            <a:r>
              <a:rPr lang="fr-CA" dirty="0"/>
              <a:t>. La propriété parent pointe vers le commit précédent dans une chaine de commit. </a:t>
            </a:r>
          </a:p>
          <a:p>
            <a:r>
              <a:rPr lang="fr-CA" dirty="0"/>
              <a:t>  </a:t>
            </a:r>
            <a:endParaRPr lang="en-US" dirty="0"/>
          </a:p>
        </p:txBody>
      </p:sp>
      <p:pic>
        <p:nvPicPr>
          <p:cNvPr id="4" name="Picture 3">
            <a:extLst>
              <a:ext uri="{FF2B5EF4-FFF2-40B4-BE49-F238E27FC236}">
                <a16:creationId xmlns:a16="http://schemas.microsoft.com/office/drawing/2014/main" id="{08929E21-32EA-4E63-8CB6-3E6784E1D2BD}"/>
              </a:ext>
            </a:extLst>
          </p:cNvPr>
          <p:cNvPicPr>
            <a:picLocks noChangeAspect="1"/>
          </p:cNvPicPr>
          <p:nvPr/>
        </p:nvPicPr>
        <p:blipFill>
          <a:blip r:embed="rId2"/>
          <a:stretch>
            <a:fillRect/>
          </a:stretch>
        </p:blipFill>
        <p:spPr>
          <a:xfrm>
            <a:off x="609600" y="3174495"/>
            <a:ext cx="10147728" cy="3361434"/>
          </a:xfrm>
          <a:prstGeom prst="rect">
            <a:avLst/>
          </a:prstGeom>
        </p:spPr>
      </p:pic>
    </p:spTree>
    <p:extLst>
      <p:ext uri="{BB962C8B-B14F-4D97-AF65-F5344CB8AC3E}">
        <p14:creationId xmlns:p14="http://schemas.microsoft.com/office/powerpoint/2010/main" val="122116241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B16F-5588-4D08-8A28-4C80202279D3}"/>
              </a:ext>
            </a:extLst>
          </p:cNvPr>
          <p:cNvSpPr>
            <a:spLocks noGrp="1"/>
          </p:cNvSpPr>
          <p:nvPr>
            <p:ph type="title"/>
          </p:nvPr>
        </p:nvSpPr>
        <p:spPr/>
        <p:txBody>
          <a:bodyPr/>
          <a:lstStyle/>
          <a:p>
            <a:r>
              <a:rPr lang="fr-CA" dirty="0"/>
              <a:t>Branche</a:t>
            </a:r>
            <a:endParaRPr lang="en-US" dirty="0"/>
          </a:p>
        </p:txBody>
      </p:sp>
      <p:sp>
        <p:nvSpPr>
          <p:cNvPr id="3" name="Content Placeholder 2">
            <a:extLst>
              <a:ext uri="{FF2B5EF4-FFF2-40B4-BE49-F238E27FC236}">
                <a16:creationId xmlns:a16="http://schemas.microsoft.com/office/drawing/2014/main" id="{0A04BDCD-569B-47A3-B356-A3275E2E8267}"/>
              </a:ext>
            </a:extLst>
          </p:cNvPr>
          <p:cNvSpPr>
            <a:spLocks noGrp="1"/>
          </p:cNvSpPr>
          <p:nvPr>
            <p:ph idx="1"/>
          </p:nvPr>
        </p:nvSpPr>
        <p:spPr/>
        <p:txBody>
          <a:bodyPr/>
          <a:lstStyle/>
          <a:p>
            <a:r>
              <a:rPr lang="fr-CA" dirty="0"/>
              <a:t>Une branche est un pointeur vers un objet commit. La branche par défaut se nomme </a:t>
            </a:r>
            <a:r>
              <a:rPr lang="fr-CA" i="1" dirty="0"/>
              <a:t>master</a:t>
            </a:r>
            <a:r>
              <a:rPr lang="fr-CA" dirty="0"/>
              <a:t>. (Créé par </a:t>
            </a:r>
            <a:r>
              <a:rPr lang="fr-CA" dirty="0">
                <a:latin typeface="Courier New" panose="02070309020205020404" pitchFamily="49" charset="0"/>
                <a:cs typeface="Courier New" panose="02070309020205020404" pitchFamily="49" charset="0"/>
              </a:rPr>
              <a:t>git init</a:t>
            </a:r>
            <a:r>
              <a:rPr lang="fr-CA" dirty="0"/>
              <a:t>)</a:t>
            </a:r>
          </a:p>
          <a:p>
            <a:endParaRPr lang="en-US" dirty="0"/>
          </a:p>
        </p:txBody>
      </p:sp>
      <p:pic>
        <p:nvPicPr>
          <p:cNvPr id="4" name="Picture 3">
            <a:extLst>
              <a:ext uri="{FF2B5EF4-FFF2-40B4-BE49-F238E27FC236}">
                <a16:creationId xmlns:a16="http://schemas.microsoft.com/office/drawing/2014/main" id="{6AB405F7-F5BE-4246-9D25-8261FDF84E57}"/>
              </a:ext>
            </a:extLst>
          </p:cNvPr>
          <p:cNvPicPr>
            <a:picLocks noChangeAspect="1"/>
          </p:cNvPicPr>
          <p:nvPr/>
        </p:nvPicPr>
        <p:blipFill>
          <a:blip r:embed="rId2"/>
          <a:stretch>
            <a:fillRect/>
          </a:stretch>
        </p:blipFill>
        <p:spPr>
          <a:xfrm>
            <a:off x="525837" y="2688532"/>
            <a:ext cx="7571140" cy="4069488"/>
          </a:xfrm>
          <a:prstGeom prst="rect">
            <a:avLst/>
          </a:prstGeom>
        </p:spPr>
      </p:pic>
    </p:spTree>
    <p:extLst>
      <p:ext uri="{BB962C8B-B14F-4D97-AF65-F5344CB8AC3E}">
        <p14:creationId xmlns:p14="http://schemas.microsoft.com/office/powerpoint/2010/main" val="344646218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8E80-CFF0-426E-BF53-8ECE8A3FAD06}"/>
              </a:ext>
            </a:extLst>
          </p:cNvPr>
          <p:cNvSpPr>
            <a:spLocks noGrp="1"/>
          </p:cNvSpPr>
          <p:nvPr>
            <p:ph type="title"/>
          </p:nvPr>
        </p:nvSpPr>
        <p:spPr/>
        <p:txBody>
          <a:bodyPr/>
          <a:lstStyle/>
          <a:p>
            <a:r>
              <a:rPr lang="fr-CA" dirty="0"/>
              <a:t>Création de branche</a:t>
            </a:r>
            <a:endParaRPr lang="en-US" dirty="0"/>
          </a:p>
        </p:txBody>
      </p:sp>
      <p:sp>
        <p:nvSpPr>
          <p:cNvPr id="3" name="Content Placeholder 2">
            <a:extLst>
              <a:ext uri="{FF2B5EF4-FFF2-40B4-BE49-F238E27FC236}">
                <a16:creationId xmlns:a16="http://schemas.microsoft.com/office/drawing/2014/main" id="{75067F51-2071-4259-910F-E0BB4DA84914}"/>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branch testing</a:t>
            </a:r>
          </a:p>
          <a:p>
            <a:r>
              <a:rPr lang="fr-CA" dirty="0"/>
              <a:t>Ceci créé un pointeur (branche) sur le commit courant.</a:t>
            </a:r>
          </a:p>
          <a:p>
            <a:endParaRPr lang="fr-CA" dirty="0"/>
          </a:p>
          <a:p>
            <a:endParaRPr lang="en-US" dirty="0"/>
          </a:p>
        </p:txBody>
      </p:sp>
      <p:pic>
        <p:nvPicPr>
          <p:cNvPr id="4" name="Picture 3">
            <a:extLst>
              <a:ext uri="{FF2B5EF4-FFF2-40B4-BE49-F238E27FC236}">
                <a16:creationId xmlns:a16="http://schemas.microsoft.com/office/drawing/2014/main" id="{4AB9CC9E-C6C1-4C9C-8C19-8CE361C6FB6E}"/>
              </a:ext>
            </a:extLst>
          </p:cNvPr>
          <p:cNvPicPr>
            <a:picLocks noChangeAspect="1"/>
          </p:cNvPicPr>
          <p:nvPr/>
        </p:nvPicPr>
        <p:blipFill>
          <a:blip r:embed="rId2"/>
          <a:stretch>
            <a:fillRect/>
          </a:stretch>
        </p:blipFill>
        <p:spPr>
          <a:xfrm>
            <a:off x="682072" y="3339441"/>
            <a:ext cx="7826734" cy="3238312"/>
          </a:xfrm>
          <a:prstGeom prst="rect">
            <a:avLst/>
          </a:prstGeom>
        </p:spPr>
      </p:pic>
    </p:spTree>
    <p:extLst>
      <p:ext uri="{BB962C8B-B14F-4D97-AF65-F5344CB8AC3E}">
        <p14:creationId xmlns:p14="http://schemas.microsoft.com/office/powerpoint/2010/main" val="299166186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4224-E318-4044-B8C1-10DC63B74212}"/>
              </a:ext>
            </a:extLst>
          </p:cNvPr>
          <p:cNvSpPr>
            <a:spLocks noGrp="1"/>
          </p:cNvSpPr>
          <p:nvPr>
            <p:ph type="title"/>
          </p:nvPr>
        </p:nvSpPr>
        <p:spPr/>
        <p:txBody>
          <a:bodyPr>
            <a:normAutofit/>
          </a:bodyPr>
          <a:lstStyle/>
          <a:p>
            <a:r>
              <a:rPr lang="fr-CA" dirty="0"/>
              <a:t>Gestion de version centralisée</a:t>
            </a:r>
            <a:endParaRPr lang="en-US" dirty="0"/>
          </a:p>
        </p:txBody>
      </p:sp>
      <p:sp>
        <p:nvSpPr>
          <p:cNvPr id="3" name="Content Placeholder 2">
            <a:extLst>
              <a:ext uri="{FF2B5EF4-FFF2-40B4-BE49-F238E27FC236}">
                <a16:creationId xmlns:a16="http://schemas.microsoft.com/office/drawing/2014/main" id="{F91237A4-38D9-4D87-A58B-C99485F6A8B3}"/>
              </a:ext>
            </a:extLst>
          </p:cNvPr>
          <p:cNvSpPr>
            <a:spLocks noGrp="1"/>
          </p:cNvSpPr>
          <p:nvPr>
            <p:ph idx="1"/>
          </p:nvPr>
        </p:nvSpPr>
        <p:spPr/>
        <p:txBody>
          <a:bodyPr>
            <a:normAutofit/>
          </a:bodyPr>
          <a:lstStyle/>
          <a:p>
            <a:r>
              <a:rPr lang="fr-CA" dirty="0"/>
              <a:t>Permet de gérer des équipes où plusieurs programmeurs travaillent ensemble. Les fichiers sont gardés sur un serveur central. Les gens font un « </a:t>
            </a:r>
            <a:r>
              <a:rPr lang="fr-CA" dirty="0" err="1"/>
              <a:t>checkout</a:t>
            </a:r>
            <a:r>
              <a:rPr lang="fr-CA" dirty="0"/>
              <a:t> » des fichiers qu’ils veulent modifier.  Ex: CVS, Subversion, et </a:t>
            </a:r>
            <a:r>
              <a:rPr lang="fr-CA" dirty="0" err="1"/>
              <a:t>Perforce</a:t>
            </a:r>
            <a:r>
              <a:rPr lang="fr-CA" dirty="0"/>
              <a:t>.</a:t>
            </a:r>
            <a:br>
              <a:rPr lang="fr-CA" dirty="0"/>
            </a:br>
            <a:br>
              <a:rPr lang="fr-CA" dirty="0"/>
            </a:br>
            <a:r>
              <a:rPr lang="fr-CA" dirty="0"/>
              <a:t>Ceci créé aussi des problèmes: un </a:t>
            </a:r>
            <a:br>
              <a:rPr lang="fr-CA" dirty="0"/>
            </a:br>
            <a:r>
              <a:rPr lang="fr-CA" dirty="0"/>
              <a:t>« single point of </a:t>
            </a:r>
            <a:r>
              <a:rPr lang="fr-CA" dirty="0" err="1"/>
              <a:t>failure</a:t>
            </a:r>
            <a:r>
              <a:rPr lang="fr-CA" dirty="0"/>
              <a:t> ».  S’il y a une</a:t>
            </a:r>
            <a:br>
              <a:rPr lang="fr-CA" dirty="0"/>
            </a:br>
            <a:r>
              <a:rPr lang="fr-CA" dirty="0"/>
              <a:t>corruption, on pourrait perdre tout </a:t>
            </a:r>
            <a:br>
              <a:rPr lang="fr-CA" dirty="0"/>
            </a:br>
            <a:r>
              <a:rPr lang="fr-CA" dirty="0"/>
              <a:t>l’historique.</a:t>
            </a:r>
          </a:p>
        </p:txBody>
      </p:sp>
      <p:pic>
        <p:nvPicPr>
          <p:cNvPr id="4" name="Picture 3">
            <a:extLst>
              <a:ext uri="{FF2B5EF4-FFF2-40B4-BE49-F238E27FC236}">
                <a16:creationId xmlns:a16="http://schemas.microsoft.com/office/drawing/2014/main" id="{258FB182-94DF-4EFC-8B24-DEDB9F3E0E7E}"/>
              </a:ext>
            </a:extLst>
          </p:cNvPr>
          <p:cNvPicPr>
            <a:picLocks noChangeAspect="1"/>
          </p:cNvPicPr>
          <p:nvPr/>
        </p:nvPicPr>
        <p:blipFill>
          <a:blip r:embed="rId2"/>
          <a:stretch>
            <a:fillRect/>
          </a:stretch>
        </p:blipFill>
        <p:spPr>
          <a:xfrm>
            <a:off x="6831587" y="3429000"/>
            <a:ext cx="3638298" cy="2528617"/>
          </a:xfrm>
          <a:prstGeom prst="rect">
            <a:avLst/>
          </a:prstGeom>
        </p:spPr>
      </p:pic>
    </p:spTree>
    <p:extLst>
      <p:ext uri="{BB962C8B-B14F-4D97-AF65-F5344CB8AC3E}">
        <p14:creationId xmlns:p14="http://schemas.microsoft.com/office/powerpoint/2010/main" val="380570237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D938-F1C4-4146-8684-1A3AD7B07742}"/>
              </a:ext>
            </a:extLst>
          </p:cNvPr>
          <p:cNvSpPr>
            <a:spLocks noGrp="1"/>
          </p:cNvSpPr>
          <p:nvPr>
            <p:ph type="title"/>
          </p:nvPr>
        </p:nvSpPr>
        <p:spPr/>
        <p:txBody>
          <a:bodyPr>
            <a:normAutofit/>
          </a:bodyPr>
          <a:lstStyle/>
          <a:p>
            <a:r>
              <a:rPr lang="fr-CA" dirty="0"/>
              <a:t>Quelle est la branche courante?</a:t>
            </a:r>
            <a:endParaRPr lang="en-US" dirty="0"/>
          </a:p>
        </p:txBody>
      </p:sp>
      <p:sp>
        <p:nvSpPr>
          <p:cNvPr id="3" name="Content Placeholder 2">
            <a:extLst>
              <a:ext uri="{FF2B5EF4-FFF2-40B4-BE49-F238E27FC236}">
                <a16:creationId xmlns:a16="http://schemas.microsoft.com/office/drawing/2014/main" id="{FAFAC9A9-F9EE-46B0-9C2B-CA82DD1AB2CF}"/>
              </a:ext>
            </a:extLst>
          </p:cNvPr>
          <p:cNvSpPr>
            <a:spLocks noGrp="1"/>
          </p:cNvSpPr>
          <p:nvPr>
            <p:ph idx="1"/>
          </p:nvPr>
        </p:nvSpPr>
        <p:spPr/>
        <p:txBody>
          <a:bodyPr/>
          <a:lstStyle/>
          <a:p>
            <a:r>
              <a:rPr lang="en-US" dirty="0"/>
              <a:t>Git </a:t>
            </a:r>
            <a:r>
              <a:rPr lang="en-US" dirty="0" err="1"/>
              <a:t>possède</a:t>
            </a:r>
            <a:r>
              <a:rPr lang="en-US" dirty="0"/>
              <a:t> un </a:t>
            </a:r>
            <a:r>
              <a:rPr lang="en-US" dirty="0" err="1"/>
              <a:t>pointeur</a:t>
            </a:r>
            <a:r>
              <a:rPr lang="en-US" dirty="0"/>
              <a:t> special </a:t>
            </a:r>
            <a:r>
              <a:rPr lang="en-US" dirty="0" err="1"/>
              <a:t>nommé</a:t>
            </a:r>
            <a:r>
              <a:rPr lang="en-US" dirty="0"/>
              <a:t> HEAD. HEAD ne </a:t>
            </a:r>
            <a:r>
              <a:rPr lang="en-US" dirty="0" err="1"/>
              <a:t>fonctionne</a:t>
            </a:r>
            <a:r>
              <a:rPr lang="en-US" dirty="0"/>
              <a:t> pas </a:t>
            </a:r>
            <a:r>
              <a:rPr lang="en-US" dirty="0" err="1"/>
              <a:t>comme</a:t>
            </a:r>
            <a:r>
              <a:rPr lang="en-US" dirty="0"/>
              <a:t> </a:t>
            </a:r>
            <a:r>
              <a:rPr lang="en-US" dirty="0" err="1"/>
              <a:t>dans</a:t>
            </a:r>
            <a:r>
              <a:rPr lang="en-US" dirty="0"/>
              <a:t> Subversion </a:t>
            </a:r>
            <a:r>
              <a:rPr lang="en-US" dirty="0" err="1"/>
              <a:t>ou</a:t>
            </a:r>
            <a:r>
              <a:rPr lang="en-US" dirty="0"/>
              <a:t> CVS. </a:t>
            </a:r>
            <a:r>
              <a:rPr lang="en-US" dirty="0" err="1"/>
              <a:t>Ça</a:t>
            </a:r>
            <a:r>
              <a:rPr lang="en-US" dirty="0"/>
              <a:t> pointe </a:t>
            </a:r>
            <a:r>
              <a:rPr lang="en-US" dirty="0" err="1"/>
              <a:t>vers</a:t>
            </a:r>
            <a:r>
              <a:rPr lang="en-US" dirty="0"/>
              <a:t> la </a:t>
            </a:r>
            <a:r>
              <a:rPr lang="en-US" dirty="0" err="1"/>
              <a:t>branche</a:t>
            </a:r>
            <a:r>
              <a:rPr lang="en-US" dirty="0"/>
              <a:t> sur </a:t>
            </a:r>
            <a:r>
              <a:rPr lang="en-US" dirty="0" err="1"/>
              <a:t>laquelle</a:t>
            </a:r>
            <a:r>
              <a:rPr lang="en-US" dirty="0"/>
              <a:t> on se </a:t>
            </a:r>
            <a:r>
              <a:rPr lang="en-US" dirty="0" err="1"/>
              <a:t>trouve</a:t>
            </a:r>
            <a:r>
              <a:rPr lang="en-US" dirty="0"/>
              <a:t>. La nouvelle </a:t>
            </a:r>
            <a:r>
              <a:rPr lang="en-US" dirty="0" err="1"/>
              <a:t>branche</a:t>
            </a:r>
            <a:r>
              <a:rPr lang="en-US" dirty="0"/>
              <a:t> </a:t>
            </a:r>
            <a:r>
              <a:rPr lang="en-US" dirty="0" err="1"/>
              <a:t>est</a:t>
            </a:r>
            <a:r>
              <a:rPr lang="en-US" dirty="0"/>
              <a:t> </a:t>
            </a:r>
            <a:r>
              <a:rPr lang="en-US" dirty="0" err="1"/>
              <a:t>créée</a:t>
            </a:r>
            <a:r>
              <a:rPr lang="en-US" dirty="0"/>
              <a:t>, </a:t>
            </a:r>
            <a:r>
              <a:rPr lang="en-US" dirty="0" err="1"/>
              <a:t>mais</a:t>
            </a:r>
            <a:r>
              <a:rPr lang="en-US" dirty="0"/>
              <a:t> nous </a:t>
            </a:r>
            <a:r>
              <a:rPr lang="en-US" dirty="0" err="1"/>
              <a:t>n’avons</a:t>
            </a:r>
            <a:r>
              <a:rPr lang="en-US" dirty="0"/>
              <a:t> </a:t>
            </a:r>
            <a:r>
              <a:rPr lang="en-US" dirty="0" err="1"/>
              <a:t>toujours</a:t>
            </a:r>
            <a:r>
              <a:rPr lang="en-US" dirty="0"/>
              <a:t> pas </a:t>
            </a:r>
            <a:r>
              <a:rPr lang="en-US" dirty="0" err="1"/>
              <a:t>basculé</a:t>
            </a:r>
            <a:r>
              <a:rPr lang="en-US" dirty="0"/>
              <a:t> </a:t>
            </a:r>
            <a:r>
              <a:rPr lang="en-US" dirty="0" err="1"/>
              <a:t>vers</a:t>
            </a:r>
            <a:r>
              <a:rPr lang="en-US" dirty="0"/>
              <a:t> </a:t>
            </a:r>
            <a:r>
              <a:rPr lang="en-US" dirty="0" err="1"/>
              <a:t>elle</a:t>
            </a:r>
            <a:r>
              <a:rPr lang="en-US" dirty="0"/>
              <a:t>.  </a:t>
            </a:r>
          </a:p>
          <a:p>
            <a:endParaRPr lang="en-US" dirty="0"/>
          </a:p>
        </p:txBody>
      </p:sp>
      <p:pic>
        <p:nvPicPr>
          <p:cNvPr id="4" name="Picture 3">
            <a:extLst>
              <a:ext uri="{FF2B5EF4-FFF2-40B4-BE49-F238E27FC236}">
                <a16:creationId xmlns:a16="http://schemas.microsoft.com/office/drawing/2014/main" id="{50C7B24E-082E-41EE-9916-9D62178761BB}"/>
              </a:ext>
            </a:extLst>
          </p:cNvPr>
          <p:cNvPicPr>
            <a:picLocks noChangeAspect="1"/>
          </p:cNvPicPr>
          <p:nvPr/>
        </p:nvPicPr>
        <p:blipFill>
          <a:blip r:embed="rId2"/>
          <a:stretch>
            <a:fillRect/>
          </a:stretch>
        </p:blipFill>
        <p:spPr>
          <a:xfrm>
            <a:off x="1349496" y="3553697"/>
            <a:ext cx="4946602" cy="2887580"/>
          </a:xfrm>
          <a:prstGeom prst="rect">
            <a:avLst/>
          </a:prstGeom>
        </p:spPr>
      </p:pic>
    </p:spTree>
    <p:extLst>
      <p:ext uri="{BB962C8B-B14F-4D97-AF65-F5344CB8AC3E}">
        <p14:creationId xmlns:p14="http://schemas.microsoft.com/office/powerpoint/2010/main" val="374078620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26AC-DCCC-421D-BAB2-EE4D9D3A3150}"/>
              </a:ext>
            </a:extLst>
          </p:cNvPr>
          <p:cNvSpPr>
            <a:spLocks noGrp="1"/>
          </p:cNvSpPr>
          <p:nvPr>
            <p:ph type="title"/>
          </p:nvPr>
        </p:nvSpPr>
        <p:spPr/>
        <p:txBody>
          <a:bodyPr>
            <a:normAutofit/>
          </a:bodyPr>
          <a:lstStyle/>
          <a:p>
            <a:r>
              <a:rPr lang="fr-CA" dirty="0"/>
              <a:t>Documenter les branches avec Git Log --</a:t>
            </a:r>
            <a:r>
              <a:rPr lang="fr-CA" dirty="0" err="1"/>
              <a:t>decorate</a:t>
            </a:r>
            <a:endParaRPr lang="en-US" dirty="0"/>
          </a:p>
        </p:txBody>
      </p:sp>
      <p:sp>
        <p:nvSpPr>
          <p:cNvPr id="3" name="Content Placeholder 2">
            <a:extLst>
              <a:ext uri="{FF2B5EF4-FFF2-40B4-BE49-F238E27FC236}">
                <a16:creationId xmlns:a16="http://schemas.microsoft.com/office/drawing/2014/main" id="{8C467068-E38E-4D36-853E-F7F1641D3157}"/>
              </a:ext>
            </a:extLst>
          </p:cNvPr>
          <p:cNvSpPr>
            <a:spLocks noGrp="1"/>
          </p:cNvSpPr>
          <p:nvPr>
            <p:ph idx="1"/>
          </p:nvPr>
        </p:nvSpPr>
        <p:spPr/>
        <p:txBody>
          <a:bodyPr/>
          <a:lstStyle/>
          <a:p>
            <a:r>
              <a:rPr lang="en-US" b="1" dirty="0">
                <a:latin typeface="Courier New" panose="02070309020205020404" pitchFamily="49" charset="0"/>
                <a:cs typeface="Courier New" panose="02070309020205020404" pitchFamily="49" charset="0"/>
              </a:rPr>
              <a:t>git log --</a:t>
            </a:r>
            <a:r>
              <a:rPr lang="en-US" b="1" dirty="0" err="1">
                <a:latin typeface="Courier New" panose="02070309020205020404" pitchFamily="49" charset="0"/>
                <a:cs typeface="Courier New" panose="02070309020205020404" pitchFamily="49" charset="0"/>
              </a:rPr>
              <a:t>oneline</a:t>
            </a:r>
            <a:r>
              <a:rPr lang="en-US" b="1" dirty="0">
                <a:latin typeface="Courier New" panose="02070309020205020404" pitchFamily="49" charset="0"/>
                <a:cs typeface="Courier New" panose="02070309020205020404" pitchFamily="49" charset="0"/>
              </a:rPr>
              <a:t> --decorate</a:t>
            </a:r>
          </a:p>
          <a:p>
            <a:r>
              <a:rPr lang="en-US" dirty="0">
                <a:latin typeface="Courier New" panose="02070309020205020404" pitchFamily="49" charset="0"/>
                <a:cs typeface="Courier New" panose="02070309020205020404" pitchFamily="49" charset="0"/>
              </a:rPr>
              <a:t>f30ab (HEAD -&gt; master, testing) add feature #32 - ability to add new formats to the central interface</a:t>
            </a:r>
          </a:p>
          <a:p>
            <a:r>
              <a:rPr lang="en-US" dirty="0">
                <a:latin typeface="Courier New" panose="02070309020205020404" pitchFamily="49" charset="0"/>
                <a:cs typeface="Courier New" panose="02070309020205020404" pitchFamily="49" charset="0"/>
              </a:rPr>
              <a:t>34ac2 Fixed bug #1328 - stack overflow under certain conditions</a:t>
            </a:r>
          </a:p>
          <a:p>
            <a:r>
              <a:rPr lang="en-US" dirty="0">
                <a:latin typeface="Courier New" panose="02070309020205020404" pitchFamily="49" charset="0"/>
                <a:cs typeface="Courier New" panose="02070309020205020404" pitchFamily="49" charset="0"/>
              </a:rPr>
              <a:t>98ca9 The initial commit of my project</a:t>
            </a:r>
          </a:p>
        </p:txBody>
      </p:sp>
    </p:spTree>
    <p:extLst>
      <p:ext uri="{BB962C8B-B14F-4D97-AF65-F5344CB8AC3E}">
        <p14:creationId xmlns:p14="http://schemas.microsoft.com/office/powerpoint/2010/main" val="13765115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5DF0-F4BA-477C-A257-F8B2549C0799}"/>
              </a:ext>
            </a:extLst>
          </p:cNvPr>
          <p:cNvSpPr>
            <a:spLocks noGrp="1"/>
          </p:cNvSpPr>
          <p:nvPr>
            <p:ph type="title"/>
          </p:nvPr>
        </p:nvSpPr>
        <p:spPr/>
        <p:txBody>
          <a:bodyPr/>
          <a:lstStyle/>
          <a:p>
            <a:r>
              <a:rPr lang="fr-CA" dirty="0"/>
              <a:t>Changer de branche</a:t>
            </a:r>
            <a:endParaRPr lang="en-US" dirty="0"/>
          </a:p>
        </p:txBody>
      </p:sp>
      <p:sp>
        <p:nvSpPr>
          <p:cNvPr id="3" name="Content Placeholder 2">
            <a:extLst>
              <a:ext uri="{FF2B5EF4-FFF2-40B4-BE49-F238E27FC236}">
                <a16:creationId xmlns:a16="http://schemas.microsoft.com/office/drawing/2014/main" id="{46AA8550-4486-41B3-BE78-3C19C652A96E}"/>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checkout testing</a:t>
            </a:r>
          </a:p>
          <a:p>
            <a:endParaRPr lang="en-US"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23A20959-B0AE-45E9-8245-A43D7DB95CE2}"/>
              </a:ext>
            </a:extLst>
          </p:cNvPr>
          <p:cNvPicPr>
            <a:picLocks noChangeAspect="1"/>
          </p:cNvPicPr>
          <p:nvPr/>
        </p:nvPicPr>
        <p:blipFill>
          <a:blip r:embed="rId2"/>
          <a:stretch>
            <a:fillRect/>
          </a:stretch>
        </p:blipFill>
        <p:spPr>
          <a:xfrm>
            <a:off x="744893" y="2893371"/>
            <a:ext cx="6423723" cy="3693640"/>
          </a:xfrm>
          <a:prstGeom prst="rect">
            <a:avLst/>
          </a:prstGeom>
        </p:spPr>
      </p:pic>
    </p:spTree>
    <p:extLst>
      <p:ext uri="{BB962C8B-B14F-4D97-AF65-F5344CB8AC3E}">
        <p14:creationId xmlns:p14="http://schemas.microsoft.com/office/powerpoint/2010/main" val="3449603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1831-81F1-4285-AC60-1182B394EF7C}"/>
              </a:ext>
            </a:extLst>
          </p:cNvPr>
          <p:cNvSpPr>
            <a:spLocks noGrp="1"/>
          </p:cNvSpPr>
          <p:nvPr>
            <p:ph type="title"/>
          </p:nvPr>
        </p:nvSpPr>
        <p:spPr/>
        <p:txBody>
          <a:bodyPr/>
          <a:lstStyle/>
          <a:p>
            <a:r>
              <a:rPr lang="fr-CA" dirty="0"/>
              <a:t>Mettre à jour</a:t>
            </a:r>
            <a:endParaRPr lang="en-US" dirty="0"/>
          </a:p>
        </p:txBody>
      </p:sp>
      <p:sp>
        <p:nvSpPr>
          <p:cNvPr id="3" name="Content Placeholder 2">
            <a:extLst>
              <a:ext uri="{FF2B5EF4-FFF2-40B4-BE49-F238E27FC236}">
                <a16:creationId xmlns:a16="http://schemas.microsoft.com/office/drawing/2014/main" id="{D5CBAB53-E4DA-42FB-9C65-3C5B839A3CE9}"/>
              </a:ext>
            </a:extLst>
          </p:cNvPr>
          <p:cNvSpPr>
            <a:spLocks noGrp="1"/>
          </p:cNvSpPr>
          <p:nvPr>
            <p:ph idx="1"/>
          </p:nvPr>
        </p:nvSpPr>
        <p:spPr/>
        <p:txBody>
          <a:bodyPr/>
          <a:lstStyle/>
          <a:p>
            <a:r>
              <a:rPr lang="fr-CA" dirty="0"/>
              <a:t>Modifions le fichier </a:t>
            </a:r>
            <a:r>
              <a:rPr lang="fr-CA" dirty="0" err="1"/>
              <a:t>test.rb</a:t>
            </a:r>
            <a:r>
              <a:rPr lang="fr-CA" dirty="0"/>
              <a:t> et on fait un commit ensuite</a:t>
            </a:r>
          </a:p>
          <a:p>
            <a:r>
              <a:rPr lang="en-US" dirty="0">
                <a:latin typeface="Courier New" panose="02070309020205020404" pitchFamily="49" charset="0"/>
                <a:cs typeface="Courier New" panose="02070309020205020404" pitchFamily="49" charset="0"/>
              </a:rPr>
              <a:t>git commit -a -m 'made a change'</a:t>
            </a:r>
            <a:endParaRPr lang="fr-CA" dirty="0">
              <a:latin typeface="Courier New" panose="02070309020205020404" pitchFamily="49" charset="0"/>
              <a:cs typeface="Courier New" panose="02070309020205020404" pitchFamily="49" charset="0"/>
            </a:endParaRPr>
          </a:p>
          <a:p>
            <a:endParaRPr lang="fr-CA" dirty="0"/>
          </a:p>
          <a:p>
            <a:endParaRPr lang="en-US" dirty="0"/>
          </a:p>
        </p:txBody>
      </p:sp>
      <p:pic>
        <p:nvPicPr>
          <p:cNvPr id="4" name="Picture 3">
            <a:extLst>
              <a:ext uri="{FF2B5EF4-FFF2-40B4-BE49-F238E27FC236}">
                <a16:creationId xmlns:a16="http://schemas.microsoft.com/office/drawing/2014/main" id="{523CE90E-27AC-4579-A3BD-B8C8183AF81C}"/>
              </a:ext>
            </a:extLst>
          </p:cNvPr>
          <p:cNvPicPr>
            <a:picLocks noChangeAspect="1"/>
          </p:cNvPicPr>
          <p:nvPr/>
        </p:nvPicPr>
        <p:blipFill>
          <a:blip r:embed="rId2"/>
          <a:stretch>
            <a:fillRect/>
          </a:stretch>
        </p:blipFill>
        <p:spPr>
          <a:xfrm>
            <a:off x="856576" y="2983611"/>
            <a:ext cx="9041280" cy="3774733"/>
          </a:xfrm>
          <a:prstGeom prst="rect">
            <a:avLst/>
          </a:prstGeom>
        </p:spPr>
      </p:pic>
    </p:spTree>
    <p:extLst>
      <p:ext uri="{BB962C8B-B14F-4D97-AF65-F5344CB8AC3E}">
        <p14:creationId xmlns:p14="http://schemas.microsoft.com/office/powerpoint/2010/main" val="388358555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E76E-13B3-47D1-8AA3-B05150DB17B1}"/>
              </a:ext>
            </a:extLst>
          </p:cNvPr>
          <p:cNvSpPr>
            <a:spLocks noGrp="1"/>
          </p:cNvSpPr>
          <p:nvPr>
            <p:ph type="title"/>
          </p:nvPr>
        </p:nvSpPr>
        <p:spPr/>
        <p:txBody>
          <a:bodyPr>
            <a:normAutofit/>
          </a:bodyPr>
          <a:lstStyle/>
          <a:p>
            <a:r>
              <a:rPr lang="fr-CA" dirty="0"/>
              <a:t>Revenir à la branche précédente</a:t>
            </a:r>
            <a:endParaRPr lang="en-US" dirty="0"/>
          </a:p>
        </p:txBody>
      </p:sp>
      <p:sp>
        <p:nvSpPr>
          <p:cNvPr id="3" name="Content Placeholder 2">
            <a:extLst>
              <a:ext uri="{FF2B5EF4-FFF2-40B4-BE49-F238E27FC236}">
                <a16:creationId xmlns:a16="http://schemas.microsoft.com/office/drawing/2014/main" id="{ACDD72A7-61DF-4E03-8860-0B2E5CCE754D}"/>
              </a:ext>
            </a:extLst>
          </p:cNvPr>
          <p:cNvSpPr>
            <a:spLocks noGrp="1"/>
          </p:cNvSpPr>
          <p:nvPr>
            <p:ph idx="1"/>
          </p:nvPr>
        </p:nvSpPr>
        <p:spPr>
          <a:xfrm>
            <a:off x="609600" y="1340189"/>
            <a:ext cx="11176000" cy="4785975"/>
          </a:xfrm>
        </p:spPr>
        <p:txBody>
          <a:bodyPr/>
          <a:lstStyle/>
          <a:p>
            <a:r>
              <a:rPr lang="en-US" dirty="0">
                <a:latin typeface="Courier New" panose="02070309020205020404" pitchFamily="49" charset="0"/>
                <a:cs typeface="Courier New" panose="02070309020205020404" pitchFamily="49" charset="0"/>
              </a:rPr>
              <a:t>git checkout master</a:t>
            </a:r>
          </a:p>
          <a:p>
            <a:r>
              <a:rPr lang="fr-CA" dirty="0"/>
              <a:t>L</a:t>
            </a:r>
            <a:r>
              <a:rPr lang="en-US" dirty="0"/>
              <a:t>e </a:t>
            </a:r>
            <a:r>
              <a:rPr lang="en-US" dirty="0" err="1"/>
              <a:t>pointeur</a:t>
            </a:r>
            <a:r>
              <a:rPr lang="en-US" dirty="0"/>
              <a:t> HEAD pointe </a:t>
            </a:r>
            <a:r>
              <a:rPr lang="en-US" dirty="0" err="1"/>
              <a:t>vers</a:t>
            </a:r>
            <a:r>
              <a:rPr lang="en-US" dirty="0"/>
              <a:t> </a:t>
            </a:r>
            <a:r>
              <a:rPr lang="en-US" i="1" dirty="0"/>
              <a:t>master</a:t>
            </a:r>
            <a:r>
              <a:rPr lang="en-US" dirty="0"/>
              <a:t> à nouveau. </a:t>
            </a:r>
            <a:r>
              <a:rPr lang="fr-CA" dirty="0"/>
              <a:t>Notez: le dossier de travail est modifié. C’est une autre version de fichiers.</a:t>
            </a:r>
            <a:endParaRPr lang="en-US" dirty="0"/>
          </a:p>
          <a:p>
            <a:endParaRPr lang="en-US" dirty="0"/>
          </a:p>
          <a:p>
            <a:endParaRPr lang="en-US" dirty="0"/>
          </a:p>
        </p:txBody>
      </p:sp>
      <p:pic>
        <p:nvPicPr>
          <p:cNvPr id="4" name="Picture 3">
            <a:extLst>
              <a:ext uri="{FF2B5EF4-FFF2-40B4-BE49-F238E27FC236}">
                <a16:creationId xmlns:a16="http://schemas.microsoft.com/office/drawing/2014/main" id="{986D6455-5720-4B15-AA80-AAC3C37FBBA5}"/>
              </a:ext>
            </a:extLst>
          </p:cNvPr>
          <p:cNvPicPr>
            <a:picLocks noChangeAspect="1"/>
          </p:cNvPicPr>
          <p:nvPr/>
        </p:nvPicPr>
        <p:blipFill>
          <a:blip r:embed="rId2"/>
          <a:stretch>
            <a:fillRect/>
          </a:stretch>
        </p:blipFill>
        <p:spPr>
          <a:xfrm>
            <a:off x="845384" y="2896764"/>
            <a:ext cx="9254898" cy="3863919"/>
          </a:xfrm>
          <a:prstGeom prst="rect">
            <a:avLst/>
          </a:prstGeom>
        </p:spPr>
      </p:pic>
    </p:spTree>
    <p:extLst>
      <p:ext uri="{BB962C8B-B14F-4D97-AF65-F5344CB8AC3E}">
        <p14:creationId xmlns:p14="http://schemas.microsoft.com/office/powerpoint/2010/main" val="154274863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198E-ECE3-4EEB-ADF9-573EB8B513ED}"/>
              </a:ext>
            </a:extLst>
          </p:cNvPr>
          <p:cNvSpPr>
            <a:spLocks noGrp="1"/>
          </p:cNvSpPr>
          <p:nvPr>
            <p:ph type="title"/>
          </p:nvPr>
        </p:nvSpPr>
        <p:spPr/>
        <p:txBody>
          <a:bodyPr/>
          <a:lstStyle/>
          <a:p>
            <a:r>
              <a:rPr lang="fr-CA" dirty="0"/>
              <a:t>Mettre à jour</a:t>
            </a:r>
            <a:endParaRPr lang="en-US" dirty="0"/>
          </a:p>
        </p:txBody>
      </p:sp>
      <p:sp>
        <p:nvSpPr>
          <p:cNvPr id="3" name="Content Placeholder 2">
            <a:extLst>
              <a:ext uri="{FF2B5EF4-FFF2-40B4-BE49-F238E27FC236}">
                <a16:creationId xmlns:a16="http://schemas.microsoft.com/office/drawing/2014/main" id="{1B342063-FAD8-4971-9D62-9078B782E664}"/>
              </a:ext>
            </a:extLst>
          </p:cNvPr>
          <p:cNvSpPr>
            <a:spLocks noGrp="1"/>
          </p:cNvSpPr>
          <p:nvPr>
            <p:ph idx="1"/>
          </p:nvPr>
        </p:nvSpPr>
        <p:spPr/>
        <p:txBody>
          <a:bodyPr/>
          <a:lstStyle/>
          <a:p>
            <a:r>
              <a:rPr lang="fr-CA" dirty="0"/>
              <a:t>On remodifie le fichier </a:t>
            </a:r>
            <a:r>
              <a:rPr lang="fr-CA" dirty="0" err="1"/>
              <a:t>test.rb</a:t>
            </a:r>
            <a:r>
              <a:rPr lang="fr-CA" dirty="0"/>
              <a:t> et on fait un commit ensuite.</a:t>
            </a:r>
          </a:p>
          <a:p>
            <a:r>
              <a:rPr lang="en-US" dirty="0">
                <a:latin typeface="Courier New" panose="02070309020205020404" pitchFamily="49" charset="0"/>
                <a:cs typeface="Courier New" panose="02070309020205020404" pitchFamily="49" charset="0"/>
              </a:rPr>
              <a:t>git commit -a -m 'made other changes'</a:t>
            </a:r>
          </a:p>
        </p:txBody>
      </p:sp>
      <p:pic>
        <p:nvPicPr>
          <p:cNvPr id="4" name="Picture 3">
            <a:extLst>
              <a:ext uri="{FF2B5EF4-FFF2-40B4-BE49-F238E27FC236}">
                <a16:creationId xmlns:a16="http://schemas.microsoft.com/office/drawing/2014/main" id="{6D0CB521-0769-41B3-8895-C38727B162CA}"/>
              </a:ext>
            </a:extLst>
          </p:cNvPr>
          <p:cNvPicPr>
            <a:picLocks noChangeAspect="1"/>
          </p:cNvPicPr>
          <p:nvPr/>
        </p:nvPicPr>
        <p:blipFill rotWithShape="1">
          <a:blip r:embed="rId2"/>
          <a:srcRect l="1846" t="8938" r="9899" b="14903"/>
          <a:stretch/>
        </p:blipFill>
        <p:spPr>
          <a:xfrm>
            <a:off x="406400" y="3089285"/>
            <a:ext cx="5912189" cy="3265161"/>
          </a:xfrm>
          <a:prstGeom prst="rect">
            <a:avLst/>
          </a:prstGeom>
        </p:spPr>
      </p:pic>
    </p:spTree>
    <p:extLst>
      <p:ext uri="{BB962C8B-B14F-4D97-AF65-F5344CB8AC3E}">
        <p14:creationId xmlns:p14="http://schemas.microsoft.com/office/powerpoint/2010/main" val="184736729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D51C-DA09-4A62-A747-046F38E1BD2B}"/>
              </a:ext>
            </a:extLst>
          </p:cNvPr>
          <p:cNvSpPr>
            <a:spLocks noGrp="1"/>
          </p:cNvSpPr>
          <p:nvPr>
            <p:ph type="title"/>
          </p:nvPr>
        </p:nvSpPr>
        <p:spPr/>
        <p:txBody>
          <a:bodyPr/>
          <a:lstStyle/>
          <a:p>
            <a:r>
              <a:rPr lang="fr-CA" dirty="0"/>
              <a:t>Divergence</a:t>
            </a:r>
            <a:endParaRPr lang="en-US" dirty="0"/>
          </a:p>
        </p:txBody>
      </p:sp>
      <p:sp>
        <p:nvSpPr>
          <p:cNvPr id="3" name="Content Placeholder 2">
            <a:extLst>
              <a:ext uri="{FF2B5EF4-FFF2-40B4-BE49-F238E27FC236}">
                <a16:creationId xmlns:a16="http://schemas.microsoft.com/office/drawing/2014/main" id="{44E9A604-37AE-4D18-A055-E24AFF3984AC}"/>
              </a:ext>
            </a:extLst>
          </p:cNvPr>
          <p:cNvSpPr>
            <a:spLocks noGrp="1"/>
          </p:cNvSpPr>
          <p:nvPr>
            <p:ph idx="1"/>
          </p:nvPr>
        </p:nvSpPr>
        <p:spPr>
          <a:xfrm>
            <a:off x="609600" y="1326229"/>
            <a:ext cx="11176000" cy="5242095"/>
          </a:xfrm>
        </p:spPr>
        <p:txBody>
          <a:bodyPr>
            <a:normAutofit/>
          </a:bodyPr>
          <a:lstStyle/>
          <a:p>
            <a:r>
              <a:rPr lang="fr-CA" dirty="0"/>
              <a:t>Il y a maintenant divergence dans les branches. </a:t>
            </a:r>
          </a:p>
          <a:p>
            <a:r>
              <a:rPr lang="en-US" b="1" dirty="0">
                <a:latin typeface="Courier New" panose="02070309020205020404" pitchFamily="49" charset="0"/>
                <a:cs typeface="Courier New" panose="02070309020205020404" pitchFamily="49" charset="0"/>
              </a:rPr>
              <a:t>git log --</a:t>
            </a:r>
            <a:r>
              <a:rPr lang="en-US" b="1" dirty="0" err="1">
                <a:latin typeface="Courier New" panose="02070309020205020404" pitchFamily="49" charset="0"/>
                <a:cs typeface="Courier New" panose="02070309020205020404" pitchFamily="49" charset="0"/>
              </a:rPr>
              <a:t>oneline</a:t>
            </a:r>
            <a:r>
              <a:rPr lang="en-US" b="1" dirty="0">
                <a:latin typeface="Courier New" panose="02070309020205020404" pitchFamily="49" charset="0"/>
                <a:cs typeface="Courier New" panose="02070309020205020404" pitchFamily="49" charset="0"/>
              </a:rPr>
              <a:t> --decorate --graph --all</a:t>
            </a:r>
          </a:p>
          <a:p>
            <a:r>
              <a:rPr lang="en-US" dirty="0">
                <a:latin typeface="Courier New" panose="02070309020205020404" pitchFamily="49" charset="0"/>
                <a:cs typeface="Courier New" panose="02070309020205020404" pitchFamily="49" charset="0"/>
              </a:rPr>
              <a:t>* c2b9e (HEAD, master) made other changes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87ab2 (testing) made a change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f30ab add feature #32 - ability to add new format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34ac2 fixed bug #1328 - stack overflow under certain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98ca9 initial commit of my project</a:t>
            </a:r>
          </a:p>
        </p:txBody>
      </p:sp>
    </p:spTree>
    <p:extLst>
      <p:ext uri="{BB962C8B-B14F-4D97-AF65-F5344CB8AC3E}">
        <p14:creationId xmlns:p14="http://schemas.microsoft.com/office/powerpoint/2010/main" val="346701741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73CA-3FAB-408B-83DC-A0EAA7003B4D}"/>
              </a:ext>
            </a:extLst>
          </p:cNvPr>
          <p:cNvSpPr>
            <a:spLocks noGrp="1"/>
          </p:cNvSpPr>
          <p:nvPr>
            <p:ph type="title"/>
          </p:nvPr>
        </p:nvSpPr>
        <p:spPr/>
        <p:txBody>
          <a:bodyPr/>
          <a:lstStyle/>
          <a:p>
            <a:r>
              <a:rPr lang="fr-CA" dirty="0"/>
              <a:t>Rapide</a:t>
            </a:r>
            <a:endParaRPr lang="en-US" dirty="0"/>
          </a:p>
        </p:txBody>
      </p:sp>
      <p:sp>
        <p:nvSpPr>
          <p:cNvPr id="3" name="Content Placeholder 2">
            <a:extLst>
              <a:ext uri="{FF2B5EF4-FFF2-40B4-BE49-F238E27FC236}">
                <a16:creationId xmlns:a16="http://schemas.microsoft.com/office/drawing/2014/main" id="{F641BD48-9796-4554-974F-2FC16C9E0C6A}"/>
              </a:ext>
            </a:extLst>
          </p:cNvPr>
          <p:cNvSpPr>
            <a:spLocks noGrp="1"/>
          </p:cNvSpPr>
          <p:nvPr>
            <p:ph idx="1"/>
          </p:nvPr>
        </p:nvSpPr>
        <p:spPr/>
        <p:txBody>
          <a:bodyPr/>
          <a:lstStyle/>
          <a:p>
            <a:r>
              <a:rPr lang="fr-CA" dirty="0"/>
              <a:t>Une branche dans Git est un fichier contenant un hash vers un commit. Le hash est de 40 octets, donc créer une branche est une simple écriture de 40 octets. Ça ne coûte rien.</a:t>
            </a:r>
          </a:p>
          <a:p>
            <a:r>
              <a:rPr lang="fr-CA" dirty="0"/>
              <a:t>D’autres gestionnaires de code source doivent copier l’ensemble de tous les fichiers au moment de créer une branche. C’est bien plus couteux. </a:t>
            </a:r>
            <a:endParaRPr lang="en-US" dirty="0"/>
          </a:p>
        </p:txBody>
      </p:sp>
    </p:spTree>
    <p:extLst>
      <p:ext uri="{BB962C8B-B14F-4D97-AF65-F5344CB8AC3E}">
        <p14:creationId xmlns:p14="http://schemas.microsoft.com/office/powerpoint/2010/main" val="27936038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272AB-AF62-48A4-AC8B-A2F176B19698}"/>
              </a:ext>
            </a:extLst>
          </p:cNvPr>
          <p:cNvSpPr>
            <a:spLocks noGrp="1"/>
          </p:cNvSpPr>
          <p:nvPr>
            <p:ph type="title"/>
          </p:nvPr>
        </p:nvSpPr>
        <p:spPr/>
        <p:txBody>
          <a:bodyPr>
            <a:normAutofit/>
          </a:bodyPr>
          <a:lstStyle/>
          <a:p>
            <a:r>
              <a:rPr lang="fr-CA" dirty="0"/>
              <a:t>Bases des branches et fusions</a:t>
            </a:r>
            <a:endParaRPr lang="en-US" dirty="0"/>
          </a:p>
        </p:txBody>
      </p:sp>
      <p:sp>
        <p:nvSpPr>
          <p:cNvPr id="3" name="Content Placeholder 2">
            <a:extLst>
              <a:ext uri="{FF2B5EF4-FFF2-40B4-BE49-F238E27FC236}">
                <a16:creationId xmlns:a16="http://schemas.microsoft.com/office/drawing/2014/main" id="{EFBF9741-4967-45DE-9320-FDF09A7786F0}"/>
              </a:ext>
            </a:extLst>
          </p:cNvPr>
          <p:cNvSpPr>
            <a:spLocks noGrp="1"/>
          </p:cNvSpPr>
          <p:nvPr>
            <p:ph idx="1"/>
          </p:nvPr>
        </p:nvSpPr>
        <p:spPr/>
        <p:txBody>
          <a:bodyPr>
            <a:normAutofit/>
          </a:bodyPr>
          <a:lstStyle/>
          <a:p>
            <a:r>
              <a:rPr lang="fr-CA" dirty="0"/>
              <a:t>Exemple pour les prochaines diapos:</a:t>
            </a:r>
          </a:p>
          <a:p>
            <a:pPr marL="514350" indent="-514350">
              <a:buFont typeface="+mj-lt"/>
              <a:buAutoNum type="arabicPeriod"/>
            </a:pPr>
            <a:r>
              <a:rPr lang="fr-FR" dirty="0"/>
              <a:t>vous travaillez sur un site web ;</a:t>
            </a:r>
          </a:p>
          <a:p>
            <a:pPr marL="514350" indent="-514350">
              <a:buFont typeface="+mj-lt"/>
              <a:buAutoNum type="arabicPeriod"/>
            </a:pPr>
            <a:r>
              <a:rPr lang="fr-FR" dirty="0"/>
              <a:t>vous créez une branche pour un nouvel article en cours (issue 53) ;</a:t>
            </a:r>
          </a:p>
          <a:p>
            <a:pPr marL="514350" indent="-514350">
              <a:buFont typeface="+mj-lt"/>
              <a:buAutoNum type="arabicPeriod"/>
            </a:pPr>
            <a:r>
              <a:rPr lang="fr-FR" dirty="0"/>
              <a:t>vous commencez à travailler sur cette branche.</a:t>
            </a:r>
          </a:p>
          <a:p>
            <a:r>
              <a:rPr lang="fr-FR" dirty="0"/>
              <a:t>vous recevez un appel pour vous dire qu’un problème critique a été découvert</a:t>
            </a:r>
          </a:p>
          <a:p>
            <a:pPr marL="514350" indent="-514350">
              <a:buFont typeface="+mj-lt"/>
              <a:buAutoNum type="arabicPeriod"/>
            </a:pPr>
            <a:r>
              <a:rPr lang="fr-FR" dirty="0"/>
              <a:t>vous basculez sur la branche de production ;</a:t>
            </a:r>
          </a:p>
          <a:p>
            <a:pPr marL="514350" indent="-514350">
              <a:buFont typeface="+mj-lt"/>
              <a:buAutoNum type="arabicPeriod"/>
            </a:pPr>
            <a:r>
              <a:rPr lang="fr-FR" dirty="0"/>
              <a:t>vous créez une branche pour y ajouter le correctif ;</a:t>
            </a:r>
          </a:p>
          <a:p>
            <a:pPr marL="514350" indent="-514350">
              <a:buFont typeface="+mj-lt"/>
              <a:buAutoNum type="arabicPeriod"/>
            </a:pPr>
            <a:r>
              <a:rPr lang="fr-FR" dirty="0"/>
              <a:t>après l’avoir testé, vous fusionnez la branche du correctif et poussez le résultat en production ;</a:t>
            </a:r>
          </a:p>
          <a:p>
            <a:pPr marL="514350" indent="-514350">
              <a:buFont typeface="+mj-lt"/>
              <a:buAutoNum type="arabicPeriod"/>
            </a:pPr>
            <a:r>
              <a:rPr lang="fr-FR" dirty="0"/>
              <a:t>vous rebasculez sur la branche initiale et continuez votre travail.</a:t>
            </a:r>
          </a:p>
          <a:p>
            <a:endParaRPr lang="en-US" dirty="0"/>
          </a:p>
        </p:txBody>
      </p:sp>
    </p:spTree>
    <p:extLst>
      <p:ext uri="{BB962C8B-B14F-4D97-AF65-F5344CB8AC3E}">
        <p14:creationId xmlns:p14="http://schemas.microsoft.com/office/powerpoint/2010/main" val="20193264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2C0F-DDC1-4A67-9B7A-3C564144B73D}"/>
              </a:ext>
            </a:extLst>
          </p:cNvPr>
          <p:cNvSpPr>
            <a:spLocks noGrp="1"/>
          </p:cNvSpPr>
          <p:nvPr>
            <p:ph type="title"/>
          </p:nvPr>
        </p:nvSpPr>
        <p:spPr/>
        <p:txBody>
          <a:bodyPr/>
          <a:lstStyle/>
          <a:p>
            <a:r>
              <a:rPr lang="fr-CA" dirty="0"/>
              <a:t>Branches</a:t>
            </a:r>
            <a:endParaRPr lang="en-US" dirty="0"/>
          </a:p>
        </p:txBody>
      </p:sp>
      <p:sp>
        <p:nvSpPr>
          <p:cNvPr id="3" name="Content Placeholder 2">
            <a:extLst>
              <a:ext uri="{FF2B5EF4-FFF2-40B4-BE49-F238E27FC236}">
                <a16:creationId xmlns:a16="http://schemas.microsoft.com/office/drawing/2014/main" id="{A7592675-83E6-4DFA-9C52-7EBF394F6AAF}"/>
              </a:ext>
            </a:extLst>
          </p:cNvPr>
          <p:cNvSpPr>
            <a:spLocks noGrp="1"/>
          </p:cNvSpPr>
          <p:nvPr>
            <p:ph idx="1"/>
          </p:nvPr>
        </p:nvSpPr>
        <p:spPr>
          <a:xfrm>
            <a:off x="609600" y="1524319"/>
            <a:ext cx="11176000" cy="4601845"/>
          </a:xfrm>
        </p:spPr>
        <p:txBody>
          <a:bodyPr/>
          <a:lstStyle/>
          <a:p>
            <a:r>
              <a:rPr lang="fr-CA" dirty="0"/>
              <a:t>État initial:</a:t>
            </a:r>
          </a:p>
          <a:p>
            <a:r>
              <a:rPr lang="fr-CA" dirty="0"/>
              <a:t>Pour créer et basculer vers une branche, utilisez -b:</a:t>
            </a:r>
          </a:p>
          <a:p>
            <a:r>
              <a:rPr lang="en-US" dirty="0">
                <a:latin typeface="Courier New" panose="02070309020205020404" pitchFamily="49" charset="0"/>
                <a:cs typeface="Courier New" panose="02070309020205020404" pitchFamily="49" charset="0"/>
              </a:rPr>
              <a:t>git checkout -b iss53</a:t>
            </a:r>
          </a:p>
          <a:p>
            <a:r>
              <a:rPr lang="fr-CA" dirty="0"/>
              <a:t>É</a:t>
            </a:r>
            <a:r>
              <a:rPr lang="en-US" dirty="0" err="1"/>
              <a:t>quivalent</a:t>
            </a:r>
            <a:r>
              <a:rPr lang="en-US" dirty="0"/>
              <a:t> à</a:t>
            </a:r>
          </a:p>
          <a:p>
            <a:r>
              <a:rPr lang="en-US" dirty="0">
                <a:latin typeface="Courier New" panose="02070309020205020404" pitchFamily="49" charset="0"/>
                <a:cs typeface="Courier New" panose="02070309020205020404" pitchFamily="49" charset="0"/>
              </a:rPr>
              <a:t>git branch iss53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checkout iss53</a:t>
            </a:r>
            <a:endParaRPr lang="fr-CA" dirty="0">
              <a:latin typeface="Courier New" panose="02070309020205020404" pitchFamily="49" charset="0"/>
              <a:cs typeface="Courier New" panose="02070309020205020404" pitchFamily="49" charset="0"/>
            </a:endParaRPr>
          </a:p>
          <a:p>
            <a:endParaRPr lang="en-US" dirty="0"/>
          </a:p>
        </p:txBody>
      </p:sp>
      <p:pic>
        <p:nvPicPr>
          <p:cNvPr id="5" name="Picture 4">
            <a:extLst>
              <a:ext uri="{FF2B5EF4-FFF2-40B4-BE49-F238E27FC236}">
                <a16:creationId xmlns:a16="http://schemas.microsoft.com/office/drawing/2014/main" id="{BF934BDB-A797-423A-9570-B79A14658EE0}"/>
              </a:ext>
            </a:extLst>
          </p:cNvPr>
          <p:cNvPicPr>
            <a:picLocks noChangeAspect="1"/>
          </p:cNvPicPr>
          <p:nvPr/>
        </p:nvPicPr>
        <p:blipFill>
          <a:blip r:embed="rId2"/>
          <a:stretch>
            <a:fillRect/>
          </a:stretch>
        </p:blipFill>
        <p:spPr>
          <a:xfrm>
            <a:off x="5718553" y="731836"/>
            <a:ext cx="3638298" cy="1055106"/>
          </a:xfrm>
          <a:prstGeom prst="rect">
            <a:avLst/>
          </a:prstGeom>
        </p:spPr>
      </p:pic>
      <p:pic>
        <p:nvPicPr>
          <p:cNvPr id="6" name="Picture 5">
            <a:extLst>
              <a:ext uri="{FF2B5EF4-FFF2-40B4-BE49-F238E27FC236}">
                <a16:creationId xmlns:a16="http://schemas.microsoft.com/office/drawing/2014/main" id="{D5E4C664-D5C9-448E-B01B-08EB0014315B}"/>
              </a:ext>
            </a:extLst>
          </p:cNvPr>
          <p:cNvPicPr>
            <a:picLocks noChangeAspect="1"/>
          </p:cNvPicPr>
          <p:nvPr/>
        </p:nvPicPr>
        <p:blipFill>
          <a:blip r:embed="rId3"/>
          <a:stretch>
            <a:fillRect/>
          </a:stretch>
        </p:blipFill>
        <p:spPr>
          <a:xfrm>
            <a:off x="5770604" y="4224382"/>
            <a:ext cx="3638298" cy="1773670"/>
          </a:xfrm>
          <a:prstGeom prst="rect">
            <a:avLst/>
          </a:prstGeom>
        </p:spPr>
      </p:pic>
    </p:spTree>
    <p:extLst>
      <p:ext uri="{BB962C8B-B14F-4D97-AF65-F5344CB8AC3E}">
        <p14:creationId xmlns:p14="http://schemas.microsoft.com/office/powerpoint/2010/main" val="240674775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C892-1EEF-42B1-9FEA-DB6C7028901B}"/>
              </a:ext>
            </a:extLst>
          </p:cNvPr>
          <p:cNvSpPr>
            <a:spLocks noGrp="1"/>
          </p:cNvSpPr>
          <p:nvPr>
            <p:ph type="title"/>
          </p:nvPr>
        </p:nvSpPr>
        <p:spPr/>
        <p:txBody>
          <a:bodyPr/>
          <a:lstStyle/>
          <a:p>
            <a:r>
              <a:rPr lang="fr-CA" dirty="0"/>
              <a:t>Gestion de version distribuée</a:t>
            </a:r>
            <a:endParaRPr lang="en-US" dirty="0"/>
          </a:p>
        </p:txBody>
      </p:sp>
      <p:sp>
        <p:nvSpPr>
          <p:cNvPr id="3" name="Content Placeholder 2">
            <a:extLst>
              <a:ext uri="{FF2B5EF4-FFF2-40B4-BE49-F238E27FC236}">
                <a16:creationId xmlns:a16="http://schemas.microsoft.com/office/drawing/2014/main" id="{73625F54-C6C2-4FF2-99D2-520C33B61D2D}"/>
              </a:ext>
            </a:extLst>
          </p:cNvPr>
          <p:cNvSpPr>
            <a:spLocks noGrp="1"/>
          </p:cNvSpPr>
          <p:nvPr>
            <p:ph idx="1"/>
          </p:nvPr>
        </p:nvSpPr>
        <p:spPr/>
        <p:txBody>
          <a:bodyPr>
            <a:normAutofit/>
          </a:bodyPr>
          <a:lstStyle/>
          <a:p>
            <a:r>
              <a:rPr lang="fr-CA" dirty="0"/>
              <a:t>Chaque poste possède une copie complète de tout l’historique. Si un serveur devient corrompu, on pourrait revenir </a:t>
            </a:r>
            <a:br>
              <a:rPr lang="fr-CA" dirty="0"/>
            </a:br>
            <a:r>
              <a:rPr lang="fr-CA" dirty="0"/>
              <a:t>avec la version d’un poste de travail. </a:t>
            </a:r>
          </a:p>
          <a:p>
            <a:r>
              <a:rPr lang="fr-CA" dirty="0"/>
              <a:t>Chaque clone est un backup complet.</a:t>
            </a:r>
          </a:p>
          <a:p>
            <a:r>
              <a:rPr lang="en-US" dirty="0"/>
              <a:t>On </a:t>
            </a:r>
            <a:r>
              <a:rPr lang="en-US" dirty="0" err="1"/>
              <a:t>peut</a:t>
            </a:r>
            <a:r>
              <a:rPr lang="en-US" dirty="0"/>
              <a:t> </a:t>
            </a:r>
            <a:r>
              <a:rPr lang="en-US" dirty="0" err="1"/>
              <a:t>travailler</a:t>
            </a:r>
            <a:r>
              <a:rPr lang="en-US" dirty="0"/>
              <a:t> avec des mod</a:t>
            </a:r>
            <a:r>
              <a:rPr lang="fr-CA" dirty="0"/>
              <a:t>è</a:t>
            </a:r>
            <a:r>
              <a:rPr lang="en-US" dirty="0"/>
              <a:t>les</a:t>
            </a:r>
            <a:br>
              <a:rPr lang="en-US" dirty="0"/>
            </a:br>
            <a:r>
              <a:rPr lang="en-US" dirty="0" err="1"/>
              <a:t>différents</a:t>
            </a:r>
            <a:r>
              <a:rPr lang="en-US" dirty="0"/>
              <a:t>, </a:t>
            </a:r>
            <a:r>
              <a:rPr lang="en-US" dirty="0" err="1"/>
              <a:t>tel</a:t>
            </a:r>
            <a:r>
              <a:rPr lang="en-US" dirty="0"/>
              <a:t> que le mode </a:t>
            </a:r>
            <a:r>
              <a:rPr lang="en-US" dirty="0" err="1"/>
              <a:t>hiérarchique</a:t>
            </a:r>
            <a:r>
              <a:rPr lang="en-US" dirty="0"/>
              <a:t>.</a:t>
            </a:r>
            <a:br>
              <a:rPr lang="fr-CA" dirty="0"/>
            </a:br>
            <a:br>
              <a:rPr lang="fr-CA" dirty="0"/>
            </a:br>
            <a:r>
              <a:rPr lang="fr-CA" dirty="0"/>
              <a:t>Ex: </a:t>
            </a:r>
            <a:r>
              <a:rPr lang="en-US" dirty="0"/>
              <a:t>Git, Mercurial, Bazaar, </a:t>
            </a:r>
            <a:r>
              <a:rPr lang="en-US" dirty="0" err="1"/>
              <a:t>Darcs</a:t>
            </a:r>
            <a:endParaRPr lang="en-US" dirty="0"/>
          </a:p>
        </p:txBody>
      </p:sp>
      <p:pic>
        <p:nvPicPr>
          <p:cNvPr id="4" name="Picture 3">
            <a:extLst>
              <a:ext uri="{FF2B5EF4-FFF2-40B4-BE49-F238E27FC236}">
                <a16:creationId xmlns:a16="http://schemas.microsoft.com/office/drawing/2014/main" id="{E13D94FB-23CE-431B-A88C-282D5C63D7F4}"/>
              </a:ext>
            </a:extLst>
          </p:cNvPr>
          <p:cNvPicPr>
            <a:picLocks noChangeAspect="1"/>
          </p:cNvPicPr>
          <p:nvPr/>
        </p:nvPicPr>
        <p:blipFill>
          <a:blip r:embed="rId2"/>
          <a:stretch>
            <a:fillRect/>
          </a:stretch>
        </p:blipFill>
        <p:spPr>
          <a:xfrm>
            <a:off x="7006104" y="2707098"/>
            <a:ext cx="3338483" cy="3998183"/>
          </a:xfrm>
          <a:prstGeom prst="rect">
            <a:avLst/>
          </a:prstGeom>
        </p:spPr>
      </p:pic>
    </p:spTree>
    <p:extLst>
      <p:ext uri="{BB962C8B-B14F-4D97-AF65-F5344CB8AC3E}">
        <p14:creationId xmlns:p14="http://schemas.microsoft.com/office/powerpoint/2010/main" val="342707713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63B6-6487-4A73-A3A1-88579AC0AC3C}"/>
              </a:ext>
            </a:extLst>
          </p:cNvPr>
          <p:cNvSpPr>
            <a:spLocks noGrp="1"/>
          </p:cNvSpPr>
          <p:nvPr>
            <p:ph type="title"/>
          </p:nvPr>
        </p:nvSpPr>
        <p:spPr/>
        <p:txBody>
          <a:bodyPr/>
          <a:lstStyle/>
          <a:p>
            <a:r>
              <a:rPr lang="fr-CA" dirty="0"/>
              <a:t>Modifications</a:t>
            </a:r>
            <a:endParaRPr lang="en-US" dirty="0"/>
          </a:p>
        </p:txBody>
      </p:sp>
      <p:sp>
        <p:nvSpPr>
          <p:cNvPr id="3" name="Content Placeholder 2">
            <a:extLst>
              <a:ext uri="{FF2B5EF4-FFF2-40B4-BE49-F238E27FC236}">
                <a16:creationId xmlns:a16="http://schemas.microsoft.com/office/drawing/2014/main" id="{B88C64F2-98B5-45BC-A473-C97D2EB50BC9}"/>
              </a:ext>
            </a:extLst>
          </p:cNvPr>
          <p:cNvSpPr>
            <a:spLocks noGrp="1"/>
          </p:cNvSpPr>
          <p:nvPr>
            <p:ph idx="1"/>
          </p:nvPr>
        </p:nvSpPr>
        <p:spPr>
          <a:xfrm>
            <a:off x="609600" y="1752601"/>
            <a:ext cx="11176000" cy="4620278"/>
          </a:xfrm>
        </p:spPr>
        <p:txBody>
          <a:bodyPr>
            <a:normAutofit/>
          </a:bodyPr>
          <a:lstStyle/>
          <a:p>
            <a:r>
              <a:rPr lang="fr-CA" dirty="0"/>
              <a:t>On modifie index.html pour améliorer</a:t>
            </a:r>
          </a:p>
          <a:p>
            <a:r>
              <a:rPr lang="en-US" dirty="0">
                <a:latin typeface="Courier New" panose="02070309020205020404" pitchFamily="49" charset="0"/>
                <a:cs typeface="Courier New" panose="02070309020205020404" pitchFamily="49" charset="0"/>
              </a:rPr>
              <a:t>git commit -a -m 'added a new footer [issue 53]' </a:t>
            </a:r>
          </a:p>
          <a:p>
            <a:endParaRPr lang="fr-CA" dirty="0"/>
          </a:p>
          <a:p>
            <a:endParaRPr lang="fr-CA" dirty="0"/>
          </a:p>
          <a:p>
            <a:r>
              <a:rPr lang="fr-CA" dirty="0"/>
              <a:t>O</a:t>
            </a:r>
            <a:r>
              <a:rPr lang="en-US" dirty="0"/>
              <a:t>n </a:t>
            </a:r>
            <a:r>
              <a:rPr lang="en-US" dirty="0" err="1"/>
              <a:t>reçoit</a:t>
            </a:r>
            <a:r>
              <a:rPr lang="en-US" dirty="0"/>
              <a:t> </a:t>
            </a:r>
            <a:r>
              <a:rPr lang="en-US" dirty="0" err="1"/>
              <a:t>ensuite</a:t>
            </a:r>
            <a:r>
              <a:rPr lang="en-US" dirty="0"/>
              <a:t> un </a:t>
            </a:r>
            <a:r>
              <a:rPr lang="en-US" dirty="0" err="1"/>
              <a:t>téléphone</a:t>
            </a:r>
            <a:r>
              <a:rPr lang="en-US" dirty="0"/>
              <a:t> </a:t>
            </a:r>
            <a:r>
              <a:rPr lang="en-US" dirty="0" err="1"/>
              <a:t>qu’il</a:t>
            </a:r>
            <a:r>
              <a:rPr lang="en-US" dirty="0"/>
              <a:t> y a des choses critiques à </a:t>
            </a:r>
            <a:r>
              <a:rPr lang="en-US" dirty="0" err="1"/>
              <a:t>réparer</a:t>
            </a:r>
            <a:r>
              <a:rPr lang="en-US" dirty="0"/>
              <a:t> sur le site </a:t>
            </a:r>
            <a:r>
              <a:rPr lang="en-US" dirty="0" err="1"/>
              <a:t>déployé</a:t>
            </a:r>
            <a:r>
              <a:rPr lang="en-US" dirty="0"/>
              <a:t>.</a:t>
            </a:r>
          </a:p>
          <a:p>
            <a:r>
              <a:rPr lang="fr-CA" dirty="0"/>
              <a:t>S’il y a des changements non-</a:t>
            </a:r>
            <a:r>
              <a:rPr lang="fr-CA" dirty="0" err="1"/>
              <a:t>commités</a:t>
            </a:r>
            <a:r>
              <a:rPr lang="fr-CA" dirty="0"/>
              <a:t>, on ne pourra changer de branche. (il faudra soit faire un reset, un commit, ou un </a:t>
            </a:r>
            <a:r>
              <a:rPr lang="fr-CA" dirty="0" err="1"/>
              <a:t>stashing</a:t>
            </a:r>
            <a:r>
              <a:rPr lang="fr-CA" dirty="0"/>
              <a:t>. )</a:t>
            </a:r>
          </a:p>
          <a:p>
            <a:r>
              <a:rPr lang="en-US" dirty="0">
                <a:latin typeface="Courier New" panose="02070309020205020404" pitchFamily="49" charset="0"/>
                <a:cs typeface="Courier New" panose="02070309020205020404" pitchFamily="49" charset="0"/>
              </a:rPr>
              <a:t>git checkout master</a:t>
            </a:r>
          </a:p>
        </p:txBody>
      </p:sp>
      <p:pic>
        <p:nvPicPr>
          <p:cNvPr id="4" name="Picture 3">
            <a:extLst>
              <a:ext uri="{FF2B5EF4-FFF2-40B4-BE49-F238E27FC236}">
                <a16:creationId xmlns:a16="http://schemas.microsoft.com/office/drawing/2014/main" id="{91F3AEA1-3F30-4FA2-8F11-F1B25EB766F4}"/>
              </a:ext>
            </a:extLst>
          </p:cNvPr>
          <p:cNvPicPr>
            <a:picLocks noChangeAspect="1"/>
          </p:cNvPicPr>
          <p:nvPr/>
        </p:nvPicPr>
        <p:blipFill>
          <a:blip r:embed="rId2"/>
          <a:stretch>
            <a:fillRect/>
          </a:stretch>
        </p:blipFill>
        <p:spPr>
          <a:xfrm>
            <a:off x="1065981" y="2656273"/>
            <a:ext cx="3638298" cy="1309787"/>
          </a:xfrm>
          <a:prstGeom prst="rect">
            <a:avLst/>
          </a:prstGeom>
        </p:spPr>
      </p:pic>
    </p:spTree>
    <p:extLst>
      <p:ext uri="{BB962C8B-B14F-4D97-AF65-F5344CB8AC3E}">
        <p14:creationId xmlns:p14="http://schemas.microsoft.com/office/powerpoint/2010/main" val="17358773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DCFF-9234-4881-A448-8CEAC548A4B3}"/>
              </a:ext>
            </a:extLst>
          </p:cNvPr>
          <p:cNvSpPr>
            <a:spLocks noGrp="1"/>
          </p:cNvSpPr>
          <p:nvPr>
            <p:ph type="title"/>
          </p:nvPr>
        </p:nvSpPr>
        <p:spPr/>
        <p:txBody>
          <a:bodyPr/>
          <a:lstStyle/>
          <a:p>
            <a:r>
              <a:rPr lang="fr-CA" dirty="0"/>
              <a:t>Réparation</a:t>
            </a:r>
            <a:endParaRPr lang="en-US" dirty="0"/>
          </a:p>
        </p:txBody>
      </p:sp>
      <p:sp>
        <p:nvSpPr>
          <p:cNvPr id="3" name="Content Placeholder 2">
            <a:extLst>
              <a:ext uri="{FF2B5EF4-FFF2-40B4-BE49-F238E27FC236}">
                <a16:creationId xmlns:a16="http://schemas.microsoft.com/office/drawing/2014/main" id="{1C12813E-1930-41A1-A9E1-23F216A2E4BC}"/>
              </a:ext>
            </a:extLst>
          </p:cNvPr>
          <p:cNvSpPr>
            <a:spLocks noGrp="1"/>
          </p:cNvSpPr>
          <p:nvPr>
            <p:ph idx="1"/>
          </p:nvPr>
        </p:nvSpPr>
        <p:spPr/>
        <p:txBody>
          <a:bodyPr/>
          <a:lstStyle/>
          <a:p>
            <a:r>
              <a:rPr lang="fr-CA" dirty="0"/>
              <a:t>On créé une branche pour le </a:t>
            </a:r>
            <a:r>
              <a:rPr lang="fr-CA" dirty="0" err="1"/>
              <a:t>hotfix</a:t>
            </a:r>
            <a:r>
              <a:rPr lang="fr-CA" dirty="0"/>
              <a:t> à partir de master. </a:t>
            </a:r>
          </a:p>
          <a:p>
            <a:r>
              <a:rPr lang="en-US" dirty="0">
                <a:latin typeface="Courier New" panose="02070309020205020404" pitchFamily="49" charset="0"/>
                <a:cs typeface="Courier New" panose="02070309020205020404" pitchFamily="49" charset="0"/>
              </a:rPr>
              <a:t>git checkout -b hotfix </a:t>
            </a:r>
          </a:p>
          <a:p>
            <a:r>
              <a:rPr lang="fr-CA" dirty="0">
                <a:cs typeface="Courier New" panose="02070309020205020404" pitchFamily="49" charset="0"/>
              </a:rPr>
              <a:t>O</a:t>
            </a:r>
            <a:r>
              <a:rPr lang="en-US" dirty="0">
                <a:cs typeface="Courier New" panose="02070309020205020404" pitchFamily="49" charset="0"/>
              </a:rPr>
              <a:t>n </a:t>
            </a:r>
            <a:r>
              <a:rPr lang="en-US" dirty="0" err="1">
                <a:cs typeface="Courier New" panose="02070309020205020404" pitchFamily="49" charset="0"/>
              </a:rPr>
              <a:t>répare</a:t>
            </a:r>
            <a:r>
              <a:rPr lang="en-US" dirty="0">
                <a:cs typeface="Courier New" panose="02070309020205020404" pitchFamily="49" charset="0"/>
              </a:rPr>
              <a:t> le bogue d’ </a:t>
            </a:r>
            <a:r>
              <a:rPr lang="en-US" i="1" dirty="0">
                <a:cs typeface="Courier New" panose="02070309020205020404" pitchFamily="49" charset="0"/>
              </a:rPr>
              <a:t>index.html</a:t>
            </a:r>
          </a:p>
          <a:p>
            <a:r>
              <a:rPr lang="en-US" dirty="0">
                <a:latin typeface="Courier New" panose="02070309020205020404" pitchFamily="49" charset="0"/>
                <a:cs typeface="Courier New" panose="02070309020205020404" pitchFamily="49" charset="0"/>
              </a:rPr>
              <a:t>git commit -a -m 'fixed the broken email address'</a:t>
            </a:r>
          </a:p>
        </p:txBody>
      </p:sp>
      <p:pic>
        <p:nvPicPr>
          <p:cNvPr id="4" name="Picture 3">
            <a:extLst>
              <a:ext uri="{FF2B5EF4-FFF2-40B4-BE49-F238E27FC236}">
                <a16:creationId xmlns:a16="http://schemas.microsoft.com/office/drawing/2014/main" id="{1F0FC5FF-9BFC-42AB-BF14-431DB58AD041}"/>
              </a:ext>
            </a:extLst>
          </p:cNvPr>
          <p:cNvPicPr>
            <a:picLocks noChangeAspect="1"/>
          </p:cNvPicPr>
          <p:nvPr/>
        </p:nvPicPr>
        <p:blipFill>
          <a:blip r:embed="rId2"/>
          <a:stretch>
            <a:fillRect/>
          </a:stretch>
        </p:blipFill>
        <p:spPr>
          <a:xfrm>
            <a:off x="1240484" y="4310101"/>
            <a:ext cx="4957892" cy="2373591"/>
          </a:xfrm>
          <a:prstGeom prst="rect">
            <a:avLst/>
          </a:prstGeom>
        </p:spPr>
      </p:pic>
    </p:spTree>
    <p:extLst>
      <p:ext uri="{BB962C8B-B14F-4D97-AF65-F5344CB8AC3E}">
        <p14:creationId xmlns:p14="http://schemas.microsoft.com/office/powerpoint/2010/main" val="88423137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DA22A-E26A-4A7B-A608-2C0A1AFA5C24}"/>
              </a:ext>
            </a:extLst>
          </p:cNvPr>
          <p:cNvSpPr>
            <a:spLocks noGrp="1"/>
          </p:cNvSpPr>
          <p:nvPr>
            <p:ph type="title"/>
          </p:nvPr>
        </p:nvSpPr>
        <p:spPr/>
        <p:txBody>
          <a:bodyPr>
            <a:normAutofit/>
          </a:bodyPr>
          <a:lstStyle/>
          <a:p>
            <a:r>
              <a:rPr lang="fr-CA" dirty="0"/>
              <a:t>Fusion de la branche (merge)</a:t>
            </a:r>
            <a:endParaRPr lang="en-US" dirty="0"/>
          </a:p>
        </p:txBody>
      </p:sp>
      <p:sp>
        <p:nvSpPr>
          <p:cNvPr id="3" name="Content Placeholder 2">
            <a:extLst>
              <a:ext uri="{FF2B5EF4-FFF2-40B4-BE49-F238E27FC236}">
                <a16:creationId xmlns:a16="http://schemas.microsoft.com/office/drawing/2014/main" id="{4095DE9F-042F-4A5A-A4C9-A9EA724380BD}"/>
              </a:ext>
            </a:extLst>
          </p:cNvPr>
          <p:cNvSpPr>
            <a:spLocks noGrp="1"/>
          </p:cNvSpPr>
          <p:nvPr>
            <p:ph idx="1"/>
          </p:nvPr>
        </p:nvSpPr>
        <p:spPr>
          <a:xfrm>
            <a:off x="609600" y="1390651"/>
            <a:ext cx="11176000" cy="4735514"/>
          </a:xfrm>
        </p:spPr>
        <p:txBody>
          <a:bodyPr/>
          <a:lstStyle/>
          <a:p>
            <a:r>
              <a:rPr lang="fr-CA" dirty="0"/>
              <a:t>On roule nos tests. Une fois satisfait de nos changements, on fusionne </a:t>
            </a:r>
            <a:r>
              <a:rPr lang="fr-CA" dirty="0" err="1"/>
              <a:t>hotfix</a:t>
            </a:r>
            <a:r>
              <a:rPr lang="fr-CA" dirty="0"/>
              <a:t> à master</a:t>
            </a:r>
          </a:p>
          <a:p>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checkout</a:t>
            </a:r>
            <a:r>
              <a:rPr lang="fr-CA" dirty="0">
                <a:latin typeface="Courier New" panose="02070309020205020404" pitchFamily="49" charset="0"/>
                <a:cs typeface="Courier New" panose="02070309020205020404" pitchFamily="49" charset="0"/>
              </a:rPr>
              <a:t> master</a:t>
            </a:r>
            <a:br>
              <a:rPr lang="fr-CA" dirty="0">
                <a:latin typeface="Courier New" panose="02070309020205020404" pitchFamily="49" charset="0"/>
                <a:cs typeface="Courier New" panose="02070309020205020404" pitchFamily="49" charset="0"/>
              </a:rPr>
            </a:br>
            <a:r>
              <a:rPr lang="fr-CA" dirty="0">
                <a:latin typeface="Courier New" panose="02070309020205020404" pitchFamily="49" charset="0"/>
                <a:cs typeface="Courier New" panose="02070309020205020404" pitchFamily="49" charset="0"/>
              </a:rPr>
              <a:t>git merge </a:t>
            </a:r>
            <a:r>
              <a:rPr lang="fr-CA" dirty="0" err="1">
                <a:latin typeface="Courier New" panose="02070309020205020404" pitchFamily="49" charset="0"/>
                <a:cs typeface="Courier New" panose="02070309020205020404" pitchFamily="49" charset="0"/>
              </a:rPr>
              <a:t>hotfix</a:t>
            </a:r>
            <a:endParaRPr lang="fr-CA" dirty="0">
              <a:latin typeface="Courier New" panose="02070309020205020404" pitchFamily="49" charset="0"/>
              <a:cs typeface="Courier New" panose="02070309020205020404" pitchFamily="49" charset="0"/>
            </a:endParaRPr>
          </a:p>
          <a:p>
            <a:r>
              <a:rPr lang="fr-CA" dirty="0"/>
              <a:t>S’il n’y a pas de divergence, on fait un « fast </a:t>
            </a:r>
            <a:r>
              <a:rPr lang="fr-CA" dirty="0" err="1"/>
              <a:t>forward</a:t>
            </a:r>
            <a:r>
              <a:rPr lang="fr-CA" dirty="0"/>
              <a:t> »</a:t>
            </a:r>
          </a:p>
          <a:p>
            <a:endParaRPr lang="en-US" dirty="0"/>
          </a:p>
        </p:txBody>
      </p:sp>
      <p:pic>
        <p:nvPicPr>
          <p:cNvPr id="4" name="Picture 3">
            <a:extLst>
              <a:ext uri="{FF2B5EF4-FFF2-40B4-BE49-F238E27FC236}">
                <a16:creationId xmlns:a16="http://schemas.microsoft.com/office/drawing/2014/main" id="{30B983E6-1E9F-43EC-82C6-07759E37C93F}"/>
              </a:ext>
            </a:extLst>
          </p:cNvPr>
          <p:cNvPicPr>
            <a:picLocks noChangeAspect="1"/>
          </p:cNvPicPr>
          <p:nvPr/>
        </p:nvPicPr>
        <p:blipFill>
          <a:blip r:embed="rId2"/>
          <a:stretch>
            <a:fillRect/>
          </a:stretch>
        </p:blipFill>
        <p:spPr>
          <a:xfrm>
            <a:off x="1765208" y="4141302"/>
            <a:ext cx="4419692" cy="2651815"/>
          </a:xfrm>
          <a:prstGeom prst="rect">
            <a:avLst/>
          </a:prstGeom>
        </p:spPr>
      </p:pic>
    </p:spTree>
    <p:extLst>
      <p:ext uri="{BB962C8B-B14F-4D97-AF65-F5344CB8AC3E}">
        <p14:creationId xmlns:p14="http://schemas.microsoft.com/office/powerpoint/2010/main" val="112987750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42AB-76F3-4ECB-B21A-DC21B43DFE04}"/>
              </a:ext>
            </a:extLst>
          </p:cNvPr>
          <p:cNvSpPr>
            <a:spLocks noGrp="1"/>
          </p:cNvSpPr>
          <p:nvPr>
            <p:ph type="title"/>
          </p:nvPr>
        </p:nvSpPr>
        <p:spPr/>
        <p:txBody>
          <a:bodyPr/>
          <a:lstStyle/>
          <a:p>
            <a:r>
              <a:rPr lang="fr-CA" dirty="0"/>
              <a:t>Éliminer la branche fusionnée</a:t>
            </a:r>
            <a:endParaRPr lang="en-US" dirty="0"/>
          </a:p>
        </p:txBody>
      </p:sp>
      <p:sp>
        <p:nvSpPr>
          <p:cNvPr id="3" name="Content Placeholder 2">
            <a:extLst>
              <a:ext uri="{FF2B5EF4-FFF2-40B4-BE49-F238E27FC236}">
                <a16:creationId xmlns:a16="http://schemas.microsoft.com/office/drawing/2014/main" id="{353A6A24-E1AB-4844-B81C-F9EE451F4DBC}"/>
              </a:ext>
            </a:extLst>
          </p:cNvPr>
          <p:cNvSpPr>
            <a:spLocks noGrp="1"/>
          </p:cNvSpPr>
          <p:nvPr>
            <p:ph idx="1"/>
          </p:nvPr>
        </p:nvSpPr>
        <p:spPr>
          <a:xfrm>
            <a:off x="609600" y="1242218"/>
            <a:ext cx="11176000" cy="4373563"/>
          </a:xfrm>
        </p:spPr>
        <p:txBody>
          <a:bodyPr>
            <a:normAutofit/>
          </a:bodyPr>
          <a:lstStyle/>
          <a:p>
            <a:r>
              <a:rPr lang="en-US" sz="2000" dirty="0">
                <a:latin typeface="Courier New" panose="02070309020205020404" pitchFamily="49" charset="0"/>
                <a:cs typeface="Courier New" panose="02070309020205020404" pitchFamily="49" charset="0"/>
              </a:rPr>
              <a:t>git branch -d hotfix </a:t>
            </a:r>
          </a:p>
          <a:p>
            <a:r>
              <a:rPr lang="fr-CA" sz="2000" dirty="0"/>
              <a:t>O</a:t>
            </a:r>
            <a:r>
              <a:rPr lang="en-US" sz="2000" dirty="0"/>
              <a:t>n </a:t>
            </a:r>
            <a:r>
              <a:rPr lang="en-US" sz="2000" dirty="0" err="1"/>
              <a:t>retourne</a:t>
            </a:r>
            <a:r>
              <a:rPr lang="en-US" sz="2000" dirty="0"/>
              <a:t> </a:t>
            </a:r>
            <a:r>
              <a:rPr lang="en-US" sz="2000" dirty="0" err="1"/>
              <a:t>travailler</a:t>
            </a:r>
            <a:r>
              <a:rPr lang="en-US" sz="2000" dirty="0"/>
              <a:t> sur la </a:t>
            </a:r>
            <a:r>
              <a:rPr lang="en-US" sz="2000" dirty="0" err="1"/>
              <a:t>tâche</a:t>
            </a:r>
            <a:r>
              <a:rPr lang="en-US" sz="2000" dirty="0"/>
              <a:t> 53</a:t>
            </a:r>
          </a:p>
          <a:p>
            <a:r>
              <a:rPr lang="en-US" sz="2000" dirty="0">
                <a:latin typeface="Courier New" panose="02070309020205020404" pitchFamily="49" charset="0"/>
                <a:cs typeface="Courier New" panose="02070309020205020404" pitchFamily="49" charset="0"/>
              </a:rPr>
              <a:t>git checkout iss53 </a:t>
            </a:r>
          </a:p>
          <a:p>
            <a:r>
              <a:rPr lang="fr-CA" sz="2000" dirty="0"/>
              <a:t>On remodifie </a:t>
            </a:r>
            <a:r>
              <a:rPr lang="fr-CA" sz="2000" i="1" dirty="0"/>
              <a:t>index.html </a:t>
            </a:r>
            <a:r>
              <a:rPr lang="fr-CA" sz="2000" dirty="0"/>
              <a:t>pour ajouter des fonctions.</a:t>
            </a:r>
          </a:p>
          <a:p>
            <a:r>
              <a:rPr lang="en-US" sz="2000" dirty="0">
                <a:latin typeface="Courier New" panose="02070309020205020404" pitchFamily="49" charset="0"/>
                <a:cs typeface="Courier New" panose="02070309020205020404" pitchFamily="49" charset="0"/>
              </a:rPr>
              <a:t>git commit -a -m 'finished the new footer [issue 53]' </a:t>
            </a:r>
          </a:p>
        </p:txBody>
      </p:sp>
      <p:pic>
        <p:nvPicPr>
          <p:cNvPr id="4" name="Picture 3">
            <a:extLst>
              <a:ext uri="{FF2B5EF4-FFF2-40B4-BE49-F238E27FC236}">
                <a16:creationId xmlns:a16="http://schemas.microsoft.com/office/drawing/2014/main" id="{AFADB99D-AB55-45BA-B6FA-196AA98568AD}"/>
              </a:ext>
            </a:extLst>
          </p:cNvPr>
          <p:cNvPicPr>
            <a:picLocks noChangeAspect="1"/>
          </p:cNvPicPr>
          <p:nvPr/>
        </p:nvPicPr>
        <p:blipFill>
          <a:blip r:embed="rId2"/>
          <a:stretch>
            <a:fillRect/>
          </a:stretch>
        </p:blipFill>
        <p:spPr>
          <a:xfrm>
            <a:off x="1057400" y="3930591"/>
            <a:ext cx="6022849" cy="2868383"/>
          </a:xfrm>
          <a:prstGeom prst="rect">
            <a:avLst/>
          </a:prstGeom>
        </p:spPr>
      </p:pic>
    </p:spTree>
    <p:extLst>
      <p:ext uri="{BB962C8B-B14F-4D97-AF65-F5344CB8AC3E}">
        <p14:creationId xmlns:p14="http://schemas.microsoft.com/office/powerpoint/2010/main" val="37465915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D392-2F44-40AA-A47E-B77D3EC112D0}"/>
              </a:ext>
            </a:extLst>
          </p:cNvPr>
          <p:cNvSpPr>
            <a:spLocks noGrp="1"/>
          </p:cNvSpPr>
          <p:nvPr>
            <p:ph type="title"/>
          </p:nvPr>
        </p:nvSpPr>
        <p:spPr/>
        <p:txBody>
          <a:bodyPr/>
          <a:lstStyle/>
          <a:p>
            <a:r>
              <a:rPr lang="fr-CA" dirty="0"/>
              <a:t>Fusion de base</a:t>
            </a:r>
            <a:endParaRPr lang="en-US" dirty="0"/>
          </a:p>
        </p:txBody>
      </p:sp>
      <p:sp>
        <p:nvSpPr>
          <p:cNvPr id="3" name="Content Placeholder 2">
            <a:extLst>
              <a:ext uri="{FF2B5EF4-FFF2-40B4-BE49-F238E27FC236}">
                <a16:creationId xmlns:a16="http://schemas.microsoft.com/office/drawing/2014/main" id="{7A71371F-F34A-49A9-B27B-5AD441E9CC19}"/>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checkout master</a:t>
            </a:r>
          </a:p>
          <a:p>
            <a:r>
              <a:rPr lang="en-US" dirty="0">
                <a:latin typeface="Courier New" panose="02070309020205020404" pitchFamily="49" charset="0"/>
                <a:cs typeface="Courier New" panose="02070309020205020404" pitchFamily="49" charset="0"/>
              </a:rPr>
              <a:t>git merge iss53</a:t>
            </a:r>
          </a:p>
          <a:p>
            <a:r>
              <a:rPr lang="fr-CA" dirty="0"/>
              <a:t>I</a:t>
            </a:r>
            <a:r>
              <a:rPr lang="en-US" dirty="0"/>
              <a:t>l y a divergence, on </a:t>
            </a:r>
            <a:r>
              <a:rPr lang="en-US" dirty="0" err="1"/>
              <a:t>fusionne</a:t>
            </a:r>
            <a:r>
              <a:rPr lang="en-US" dirty="0"/>
              <a:t> 3 </a:t>
            </a:r>
            <a:r>
              <a:rPr lang="en-US" dirty="0" err="1"/>
              <a:t>fichiers</a:t>
            </a:r>
            <a:r>
              <a:rPr lang="en-US" dirty="0"/>
              <a:t>.</a:t>
            </a:r>
          </a:p>
          <a:p>
            <a:endParaRPr lang="en-US" dirty="0"/>
          </a:p>
        </p:txBody>
      </p:sp>
      <p:pic>
        <p:nvPicPr>
          <p:cNvPr id="4" name="Picture 3">
            <a:extLst>
              <a:ext uri="{FF2B5EF4-FFF2-40B4-BE49-F238E27FC236}">
                <a16:creationId xmlns:a16="http://schemas.microsoft.com/office/drawing/2014/main" id="{CADE3C89-854D-4121-9732-2C724F4FCFD2}"/>
              </a:ext>
            </a:extLst>
          </p:cNvPr>
          <p:cNvPicPr>
            <a:picLocks noChangeAspect="1"/>
          </p:cNvPicPr>
          <p:nvPr/>
        </p:nvPicPr>
        <p:blipFill>
          <a:blip r:embed="rId2"/>
          <a:stretch>
            <a:fillRect/>
          </a:stretch>
        </p:blipFill>
        <p:spPr>
          <a:xfrm>
            <a:off x="1393950" y="3864379"/>
            <a:ext cx="5775199" cy="2750439"/>
          </a:xfrm>
          <a:prstGeom prst="rect">
            <a:avLst/>
          </a:prstGeom>
        </p:spPr>
      </p:pic>
    </p:spTree>
    <p:extLst>
      <p:ext uri="{BB962C8B-B14F-4D97-AF65-F5344CB8AC3E}">
        <p14:creationId xmlns:p14="http://schemas.microsoft.com/office/powerpoint/2010/main" val="1873400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3DA5-A641-4679-82C3-A167EFAA2AA0}"/>
              </a:ext>
            </a:extLst>
          </p:cNvPr>
          <p:cNvSpPr>
            <a:spLocks noGrp="1"/>
          </p:cNvSpPr>
          <p:nvPr>
            <p:ph type="title"/>
          </p:nvPr>
        </p:nvSpPr>
        <p:spPr/>
        <p:txBody>
          <a:bodyPr/>
          <a:lstStyle/>
          <a:p>
            <a:r>
              <a:rPr lang="fr-CA" dirty="0"/>
              <a:t>Merge commit</a:t>
            </a:r>
            <a:endParaRPr lang="en-US" dirty="0"/>
          </a:p>
        </p:txBody>
      </p:sp>
      <p:sp>
        <p:nvSpPr>
          <p:cNvPr id="3" name="Content Placeholder 2">
            <a:extLst>
              <a:ext uri="{FF2B5EF4-FFF2-40B4-BE49-F238E27FC236}">
                <a16:creationId xmlns:a16="http://schemas.microsoft.com/office/drawing/2014/main" id="{C1C264F4-DB99-4364-A9A9-58AE19695D11}"/>
              </a:ext>
            </a:extLst>
          </p:cNvPr>
          <p:cNvSpPr>
            <a:spLocks noGrp="1"/>
          </p:cNvSpPr>
          <p:nvPr>
            <p:ph idx="1"/>
          </p:nvPr>
        </p:nvSpPr>
        <p:spPr/>
        <p:txBody>
          <a:bodyPr>
            <a:normAutofit/>
          </a:bodyPr>
          <a:lstStyle/>
          <a:p>
            <a:r>
              <a:rPr lang="fr-CA" dirty="0"/>
              <a:t>Possède plus d’un parent</a:t>
            </a:r>
          </a:p>
          <a:p>
            <a:endParaRPr lang="fr-CA" dirty="0"/>
          </a:p>
          <a:p>
            <a:endParaRPr lang="fr-CA" dirty="0"/>
          </a:p>
          <a:p>
            <a:endParaRPr lang="fr-CA" dirty="0"/>
          </a:p>
          <a:p>
            <a:endParaRPr lang="fr-CA" dirty="0"/>
          </a:p>
          <a:p>
            <a:endParaRPr lang="fr-CA" dirty="0"/>
          </a:p>
          <a:p>
            <a:endParaRPr lang="fr-CA" dirty="0"/>
          </a:p>
          <a:p>
            <a:endParaRPr lang="fr-CA" dirty="0"/>
          </a:p>
          <a:p>
            <a:r>
              <a:rPr lang="fr-CA" dirty="0"/>
              <a:t>On </a:t>
            </a:r>
            <a:r>
              <a:rPr lang="fr-CA" dirty="0" err="1"/>
              <a:t>delete</a:t>
            </a:r>
            <a:r>
              <a:rPr lang="fr-CA" dirty="0"/>
              <a:t> la branche</a:t>
            </a:r>
            <a:br>
              <a:rPr lang="fr-CA" dirty="0"/>
            </a:br>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branch</a:t>
            </a:r>
            <a:r>
              <a:rPr lang="fr-CA" dirty="0">
                <a:latin typeface="Courier New" panose="02070309020205020404" pitchFamily="49" charset="0"/>
                <a:cs typeface="Courier New" panose="02070309020205020404" pitchFamily="49" charset="0"/>
              </a:rPr>
              <a:t> -d iss53</a:t>
            </a:r>
            <a:endParaRPr lang="en-US"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127D9373-708F-4BEE-809F-365FF5D1FF93}"/>
              </a:ext>
            </a:extLst>
          </p:cNvPr>
          <p:cNvPicPr>
            <a:picLocks noChangeAspect="1"/>
          </p:cNvPicPr>
          <p:nvPr/>
        </p:nvPicPr>
        <p:blipFill rotWithShape="1">
          <a:blip r:embed="rId2"/>
          <a:srcRect t="20287"/>
          <a:stretch/>
        </p:blipFill>
        <p:spPr>
          <a:xfrm>
            <a:off x="910438" y="2494065"/>
            <a:ext cx="8571046" cy="2698750"/>
          </a:xfrm>
          <a:prstGeom prst="rect">
            <a:avLst/>
          </a:prstGeom>
        </p:spPr>
      </p:pic>
    </p:spTree>
    <p:extLst>
      <p:ext uri="{BB962C8B-B14F-4D97-AF65-F5344CB8AC3E}">
        <p14:creationId xmlns:p14="http://schemas.microsoft.com/office/powerpoint/2010/main" val="346515687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2AA5-20A4-4579-93C9-DB5E18D87135}"/>
              </a:ext>
            </a:extLst>
          </p:cNvPr>
          <p:cNvSpPr>
            <a:spLocks noGrp="1"/>
          </p:cNvSpPr>
          <p:nvPr>
            <p:ph type="title"/>
          </p:nvPr>
        </p:nvSpPr>
        <p:spPr/>
        <p:txBody>
          <a:bodyPr/>
          <a:lstStyle/>
          <a:p>
            <a:r>
              <a:rPr lang="fr-CA" dirty="0"/>
              <a:t>Conflit de merge</a:t>
            </a:r>
            <a:endParaRPr lang="en-US" dirty="0"/>
          </a:p>
        </p:txBody>
      </p:sp>
      <p:sp>
        <p:nvSpPr>
          <p:cNvPr id="3" name="Content Placeholder 2">
            <a:extLst>
              <a:ext uri="{FF2B5EF4-FFF2-40B4-BE49-F238E27FC236}">
                <a16:creationId xmlns:a16="http://schemas.microsoft.com/office/drawing/2014/main" id="{12DE1C85-C742-4236-A0D0-61B79710B608}"/>
              </a:ext>
            </a:extLst>
          </p:cNvPr>
          <p:cNvSpPr>
            <a:spLocks noGrp="1"/>
          </p:cNvSpPr>
          <p:nvPr>
            <p:ph idx="1"/>
          </p:nvPr>
        </p:nvSpPr>
        <p:spPr/>
        <p:txBody>
          <a:bodyPr/>
          <a:lstStyle/>
          <a:p>
            <a:r>
              <a:rPr lang="fr-CA" dirty="0"/>
              <a:t>Le fichier en conflit aura des lignes additionnelles avec </a:t>
            </a:r>
            <a:br>
              <a:rPr lang="fr-CA" dirty="0"/>
            </a:br>
            <a:r>
              <a:rPr lang="fr-CA" dirty="0"/>
              <a:t>&lt;&lt;&lt;&lt;&lt;&lt;&lt;&lt;&lt;&lt;&lt;,  ============= et &gt;&gt;&gt;&gt;&gt;&gt;&gt;&gt;&gt;&gt;&gt;&gt;&gt;&gt;</a:t>
            </a:r>
          </a:p>
          <a:p>
            <a:r>
              <a:rPr lang="fr-CA" dirty="0"/>
              <a:t>On remplace le bloc conflit avec nos corrections. On roule git </a:t>
            </a:r>
            <a:r>
              <a:rPr lang="fr-CA" dirty="0" err="1"/>
              <a:t>add</a:t>
            </a:r>
            <a:r>
              <a:rPr lang="fr-CA" dirty="0"/>
              <a:t> pour que les fichiers soient </a:t>
            </a:r>
            <a:r>
              <a:rPr lang="fr-CA" dirty="0" err="1"/>
              <a:t>restagés</a:t>
            </a:r>
            <a:r>
              <a:rPr lang="fr-CA" dirty="0"/>
              <a:t>.</a:t>
            </a:r>
            <a:br>
              <a:rPr lang="fr-CA" dirty="0"/>
            </a:br>
            <a:br>
              <a:rPr lang="fr-CA" dirty="0"/>
            </a:br>
            <a:r>
              <a:rPr lang="fr-CA" dirty="0"/>
              <a:t>Si vous avez un outil graphique, vous pouvez utiliser git </a:t>
            </a:r>
            <a:r>
              <a:rPr lang="fr-CA" dirty="0" err="1"/>
              <a:t>mergetool</a:t>
            </a:r>
            <a:r>
              <a:rPr lang="fr-CA" dirty="0"/>
              <a:t>.  </a:t>
            </a:r>
            <a:br>
              <a:rPr lang="fr-CA" dirty="0"/>
            </a:br>
            <a:br>
              <a:rPr lang="fr-CA" dirty="0"/>
            </a:br>
            <a:r>
              <a:rPr lang="fr-CA" dirty="0"/>
              <a:t>Une fois tous les fichiers </a:t>
            </a:r>
            <a:r>
              <a:rPr lang="fr-CA"/>
              <a:t>en conflits </a:t>
            </a:r>
            <a:r>
              <a:rPr lang="fr-CA" dirty="0" err="1"/>
              <a:t>restagés</a:t>
            </a:r>
            <a:r>
              <a:rPr lang="fr-CA" dirty="0"/>
              <a:t>, on peut enfin faire un commit pour compléter le merge.   </a:t>
            </a:r>
            <a:endParaRPr lang="en-US" dirty="0"/>
          </a:p>
        </p:txBody>
      </p:sp>
    </p:spTree>
    <p:extLst>
      <p:ext uri="{BB962C8B-B14F-4D97-AF65-F5344CB8AC3E}">
        <p14:creationId xmlns:p14="http://schemas.microsoft.com/office/powerpoint/2010/main" val="1171032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E9E6-E249-4A84-B486-BC21439EA7D7}"/>
              </a:ext>
            </a:extLst>
          </p:cNvPr>
          <p:cNvSpPr>
            <a:spLocks noGrp="1"/>
          </p:cNvSpPr>
          <p:nvPr>
            <p:ph type="title"/>
          </p:nvPr>
        </p:nvSpPr>
        <p:spPr/>
        <p:txBody>
          <a:bodyPr/>
          <a:lstStyle/>
          <a:p>
            <a:r>
              <a:rPr lang="fr-CA" dirty="0"/>
              <a:t>Gestion des branches</a:t>
            </a:r>
            <a:endParaRPr lang="en-US" dirty="0"/>
          </a:p>
        </p:txBody>
      </p:sp>
      <p:sp>
        <p:nvSpPr>
          <p:cNvPr id="3" name="Content Placeholder 2">
            <a:extLst>
              <a:ext uri="{FF2B5EF4-FFF2-40B4-BE49-F238E27FC236}">
                <a16:creationId xmlns:a16="http://schemas.microsoft.com/office/drawing/2014/main" id="{93EE478C-4AF0-45EC-A4B2-3A021B6F8953}"/>
              </a:ext>
            </a:extLst>
          </p:cNvPr>
          <p:cNvSpPr>
            <a:spLocks noGrp="1"/>
          </p:cNvSpPr>
          <p:nvPr>
            <p:ph idx="1"/>
          </p:nvPr>
        </p:nvSpPr>
        <p:spPr/>
        <p:txBody>
          <a:bodyPr>
            <a:normAutofit/>
          </a:bodyPr>
          <a:lstStyle/>
          <a:p>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branch</a:t>
            </a:r>
            <a:r>
              <a:rPr lang="fr-CA" dirty="0">
                <a:latin typeface="Courier New" panose="02070309020205020404" pitchFamily="49" charset="0"/>
                <a:cs typeface="Courier New" panose="02070309020205020404" pitchFamily="49" charset="0"/>
              </a:rPr>
              <a:t> </a:t>
            </a:r>
            <a:r>
              <a:rPr lang="fr-CA" dirty="0"/>
              <a:t>retourne la liste des branches. * indique la branche courante (HEAD).</a:t>
            </a:r>
          </a:p>
          <a:p>
            <a:r>
              <a:rPr lang="en-US" dirty="0">
                <a:latin typeface="Courier New" panose="02070309020205020404" pitchFamily="49" charset="0"/>
                <a:cs typeface="Courier New" panose="02070309020205020404" pitchFamily="49" charset="0"/>
              </a:rPr>
              <a:t>git branch -v </a:t>
            </a:r>
            <a:r>
              <a:rPr lang="en-US" dirty="0" err="1"/>
              <a:t>retourne</a:t>
            </a:r>
            <a:r>
              <a:rPr lang="en-US" dirty="0"/>
              <a:t> la </a:t>
            </a:r>
            <a:r>
              <a:rPr lang="en-US" dirty="0" err="1"/>
              <a:t>liste</a:t>
            </a:r>
            <a:r>
              <a:rPr lang="en-US" dirty="0"/>
              <a:t> du dernier commit pour </a:t>
            </a:r>
            <a:r>
              <a:rPr lang="en-US" dirty="0" err="1"/>
              <a:t>chaque</a:t>
            </a:r>
            <a:r>
              <a:rPr lang="en-US" dirty="0"/>
              <a:t> </a:t>
            </a:r>
            <a:r>
              <a:rPr lang="en-US" dirty="0" err="1"/>
              <a:t>branche</a:t>
            </a:r>
            <a:endParaRPr lang="en-US" dirty="0"/>
          </a:p>
          <a:p>
            <a:r>
              <a:rPr lang="en-US" dirty="0">
                <a:latin typeface="Courier New" panose="02070309020205020404" pitchFamily="49" charset="0"/>
                <a:cs typeface="Courier New" panose="02070309020205020404" pitchFamily="49" charset="0"/>
              </a:rPr>
              <a:t>git branch --merged </a:t>
            </a:r>
            <a:r>
              <a:rPr lang="en-US" dirty="0" err="1"/>
              <a:t>permet</a:t>
            </a:r>
            <a:r>
              <a:rPr lang="en-US" dirty="0"/>
              <a:t> de </a:t>
            </a:r>
            <a:r>
              <a:rPr lang="en-US" dirty="0" err="1"/>
              <a:t>voir</a:t>
            </a:r>
            <a:r>
              <a:rPr lang="en-US" dirty="0"/>
              <a:t> les branches </a:t>
            </a:r>
            <a:r>
              <a:rPr lang="en-US" dirty="0" err="1"/>
              <a:t>mergés</a:t>
            </a:r>
            <a:r>
              <a:rPr lang="en-US" dirty="0"/>
              <a:t> </a:t>
            </a:r>
            <a:r>
              <a:rPr lang="en-US" dirty="0" err="1"/>
              <a:t>dans</a:t>
            </a:r>
            <a:r>
              <a:rPr lang="en-US" dirty="0"/>
              <a:t> la </a:t>
            </a:r>
            <a:r>
              <a:rPr lang="en-US" dirty="0" err="1"/>
              <a:t>branche</a:t>
            </a:r>
            <a:r>
              <a:rPr lang="en-US" dirty="0"/>
              <a:t> courante.</a:t>
            </a:r>
          </a:p>
          <a:p>
            <a:r>
              <a:rPr lang="en-US" dirty="0">
                <a:latin typeface="Courier New" panose="02070309020205020404" pitchFamily="49" charset="0"/>
                <a:cs typeface="Courier New" panose="02070309020205020404" pitchFamily="49" charset="0"/>
              </a:rPr>
              <a:t>git branch --no-merged </a:t>
            </a:r>
            <a:r>
              <a:rPr lang="en-US" dirty="0" err="1"/>
              <a:t>permet</a:t>
            </a:r>
            <a:r>
              <a:rPr lang="en-US" dirty="0"/>
              <a:t> de </a:t>
            </a:r>
            <a:r>
              <a:rPr lang="en-US" dirty="0" err="1"/>
              <a:t>voir</a:t>
            </a:r>
            <a:r>
              <a:rPr lang="en-US" dirty="0"/>
              <a:t> les branches qui ne </a:t>
            </a:r>
            <a:r>
              <a:rPr lang="en-US" dirty="0" err="1"/>
              <a:t>sont</a:t>
            </a:r>
            <a:r>
              <a:rPr lang="en-US" dirty="0"/>
              <a:t> pas encore </a:t>
            </a:r>
            <a:r>
              <a:rPr lang="en-US" dirty="0" err="1"/>
              <a:t>mergés</a:t>
            </a:r>
            <a:r>
              <a:rPr lang="en-US" dirty="0"/>
              <a:t> </a:t>
            </a:r>
            <a:r>
              <a:rPr lang="en-US" dirty="0" err="1"/>
              <a:t>dans</a:t>
            </a:r>
            <a:r>
              <a:rPr lang="en-US" dirty="0"/>
              <a:t> la </a:t>
            </a:r>
            <a:r>
              <a:rPr lang="en-US" dirty="0" err="1"/>
              <a:t>branche</a:t>
            </a:r>
            <a:r>
              <a:rPr lang="en-US" dirty="0"/>
              <a:t> courante.</a:t>
            </a:r>
          </a:p>
          <a:p>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branch</a:t>
            </a:r>
            <a:r>
              <a:rPr lang="fr-CA" dirty="0">
                <a:latin typeface="Courier New" panose="02070309020205020404" pitchFamily="49" charset="0"/>
                <a:cs typeface="Courier New" panose="02070309020205020404" pitchFamily="49" charset="0"/>
              </a:rPr>
              <a:t> -d nom </a:t>
            </a:r>
            <a:r>
              <a:rPr lang="fr-CA" dirty="0"/>
              <a:t>permet de </a:t>
            </a:r>
            <a:r>
              <a:rPr lang="fr-CA" dirty="0" err="1"/>
              <a:t>deleter</a:t>
            </a:r>
            <a:r>
              <a:rPr lang="fr-CA" dirty="0"/>
              <a:t> la branche quand elle est déjà mergée</a:t>
            </a:r>
          </a:p>
          <a:p>
            <a:r>
              <a:rPr lang="fr-CA" dirty="0">
                <a:latin typeface="Courier New" panose="02070309020205020404" pitchFamily="49" charset="0"/>
                <a:cs typeface="Courier New" panose="02070309020205020404" pitchFamily="49" charset="0"/>
              </a:rPr>
              <a:t>git </a:t>
            </a:r>
            <a:r>
              <a:rPr lang="fr-CA" dirty="0" err="1">
                <a:latin typeface="Courier New" panose="02070309020205020404" pitchFamily="49" charset="0"/>
                <a:cs typeface="Courier New" panose="02070309020205020404" pitchFamily="49" charset="0"/>
              </a:rPr>
              <a:t>branch</a:t>
            </a:r>
            <a:r>
              <a:rPr lang="fr-CA">
                <a:latin typeface="Courier New" panose="02070309020205020404" pitchFamily="49" charset="0"/>
                <a:cs typeface="Courier New" panose="02070309020205020404" pitchFamily="49" charset="0"/>
              </a:rPr>
              <a:t> -D </a:t>
            </a:r>
            <a:r>
              <a:rPr lang="fr-CA" dirty="0">
                <a:latin typeface="Courier New" panose="02070309020205020404" pitchFamily="49" charset="0"/>
                <a:cs typeface="Courier New" panose="02070309020205020404" pitchFamily="49" charset="0"/>
              </a:rPr>
              <a:t>nom </a:t>
            </a:r>
            <a:r>
              <a:rPr lang="fr-CA" dirty="0"/>
              <a:t>force à </a:t>
            </a:r>
            <a:r>
              <a:rPr lang="fr-CA" dirty="0" err="1"/>
              <a:t>deleter</a:t>
            </a:r>
            <a:r>
              <a:rPr lang="fr-CA" dirty="0"/>
              <a:t> si on est pas mergés</a:t>
            </a:r>
            <a:endParaRPr lang="en-US" dirty="0"/>
          </a:p>
        </p:txBody>
      </p:sp>
    </p:spTree>
    <p:extLst>
      <p:ext uri="{BB962C8B-B14F-4D97-AF65-F5344CB8AC3E}">
        <p14:creationId xmlns:p14="http://schemas.microsoft.com/office/powerpoint/2010/main" val="361481448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C819-2D56-47A3-9876-9967A0B6EB23}"/>
              </a:ext>
            </a:extLst>
          </p:cNvPr>
          <p:cNvSpPr>
            <a:spLocks noGrp="1"/>
          </p:cNvSpPr>
          <p:nvPr>
            <p:ph type="title"/>
          </p:nvPr>
        </p:nvSpPr>
        <p:spPr/>
        <p:txBody>
          <a:bodyPr/>
          <a:lstStyle/>
          <a:p>
            <a:r>
              <a:rPr lang="fr-CA" dirty="0"/>
              <a:t>Flot de travail (Workflow git)</a:t>
            </a:r>
            <a:endParaRPr lang="en-US" dirty="0"/>
          </a:p>
        </p:txBody>
      </p:sp>
      <p:sp>
        <p:nvSpPr>
          <p:cNvPr id="3" name="Content Placeholder 2">
            <a:extLst>
              <a:ext uri="{FF2B5EF4-FFF2-40B4-BE49-F238E27FC236}">
                <a16:creationId xmlns:a16="http://schemas.microsoft.com/office/drawing/2014/main" id="{7D4D107A-A36C-4195-8A1E-7663F15A6406}"/>
              </a:ext>
            </a:extLst>
          </p:cNvPr>
          <p:cNvSpPr>
            <a:spLocks noGrp="1"/>
          </p:cNvSpPr>
          <p:nvPr>
            <p:ph idx="1"/>
          </p:nvPr>
        </p:nvSpPr>
        <p:spPr>
          <a:xfrm>
            <a:off x="406400" y="1060451"/>
            <a:ext cx="11176000" cy="4373563"/>
          </a:xfrm>
        </p:spPr>
        <p:txBody>
          <a:bodyPr/>
          <a:lstStyle/>
          <a:p>
            <a:r>
              <a:rPr lang="fr-CA" dirty="0"/>
              <a:t>Git utilise une fusion à 3 sources, travailler avec des branches à long terme est une possibilité.</a:t>
            </a:r>
          </a:p>
          <a:p>
            <a:r>
              <a:rPr lang="fr-CA" dirty="0"/>
              <a:t>On a une branche </a:t>
            </a:r>
            <a:r>
              <a:rPr lang="fr-CA" i="1" dirty="0"/>
              <a:t>master</a:t>
            </a:r>
            <a:r>
              <a:rPr lang="fr-CA" dirty="0"/>
              <a:t> très stable, une branche </a:t>
            </a:r>
            <a:r>
              <a:rPr lang="fr-CA" i="1" dirty="0" err="1"/>
              <a:t>develop</a:t>
            </a:r>
            <a:r>
              <a:rPr lang="fr-CA" dirty="0"/>
              <a:t> et des branches additionnelles. </a:t>
            </a:r>
          </a:p>
          <a:p>
            <a:r>
              <a:rPr lang="fr-CA" dirty="0"/>
              <a:t> </a:t>
            </a:r>
            <a:endParaRPr lang="en-US" dirty="0"/>
          </a:p>
        </p:txBody>
      </p:sp>
      <p:pic>
        <p:nvPicPr>
          <p:cNvPr id="4" name="Picture 3">
            <a:extLst>
              <a:ext uri="{FF2B5EF4-FFF2-40B4-BE49-F238E27FC236}">
                <a16:creationId xmlns:a16="http://schemas.microsoft.com/office/drawing/2014/main" id="{25010687-CFB0-4E73-A5FB-71AAF5818635}"/>
              </a:ext>
            </a:extLst>
          </p:cNvPr>
          <p:cNvPicPr>
            <a:picLocks noChangeAspect="1"/>
          </p:cNvPicPr>
          <p:nvPr/>
        </p:nvPicPr>
        <p:blipFill>
          <a:blip r:embed="rId2"/>
          <a:stretch>
            <a:fillRect/>
          </a:stretch>
        </p:blipFill>
        <p:spPr>
          <a:xfrm>
            <a:off x="206501" y="3095142"/>
            <a:ext cx="6850304" cy="890540"/>
          </a:xfrm>
          <a:prstGeom prst="rect">
            <a:avLst/>
          </a:prstGeom>
        </p:spPr>
      </p:pic>
      <p:pic>
        <p:nvPicPr>
          <p:cNvPr id="5" name="Picture 4">
            <a:extLst>
              <a:ext uri="{FF2B5EF4-FFF2-40B4-BE49-F238E27FC236}">
                <a16:creationId xmlns:a16="http://schemas.microsoft.com/office/drawing/2014/main" id="{6488C0DA-2352-4D90-A50B-BFAFC0AD34AD}"/>
              </a:ext>
            </a:extLst>
          </p:cNvPr>
          <p:cNvPicPr>
            <a:picLocks noChangeAspect="1"/>
          </p:cNvPicPr>
          <p:nvPr/>
        </p:nvPicPr>
        <p:blipFill>
          <a:blip r:embed="rId3"/>
          <a:stretch>
            <a:fillRect/>
          </a:stretch>
        </p:blipFill>
        <p:spPr>
          <a:xfrm>
            <a:off x="722595" y="4170840"/>
            <a:ext cx="6921501" cy="2526348"/>
          </a:xfrm>
          <a:prstGeom prst="rect">
            <a:avLst/>
          </a:prstGeom>
        </p:spPr>
      </p:pic>
      <p:sp>
        <p:nvSpPr>
          <p:cNvPr id="6" name="TextBox 5">
            <a:extLst>
              <a:ext uri="{FF2B5EF4-FFF2-40B4-BE49-F238E27FC236}">
                <a16:creationId xmlns:a16="http://schemas.microsoft.com/office/drawing/2014/main" id="{87F04C40-A0D8-46BA-B810-33916F2984AD}"/>
              </a:ext>
            </a:extLst>
          </p:cNvPr>
          <p:cNvSpPr txBox="1"/>
          <p:nvPr/>
        </p:nvSpPr>
        <p:spPr>
          <a:xfrm>
            <a:off x="7960290" y="3618246"/>
            <a:ext cx="2672526" cy="646331"/>
          </a:xfrm>
          <a:prstGeom prst="rect">
            <a:avLst/>
          </a:prstGeom>
          <a:noFill/>
        </p:spPr>
        <p:txBody>
          <a:bodyPr wrap="none" rtlCol="0">
            <a:spAutoFit/>
          </a:bodyPr>
          <a:lstStyle/>
          <a:p>
            <a:r>
              <a:rPr lang="fr-CA" dirty="0"/>
              <a:t>On pourrait avoir </a:t>
            </a:r>
          </a:p>
          <a:p>
            <a:r>
              <a:rPr lang="fr-CA" dirty="0"/>
              <a:t>une branche </a:t>
            </a:r>
            <a:r>
              <a:rPr lang="fr-CA" i="1" dirty="0" err="1"/>
              <a:t>proposed</a:t>
            </a:r>
            <a:endParaRPr lang="en-US" i="1" dirty="0"/>
          </a:p>
        </p:txBody>
      </p:sp>
    </p:spTree>
    <p:extLst>
      <p:ext uri="{BB962C8B-B14F-4D97-AF65-F5344CB8AC3E}">
        <p14:creationId xmlns:p14="http://schemas.microsoft.com/office/powerpoint/2010/main" val="420358755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1086-9939-4D43-A301-7E9DE947445F}"/>
              </a:ext>
            </a:extLst>
          </p:cNvPr>
          <p:cNvSpPr>
            <a:spLocks noGrp="1"/>
          </p:cNvSpPr>
          <p:nvPr>
            <p:ph type="title"/>
          </p:nvPr>
        </p:nvSpPr>
        <p:spPr/>
        <p:txBody>
          <a:bodyPr>
            <a:normAutofit/>
          </a:bodyPr>
          <a:lstStyle/>
          <a:p>
            <a:r>
              <a:rPr lang="fr-CA" dirty="0"/>
              <a:t>Branches thématiques (topics)</a:t>
            </a:r>
            <a:endParaRPr lang="en-US" dirty="0"/>
          </a:p>
        </p:txBody>
      </p:sp>
      <p:sp>
        <p:nvSpPr>
          <p:cNvPr id="3" name="Content Placeholder 2">
            <a:extLst>
              <a:ext uri="{FF2B5EF4-FFF2-40B4-BE49-F238E27FC236}">
                <a16:creationId xmlns:a16="http://schemas.microsoft.com/office/drawing/2014/main" id="{31CA3DB1-1D8B-4C46-8056-E92474D58C03}"/>
              </a:ext>
            </a:extLst>
          </p:cNvPr>
          <p:cNvSpPr>
            <a:spLocks noGrp="1"/>
          </p:cNvSpPr>
          <p:nvPr>
            <p:ph idx="1"/>
          </p:nvPr>
        </p:nvSpPr>
        <p:spPr/>
        <p:txBody>
          <a:bodyPr/>
          <a:lstStyle/>
          <a:p>
            <a:r>
              <a:rPr lang="fr-CA" dirty="0"/>
              <a:t>Des branches temporaires pour des modifications simples.</a:t>
            </a:r>
          </a:p>
          <a:p>
            <a:endParaRPr lang="en-US" dirty="0"/>
          </a:p>
        </p:txBody>
      </p:sp>
      <p:pic>
        <p:nvPicPr>
          <p:cNvPr id="4" name="Picture 3">
            <a:extLst>
              <a:ext uri="{FF2B5EF4-FFF2-40B4-BE49-F238E27FC236}">
                <a16:creationId xmlns:a16="http://schemas.microsoft.com/office/drawing/2014/main" id="{4A3BE0E8-59F6-47D2-B7F0-F16B5ADD9DDF}"/>
              </a:ext>
            </a:extLst>
          </p:cNvPr>
          <p:cNvPicPr>
            <a:picLocks noChangeAspect="1"/>
          </p:cNvPicPr>
          <p:nvPr/>
        </p:nvPicPr>
        <p:blipFill>
          <a:blip r:embed="rId2"/>
          <a:stretch>
            <a:fillRect/>
          </a:stretch>
        </p:blipFill>
        <p:spPr>
          <a:xfrm>
            <a:off x="809750" y="2552474"/>
            <a:ext cx="4740149" cy="3756568"/>
          </a:xfrm>
          <a:prstGeom prst="rect">
            <a:avLst/>
          </a:prstGeom>
        </p:spPr>
      </p:pic>
      <p:pic>
        <p:nvPicPr>
          <p:cNvPr id="5" name="Picture 4">
            <a:extLst>
              <a:ext uri="{FF2B5EF4-FFF2-40B4-BE49-F238E27FC236}">
                <a16:creationId xmlns:a16="http://schemas.microsoft.com/office/drawing/2014/main" id="{BD3988D7-AEEE-46DE-9BF0-16FB88A6A90E}"/>
              </a:ext>
            </a:extLst>
          </p:cNvPr>
          <p:cNvPicPr>
            <a:picLocks noChangeAspect="1"/>
          </p:cNvPicPr>
          <p:nvPr/>
        </p:nvPicPr>
        <p:blipFill>
          <a:blip r:embed="rId3"/>
          <a:stretch>
            <a:fillRect/>
          </a:stretch>
        </p:blipFill>
        <p:spPr>
          <a:xfrm>
            <a:off x="6642103" y="2579305"/>
            <a:ext cx="3365426" cy="3638298"/>
          </a:xfrm>
          <a:prstGeom prst="rect">
            <a:avLst/>
          </a:prstGeom>
        </p:spPr>
      </p:pic>
    </p:spTree>
    <p:extLst>
      <p:ext uri="{BB962C8B-B14F-4D97-AF65-F5344CB8AC3E}">
        <p14:creationId xmlns:p14="http://schemas.microsoft.com/office/powerpoint/2010/main" val="1320277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8C3A5-CF21-4BA3-A0D3-DFBFED1815FF}"/>
              </a:ext>
            </a:extLst>
          </p:cNvPr>
          <p:cNvSpPr>
            <a:spLocks noGrp="1"/>
          </p:cNvSpPr>
          <p:nvPr>
            <p:ph type="title"/>
          </p:nvPr>
        </p:nvSpPr>
        <p:spPr/>
        <p:txBody>
          <a:bodyPr/>
          <a:lstStyle/>
          <a:p>
            <a:r>
              <a:rPr lang="fr-CA" dirty="0"/>
              <a:t>Historique de Git</a:t>
            </a:r>
            <a:endParaRPr lang="en-US" dirty="0"/>
          </a:p>
        </p:txBody>
      </p:sp>
      <p:sp>
        <p:nvSpPr>
          <p:cNvPr id="3" name="Content Placeholder 2">
            <a:extLst>
              <a:ext uri="{FF2B5EF4-FFF2-40B4-BE49-F238E27FC236}">
                <a16:creationId xmlns:a16="http://schemas.microsoft.com/office/drawing/2014/main" id="{D41E1AC1-6EA0-49C0-8E71-C78B3E471C12}"/>
              </a:ext>
            </a:extLst>
          </p:cNvPr>
          <p:cNvSpPr>
            <a:spLocks noGrp="1"/>
          </p:cNvSpPr>
          <p:nvPr>
            <p:ph idx="1"/>
          </p:nvPr>
        </p:nvSpPr>
        <p:spPr/>
        <p:txBody>
          <a:bodyPr>
            <a:normAutofit/>
          </a:bodyPr>
          <a:lstStyle/>
          <a:p>
            <a:r>
              <a:rPr lang="fr-CA" dirty="0"/>
              <a:t>En 2002, Linus </a:t>
            </a:r>
            <a:r>
              <a:rPr lang="fr-CA" dirty="0" err="1"/>
              <a:t>Torvalds</a:t>
            </a:r>
            <a:r>
              <a:rPr lang="fr-CA" dirty="0"/>
              <a:t> utilise le système « </a:t>
            </a:r>
            <a:r>
              <a:rPr lang="fr-CA" dirty="0" err="1"/>
              <a:t>BitKeeper</a:t>
            </a:r>
            <a:r>
              <a:rPr lang="fr-CA" dirty="0"/>
              <a:t> » pour gérer le noyau de Linux. En 2005, la compagnie annonce qu’elle veut maintenant charger des frais à l’équipe . </a:t>
            </a:r>
          </a:p>
          <a:p>
            <a:r>
              <a:rPr lang="fr-CA" dirty="0"/>
              <a:t>Linus préfère créer un nouveau système plutôt que de payer. Il décide de développer Git.</a:t>
            </a:r>
          </a:p>
          <a:p>
            <a:r>
              <a:rPr lang="fr-CA" dirty="0"/>
              <a:t>Les buts:</a:t>
            </a:r>
          </a:p>
          <a:p>
            <a:r>
              <a:rPr lang="fr-CA" dirty="0"/>
              <a:t>Rapide, simple, permet des milliers de branches, complètement distribué, supporte des projets énormes. </a:t>
            </a:r>
            <a:br>
              <a:rPr lang="fr-CA" dirty="0"/>
            </a:br>
            <a:endParaRPr lang="fr-CA" dirty="0"/>
          </a:p>
          <a:p>
            <a:endParaRPr lang="en-US" dirty="0"/>
          </a:p>
        </p:txBody>
      </p:sp>
    </p:spTree>
    <p:extLst>
      <p:ext uri="{BB962C8B-B14F-4D97-AF65-F5344CB8AC3E}">
        <p14:creationId xmlns:p14="http://schemas.microsoft.com/office/powerpoint/2010/main" val="334271170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4C3F-242A-4169-8B24-5A2644DAC7DB}"/>
              </a:ext>
            </a:extLst>
          </p:cNvPr>
          <p:cNvSpPr>
            <a:spLocks noGrp="1"/>
          </p:cNvSpPr>
          <p:nvPr>
            <p:ph type="title"/>
          </p:nvPr>
        </p:nvSpPr>
        <p:spPr/>
        <p:txBody>
          <a:bodyPr/>
          <a:lstStyle/>
          <a:p>
            <a:r>
              <a:rPr lang="fr-CA" dirty="0"/>
              <a:t>Branches distantes</a:t>
            </a:r>
            <a:endParaRPr lang="en-US" dirty="0"/>
          </a:p>
        </p:txBody>
      </p:sp>
      <p:sp>
        <p:nvSpPr>
          <p:cNvPr id="3" name="Content Placeholder 2">
            <a:extLst>
              <a:ext uri="{FF2B5EF4-FFF2-40B4-BE49-F238E27FC236}">
                <a16:creationId xmlns:a16="http://schemas.microsoft.com/office/drawing/2014/main" id="{BBCD16EF-3CDF-4C87-B552-1063F34B8F16}"/>
              </a:ext>
            </a:extLst>
          </p:cNvPr>
          <p:cNvSpPr>
            <a:spLocks noGrp="1"/>
          </p:cNvSpPr>
          <p:nvPr>
            <p:ph idx="1"/>
          </p:nvPr>
        </p:nvSpPr>
        <p:spPr/>
        <p:txBody>
          <a:bodyPr/>
          <a:lstStyle/>
          <a:p>
            <a:r>
              <a:rPr lang="fr-CA" dirty="0"/>
              <a:t>Jusqu’à </a:t>
            </a:r>
            <a:r>
              <a:rPr lang="fr-CA" dirty="0" err="1"/>
              <a:t>miantenant</a:t>
            </a:r>
            <a:r>
              <a:rPr lang="fr-CA" dirty="0"/>
              <a:t>, tout le travail des branches se fait localement. </a:t>
            </a:r>
            <a:br>
              <a:rPr lang="fr-CA" dirty="0"/>
            </a:br>
            <a:br>
              <a:rPr lang="fr-CA" dirty="0"/>
            </a:br>
            <a:r>
              <a:rPr lang="fr-CA" dirty="0"/>
              <a:t>On peur lister des branches distantes:</a:t>
            </a:r>
          </a:p>
          <a:p>
            <a:r>
              <a:rPr lang="en-US" dirty="0">
                <a:latin typeface="Courier New" panose="02070309020205020404" pitchFamily="49" charset="0"/>
                <a:cs typeface="Courier New" panose="02070309020205020404" pitchFamily="49" charset="0"/>
              </a:rPr>
              <a:t>git ls-remote [remote]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remote show [remote]</a:t>
            </a:r>
          </a:p>
          <a:p>
            <a:r>
              <a:rPr lang="fr-CA" dirty="0"/>
              <a:t>On peut utiliser une branche </a:t>
            </a:r>
            <a:r>
              <a:rPr lang="fr-CA" dirty="0" err="1"/>
              <a:t>Remote</a:t>
            </a:r>
            <a:r>
              <a:rPr lang="fr-CA" dirty="0"/>
              <a:t> </a:t>
            </a:r>
            <a:r>
              <a:rPr lang="fr-CA" dirty="0" err="1"/>
              <a:t>tracking</a:t>
            </a:r>
            <a:br>
              <a:rPr lang="fr-CA" dirty="0"/>
            </a:br>
            <a:r>
              <a:rPr lang="en-US" dirty="0">
                <a:latin typeface="Courier New" panose="02070309020205020404" pitchFamily="49" charset="0"/>
                <a:cs typeface="Courier New" panose="02070309020205020404" pitchFamily="49" charset="0"/>
              </a:rPr>
              <a:t>&lt;remote&gt;/&lt;branch&gt;</a:t>
            </a:r>
            <a:br>
              <a:rPr lang="en-US" dirty="0"/>
            </a:br>
            <a:r>
              <a:rPr lang="en-US" dirty="0">
                <a:latin typeface="Courier New" panose="02070309020205020404" pitchFamily="49" charset="0"/>
                <a:cs typeface="Courier New" panose="02070309020205020404" pitchFamily="49" charset="0"/>
              </a:rPr>
              <a:t>origin/master</a:t>
            </a:r>
            <a:endParaRPr lang="fr-CA" dirty="0">
              <a:latin typeface="Courier New" panose="02070309020205020404" pitchFamily="49" charset="0"/>
              <a:cs typeface="Courier New" panose="02070309020205020404" pitchFamily="49" charset="0"/>
            </a:endParaRPr>
          </a:p>
          <a:p>
            <a:endParaRPr lang="fr-CA" dirty="0"/>
          </a:p>
          <a:p>
            <a:endParaRPr lang="en-US" dirty="0"/>
          </a:p>
        </p:txBody>
      </p:sp>
    </p:spTree>
    <p:extLst>
      <p:ext uri="{BB962C8B-B14F-4D97-AF65-F5344CB8AC3E}">
        <p14:creationId xmlns:p14="http://schemas.microsoft.com/office/powerpoint/2010/main" val="284039265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A48B-0C24-46D6-8F95-9541DC1860BA}"/>
              </a:ext>
            </a:extLst>
          </p:cNvPr>
          <p:cNvSpPr>
            <a:spLocks noGrp="1"/>
          </p:cNvSpPr>
          <p:nvPr>
            <p:ph type="title"/>
          </p:nvPr>
        </p:nvSpPr>
        <p:spPr/>
        <p:txBody>
          <a:bodyPr>
            <a:normAutofit/>
          </a:bodyPr>
          <a:lstStyle/>
          <a:p>
            <a:r>
              <a:rPr lang="fr-CA" dirty="0"/>
              <a:t>On travaille sur la branche master</a:t>
            </a:r>
            <a:endParaRPr lang="en-US" dirty="0"/>
          </a:p>
        </p:txBody>
      </p:sp>
      <p:pic>
        <p:nvPicPr>
          <p:cNvPr id="4" name="Content Placeholder 3">
            <a:extLst>
              <a:ext uri="{FF2B5EF4-FFF2-40B4-BE49-F238E27FC236}">
                <a16:creationId xmlns:a16="http://schemas.microsoft.com/office/drawing/2014/main" id="{A63979A4-C192-48F2-B457-987F5AA5D76A}"/>
              </a:ext>
            </a:extLst>
          </p:cNvPr>
          <p:cNvPicPr>
            <a:picLocks noGrp="1" noChangeAspect="1"/>
          </p:cNvPicPr>
          <p:nvPr>
            <p:ph idx="1"/>
          </p:nvPr>
        </p:nvPicPr>
        <p:blipFill>
          <a:blip r:embed="rId2"/>
          <a:stretch>
            <a:fillRect/>
          </a:stretch>
        </p:blipFill>
        <p:spPr>
          <a:xfrm>
            <a:off x="504950" y="1636720"/>
            <a:ext cx="5019549" cy="3620351"/>
          </a:xfrm>
          <a:prstGeom prst="rect">
            <a:avLst/>
          </a:prstGeom>
        </p:spPr>
      </p:pic>
      <p:pic>
        <p:nvPicPr>
          <p:cNvPr id="5" name="Picture 4">
            <a:extLst>
              <a:ext uri="{FF2B5EF4-FFF2-40B4-BE49-F238E27FC236}">
                <a16:creationId xmlns:a16="http://schemas.microsoft.com/office/drawing/2014/main" id="{537E56D5-D190-400E-BA55-51714F298F8A}"/>
              </a:ext>
            </a:extLst>
          </p:cNvPr>
          <p:cNvPicPr>
            <a:picLocks noChangeAspect="1"/>
          </p:cNvPicPr>
          <p:nvPr/>
        </p:nvPicPr>
        <p:blipFill>
          <a:blip r:embed="rId3"/>
          <a:stretch>
            <a:fillRect/>
          </a:stretch>
        </p:blipFill>
        <p:spPr>
          <a:xfrm>
            <a:off x="5067554" y="2700336"/>
            <a:ext cx="6254495" cy="3846514"/>
          </a:xfrm>
          <a:prstGeom prst="rect">
            <a:avLst/>
          </a:prstGeom>
        </p:spPr>
      </p:pic>
    </p:spTree>
    <p:extLst>
      <p:ext uri="{BB962C8B-B14F-4D97-AF65-F5344CB8AC3E}">
        <p14:creationId xmlns:p14="http://schemas.microsoft.com/office/powerpoint/2010/main" val="236982344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0E7F-546A-45AA-8CD1-FDB83B553B97}"/>
              </a:ext>
            </a:extLst>
          </p:cNvPr>
          <p:cNvSpPr>
            <a:spLocks noGrp="1"/>
          </p:cNvSpPr>
          <p:nvPr>
            <p:ph type="title"/>
          </p:nvPr>
        </p:nvSpPr>
        <p:spPr/>
        <p:txBody>
          <a:bodyPr/>
          <a:lstStyle/>
          <a:p>
            <a:r>
              <a:rPr lang="fr-CA" dirty="0"/>
              <a:t>Synchronisation</a:t>
            </a:r>
            <a:endParaRPr lang="en-US" dirty="0"/>
          </a:p>
        </p:txBody>
      </p:sp>
      <p:sp>
        <p:nvSpPr>
          <p:cNvPr id="3" name="Content Placeholder 2">
            <a:extLst>
              <a:ext uri="{FF2B5EF4-FFF2-40B4-BE49-F238E27FC236}">
                <a16:creationId xmlns:a16="http://schemas.microsoft.com/office/drawing/2014/main" id="{63D1D7E7-77C9-4AE1-9A5A-4D3AABDD800C}"/>
              </a:ext>
            </a:extLst>
          </p:cNvPr>
          <p:cNvSpPr>
            <a:spLocks noGrp="1"/>
          </p:cNvSpPr>
          <p:nvPr>
            <p:ph idx="1"/>
          </p:nvPr>
        </p:nvSpPr>
        <p:spPr/>
        <p:txBody>
          <a:bodyPr/>
          <a:lstStyle/>
          <a:p>
            <a:r>
              <a:rPr lang="fr-CA" dirty="0"/>
              <a:t>On resynchronise </a:t>
            </a:r>
            <a:r>
              <a:rPr lang="fr-CA" dirty="0" err="1">
                <a:latin typeface="Courier New" panose="02070309020205020404" pitchFamily="49" charset="0"/>
                <a:cs typeface="Courier New" panose="02070309020205020404" pitchFamily="49" charset="0"/>
              </a:rPr>
              <a:t>origin</a:t>
            </a:r>
            <a:r>
              <a:rPr lang="fr-CA" dirty="0">
                <a:latin typeface="Courier New" panose="02070309020205020404" pitchFamily="49" charset="0"/>
                <a:cs typeface="Courier New" panose="02070309020205020404" pitchFamily="49" charset="0"/>
              </a:rPr>
              <a:t>/master </a:t>
            </a:r>
            <a:r>
              <a:rPr lang="fr-CA" dirty="0"/>
              <a:t>avec </a:t>
            </a:r>
            <a:r>
              <a:rPr lang="en-US" dirty="0">
                <a:latin typeface="Courier New" panose="02070309020205020404" pitchFamily="49" charset="0"/>
                <a:cs typeface="Courier New" panose="02070309020205020404" pitchFamily="49" charset="0"/>
              </a:rPr>
              <a:t>git fetch origin</a:t>
            </a:r>
          </a:p>
        </p:txBody>
      </p:sp>
      <p:pic>
        <p:nvPicPr>
          <p:cNvPr id="4" name="Picture 3">
            <a:extLst>
              <a:ext uri="{FF2B5EF4-FFF2-40B4-BE49-F238E27FC236}">
                <a16:creationId xmlns:a16="http://schemas.microsoft.com/office/drawing/2014/main" id="{94A40D78-A2E3-425F-91D8-E251B49246FD}"/>
              </a:ext>
            </a:extLst>
          </p:cNvPr>
          <p:cNvPicPr>
            <a:picLocks noChangeAspect="1"/>
          </p:cNvPicPr>
          <p:nvPr/>
        </p:nvPicPr>
        <p:blipFill>
          <a:blip r:embed="rId2"/>
          <a:stretch>
            <a:fillRect/>
          </a:stretch>
        </p:blipFill>
        <p:spPr>
          <a:xfrm>
            <a:off x="676400" y="2428475"/>
            <a:ext cx="5419599" cy="3983405"/>
          </a:xfrm>
          <a:prstGeom prst="rect">
            <a:avLst/>
          </a:prstGeom>
        </p:spPr>
      </p:pic>
    </p:spTree>
    <p:extLst>
      <p:ext uri="{BB962C8B-B14F-4D97-AF65-F5344CB8AC3E}">
        <p14:creationId xmlns:p14="http://schemas.microsoft.com/office/powerpoint/2010/main" val="418055573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F712-8BB6-45DE-A946-1984F2B26EFD}"/>
              </a:ext>
            </a:extLst>
          </p:cNvPr>
          <p:cNvSpPr>
            <a:spLocks noGrp="1"/>
          </p:cNvSpPr>
          <p:nvPr>
            <p:ph type="title"/>
          </p:nvPr>
        </p:nvSpPr>
        <p:spPr/>
        <p:txBody>
          <a:bodyPr>
            <a:normAutofit/>
          </a:bodyPr>
          <a:lstStyle/>
          <a:p>
            <a:r>
              <a:rPr lang="fr-CA" dirty="0"/>
              <a:t>Scénario de plusieurs serveurs distants</a:t>
            </a:r>
            <a:endParaRPr lang="en-US" dirty="0"/>
          </a:p>
        </p:txBody>
      </p:sp>
      <p:sp>
        <p:nvSpPr>
          <p:cNvPr id="3" name="Content Placeholder 2">
            <a:extLst>
              <a:ext uri="{FF2B5EF4-FFF2-40B4-BE49-F238E27FC236}">
                <a16:creationId xmlns:a16="http://schemas.microsoft.com/office/drawing/2014/main" id="{0A8AA2E1-588E-4CE0-AD7F-F88B5528CF30}"/>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remote add </a:t>
            </a:r>
            <a:r>
              <a:rPr lang="en-US" dirty="0"/>
              <a:t>pour </a:t>
            </a:r>
            <a:r>
              <a:rPr lang="en-US" dirty="0" err="1"/>
              <a:t>ajouter</a:t>
            </a:r>
            <a:r>
              <a:rPr lang="en-US" dirty="0"/>
              <a:t> un </a:t>
            </a:r>
            <a:r>
              <a:rPr lang="en-US" dirty="0" err="1"/>
              <a:t>serveur</a:t>
            </a:r>
            <a:r>
              <a:rPr lang="en-US" dirty="0"/>
              <a:t> distant</a:t>
            </a:r>
          </a:p>
        </p:txBody>
      </p:sp>
      <p:pic>
        <p:nvPicPr>
          <p:cNvPr id="5" name="Picture 4">
            <a:extLst>
              <a:ext uri="{FF2B5EF4-FFF2-40B4-BE49-F238E27FC236}">
                <a16:creationId xmlns:a16="http://schemas.microsoft.com/office/drawing/2014/main" id="{36E23C15-E5A0-4618-9EF3-E5EDA051B388}"/>
              </a:ext>
            </a:extLst>
          </p:cNvPr>
          <p:cNvPicPr>
            <a:picLocks noChangeAspect="1"/>
          </p:cNvPicPr>
          <p:nvPr/>
        </p:nvPicPr>
        <p:blipFill>
          <a:blip r:embed="rId2"/>
          <a:stretch>
            <a:fillRect/>
          </a:stretch>
        </p:blipFill>
        <p:spPr>
          <a:xfrm>
            <a:off x="609600" y="2389988"/>
            <a:ext cx="6432550" cy="4639478"/>
          </a:xfrm>
          <a:prstGeom prst="rect">
            <a:avLst/>
          </a:prstGeom>
        </p:spPr>
      </p:pic>
    </p:spTree>
    <p:extLst>
      <p:ext uri="{BB962C8B-B14F-4D97-AF65-F5344CB8AC3E}">
        <p14:creationId xmlns:p14="http://schemas.microsoft.com/office/powerpoint/2010/main" val="14953579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3326-C8A6-4996-91A1-494C3A60D7D0}"/>
              </a:ext>
            </a:extLst>
          </p:cNvPr>
          <p:cNvSpPr>
            <a:spLocks noGrp="1"/>
          </p:cNvSpPr>
          <p:nvPr>
            <p:ph type="title"/>
          </p:nvPr>
        </p:nvSpPr>
        <p:spPr/>
        <p:txBody>
          <a:bodyPr>
            <a:normAutofit/>
          </a:bodyPr>
          <a:lstStyle/>
          <a:p>
            <a:r>
              <a:rPr lang="fr-CA" sz="3600" dirty="0"/>
              <a:t>Ajouter la branche d’un serveur distant</a:t>
            </a:r>
            <a:endParaRPr lang="en-US" sz="3600" dirty="0"/>
          </a:p>
        </p:txBody>
      </p:sp>
      <p:sp>
        <p:nvSpPr>
          <p:cNvPr id="3" name="Content Placeholder 2">
            <a:extLst>
              <a:ext uri="{FF2B5EF4-FFF2-40B4-BE49-F238E27FC236}">
                <a16:creationId xmlns:a16="http://schemas.microsoft.com/office/drawing/2014/main" id="{A0DBE145-A764-4EF2-AF4C-3732334F078A}"/>
              </a:ext>
            </a:extLst>
          </p:cNvPr>
          <p:cNvSpPr>
            <a:spLocks noGrp="1"/>
          </p:cNvSpPr>
          <p:nvPr>
            <p:ph idx="1"/>
          </p:nvPr>
        </p:nvSpPr>
        <p:spPr>
          <a:xfrm>
            <a:off x="609600" y="1242218"/>
            <a:ext cx="11176000" cy="4373563"/>
          </a:xfrm>
        </p:spPr>
        <p:txBody>
          <a:bodyPr/>
          <a:lstStyle/>
          <a:p>
            <a:r>
              <a:rPr lang="en-US" dirty="0">
                <a:latin typeface="Courier New" panose="02070309020205020404" pitchFamily="49" charset="0"/>
                <a:cs typeface="Courier New" panose="02070309020205020404" pitchFamily="49" charset="0"/>
              </a:rPr>
              <a:t>git fetch </a:t>
            </a:r>
            <a:r>
              <a:rPr lang="en-US" dirty="0" err="1">
                <a:latin typeface="Courier New" panose="02070309020205020404" pitchFamily="49" charset="0"/>
                <a:cs typeface="Courier New" panose="02070309020205020404" pitchFamily="49" charset="0"/>
              </a:rPr>
              <a:t>teamone</a:t>
            </a:r>
            <a:r>
              <a:rPr lang="en-US" dirty="0">
                <a:latin typeface="Courier New" panose="02070309020205020404" pitchFamily="49" charset="0"/>
                <a:cs typeface="Courier New" panose="02070309020205020404" pitchFamily="49" charset="0"/>
              </a:rPr>
              <a:t> (</a:t>
            </a:r>
            <a:r>
              <a:rPr lang="en-US" dirty="0" err="1">
                <a:cs typeface="Courier New" panose="02070309020205020404" pitchFamily="49" charset="0"/>
              </a:rPr>
              <a:t>Parce</a:t>
            </a:r>
            <a:r>
              <a:rPr lang="en-US" dirty="0">
                <a:cs typeface="Courier New" panose="02070309020205020404" pitchFamily="49" charset="0"/>
              </a:rPr>
              <a:t> que les commits </a:t>
            </a:r>
            <a:r>
              <a:rPr lang="en-US" dirty="0" err="1">
                <a:cs typeface="Courier New" panose="02070309020205020404" pitchFamily="49" charset="0"/>
              </a:rPr>
              <a:t>sont</a:t>
            </a:r>
            <a:r>
              <a:rPr lang="en-US" dirty="0">
                <a:cs typeface="Courier New" panose="02070309020205020404" pitchFamily="49" charset="0"/>
              </a:rPr>
              <a:t> déjà </a:t>
            </a:r>
            <a:r>
              <a:rPr lang="en-US" dirty="0" err="1">
                <a:cs typeface="Courier New" panose="02070309020205020404" pitchFamily="49" charset="0"/>
              </a:rPr>
              <a:t>obtenus</a:t>
            </a:r>
            <a:r>
              <a:rPr lang="en-US" dirty="0">
                <a:cs typeface="Courier New" panose="02070309020205020404" pitchFamily="49" charset="0"/>
              </a:rPr>
              <a:t> de </a:t>
            </a:r>
            <a:r>
              <a:rPr lang="en-US" dirty="0" err="1">
                <a:cs typeface="Courier New" panose="02070309020205020404" pitchFamily="49" charset="0"/>
              </a:rPr>
              <a:t>l’autre</a:t>
            </a:r>
            <a:r>
              <a:rPr lang="en-US" dirty="0">
                <a:cs typeface="Courier New" panose="02070309020205020404" pitchFamily="49" charset="0"/>
              </a:rPr>
              <a:t> </a:t>
            </a:r>
            <a:r>
              <a:rPr lang="en-US" dirty="0" err="1">
                <a:cs typeface="Courier New" panose="02070309020205020404" pitchFamily="49" charset="0"/>
              </a:rPr>
              <a:t>serveur</a:t>
            </a:r>
            <a:r>
              <a:rPr lang="en-US" dirty="0">
                <a:cs typeface="Courier New" panose="02070309020205020404" pitchFamily="49" charset="0"/>
              </a:rPr>
              <a:t>, </a:t>
            </a:r>
            <a:r>
              <a:rPr lang="en-US" dirty="0" err="1">
                <a:cs typeface="Courier New" panose="02070309020205020404" pitchFamily="49" charset="0"/>
              </a:rPr>
              <a:t>ceci</a:t>
            </a:r>
            <a:r>
              <a:rPr lang="en-US" dirty="0">
                <a:cs typeface="Courier New" panose="02070309020205020404" pitchFamily="49" charset="0"/>
              </a:rPr>
              <a:t> ne </a:t>
            </a:r>
            <a:r>
              <a:rPr lang="en-US" dirty="0" err="1">
                <a:cs typeface="Courier New" panose="02070309020205020404" pitchFamily="49" charset="0"/>
              </a:rPr>
              <a:t>va</a:t>
            </a:r>
            <a:r>
              <a:rPr lang="en-US" dirty="0">
                <a:cs typeface="Courier New" panose="02070309020205020404" pitchFamily="49" charset="0"/>
              </a:rPr>
              <a:t> </a:t>
            </a:r>
            <a:r>
              <a:rPr lang="en-US" dirty="0" err="1">
                <a:cs typeface="Courier New" panose="02070309020205020404" pitchFamily="49" charset="0"/>
              </a:rPr>
              <a:t>qu’ajouter</a:t>
            </a:r>
            <a:r>
              <a:rPr lang="en-US" dirty="0">
                <a:cs typeface="Courier New" panose="02070309020205020404" pitchFamily="49" charset="0"/>
              </a:rPr>
              <a:t> la </a:t>
            </a:r>
            <a:r>
              <a:rPr lang="en-US" dirty="0" err="1">
                <a:cs typeface="Courier New" panose="02070309020205020404" pitchFamily="49" charset="0"/>
              </a:rPr>
              <a:t>branche</a:t>
            </a:r>
            <a:r>
              <a:rPr lang="en-US" dirty="0">
                <a:cs typeface="Courier New" panose="02070309020205020404" pitchFamily="49" charset="0"/>
              </a:rPr>
              <a:t> master du remote sans commits)</a:t>
            </a:r>
            <a:br>
              <a:rPr lang="en-US" dirty="0"/>
            </a:br>
            <a:endParaRPr lang="en-US" dirty="0"/>
          </a:p>
          <a:p>
            <a:endParaRPr lang="en-US" dirty="0"/>
          </a:p>
        </p:txBody>
      </p:sp>
      <p:pic>
        <p:nvPicPr>
          <p:cNvPr id="4" name="Picture 3">
            <a:extLst>
              <a:ext uri="{FF2B5EF4-FFF2-40B4-BE49-F238E27FC236}">
                <a16:creationId xmlns:a16="http://schemas.microsoft.com/office/drawing/2014/main" id="{71034266-4644-4296-A564-A716E1709A71}"/>
              </a:ext>
            </a:extLst>
          </p:cNvPr>
          <p:cNvPicPr>
            <a:picLocks noChangeAspect="1"/>
          </p:cNvPicPr>
          <p:nvPr/>
        </p:nvPicPr>
        <p:blipFill>
          <a:blip r:embed="rId2"/>
          <a:stretch>
            <a:fillRect/>
          </a:stretch>
        </p:blipFill>
        <p:spPr>
          <a:xfrm>
            <a:off x="2241550" y="2214837"/>
            <a:ext cx="6324600" cy="4561619"/>
          </a:xfrm>
          <a:prstGeom prst="rect">
            <a:avLst/>
          </a:prstGeom>
        </p:spPr>
      </p:pic>
    </p:spTree>
    <p:extLst>
      <p:ext uri="{BB962C8B-B14F-4D97-AF65-F5344CB8AC3E}">
        <p14:creationId xmlns:p14="http://schemas.microsoft.com/office/powerpoint/2010/main" val="260723796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8772-DB32-4425-8B97-D4E9B20F6C8B}"/>
              </a:ext>
            </a:extLst>
          </p:cNvPr>
          <p:cNvSpPr>
            <a:spLocks noGrp="1"/>
          </p:cNvSpPr>
          <p:nvPr>
            <p:ph type="title"/>
          </p:nvPr>
        </p:nvSpPr>
        <p:spPr/>
        <p:txBody>
          <a:bodyPr/>
          <a:lstStyle/>
          <a:p>
            <a:r>
              <a:rPr lang="fr-CA" dirty="0"/>
              <a:t>Pousser des branches</a:t>
            </a:r>
            <a:endParaRPr lang="en-US" dirty="0"/>
          </a:p>
        </p:txBody>
      </p:sp>
      <p:sp>
        <p:nvSpPr>
          <p:cNvPr id="3" name="Content Placeholder 2">
            <a:extLst>
              <a:ext uri="{FF2B5EF4-FFF2-40B4-BE49-F238E27FC236}">
                <a16:creationId xmlns:a16="http://schemas.microsoft.com/office/drawing/2014/main" id="{C4863D07-2AD6-4221-807F-43D9DAC1C5DE}"/>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git push origin </a:t>
            </a:r>
            <a:r>
              <a:rPr lang="en-US" dirty="0" err="1">
                <a:latin typeface="Courier New" panose="02070309020205020404" pitchFamily="49" charset="0"/>
                <a:cs typeface="Courier New" panose="02070309020205020404" pitchFamily="49" charset="0"/>
              </a:rPr>
              <a:t>serverfix</a:t>
            </a:r>
            <a:r>
              <a:rPr lang="en-US" dirty="0">
                <a:latin typeface="Courier New" panose="02070309020205020404" pitchFamily="49" charset="0"/>
                <a:cs typeface="Courier New" panose="02070309020205020404" pitchFamily="49" charset="0"/>
              </a:rPr>
              <a:t>  (</a:t>
            </a:r>
            <a:r>
              <a:rPr lang="en-US" dirty="0" err="1"/>
              <a:t>pousse</a:t>
            </a:r>
            <a:r>
              <a:rPr lang="en-US" dirty="0"/>
              <a:t> la </a:t>
            </a:r>
            <a:r>
              <a:rPr lang="en-US" dirty="0" err="1"/>
              <a:t>branche</a:t>
            </a:r>
            <a:r>
              <a:rPr lang="en-US" dirty="0"/>
              <a:t> </a:t>
            </a:r>
            <a:r>
              <a:rPr lang="en-US" dirty="0" err="1"/>
              <a:t>serverfix</a:t>
            </a:r>
            <a:r>
              <a:rPr lang="en-US" dirty="0"/>
              <a:t>)</a:t>
            </a:r>
          </a:p>
          <a:p>
            <a:r>
              <a:rPr lang="fr-CA" dirty="0"/>
              <a:t>On peut renommer la branche distante au moment de pousser</a:t>
            </a:r>
          </a:p>
          <a:p>
            <a:r>
              <a:rPr lang="en-US" dirty="0">
                <a:latin typeface="Courier New" panose="02070309020205020404" pitchFamily="49" charset="0"/>
                <a:cs typeface="Courier New" panose="02070309020205020404" pitchFamily="49" charset="0"/>
              </a:rPr>
              <a:t>git push origin </a:t>
            </a:r>
            <a:r>
              <a:rPr lang="en-US" dirty="0" err="1">
                <a:latin typeface="Courier New" panose="02070309020205020404" pitchFamily="49" charset="0"/>
                <a:cs typeface="Courier New" panose="02070309020205020404" pitchFamily="49" charset="0"/>
              </a:rPr>
              <a:t>serverfix:awesomebranch</a:t>
            </a:r>
            <a:endParaRPr lang="en-US" dirty="0">
              <a:latin typeface="Courier New" panose="02070309020205020404" pitchFamily="49" charset="0"/>
              <a:cs typeface="Courier New" panose="02070309020205020404" pitchFamily="49" charset="0"/>
            </a:endParaRPr>
          </a:p>
          <a:p>
            <a:r>
              <a:rPr lang="fr-CA" dirty="0">
                <a:cs typeface="Courier New" panose="02070309020205020404" pitchFamily="49" charset="0"/>
              </a:rPr>
              <a:t>D’un autre poste, on va chercher la branche en deux étapes:</a:t>
            </a:r>
            <a:br>
              <a:rPr lang="fr-CA" dirty="0">
                <a:cs typeface="Courier New" panose="02070309020205020404" pitchFamily="49" charset="0"/>
              </a:rPr>
            </a:br>
            <a:r>
              <a:rPr lang="en-US" dirty="0">
                <a:latin typeface="Courier New" panose="02070309020205020404" pitchFamily="49" charset="0"/>
                <a:cs typeface="Courier New" panose="02070309020205020404" pitchFamily="49" charset="0"/>
              </a:rPr>
              <a:t>git fetch origin  </a:t>
            </a:r>
            <a:r>
              <a:rPr lang="en-US" dirty="0">
                <a:cs typeface="Courier New" panose="02070309020205020404" pitchFamily="49" charset="0"/>
              </a:rPr>
              <a:t>(</a:t>
            </a:r>
            <a:r>
              <a:rPr lang="en-US" dirty="0" err="1">
                <a:cs typeface="Courier New" panose="02070309020205020404" pitchFamily="49" charset="0"/>
              </a:rPr>
              <a:t>obtenir</a:t>
            </a:r>
            <a:r>
              <a:rPr lang="en-US" dirty="0">
                <a:cs typeface="Courier New" panose="02070309020205020404" pitchFamily="49" charset="0"/>
              </a:rPr>
              <a:t> les </a:t>
            </a:r>
            <a:r>
              <a:rPr lang="en-US" dirty="0" err="1">
                <a:cs typeface="Courier New" panose="02070309020205020404" pitchFamily="49" charset="0"/>
              </a:rPr>
              <a:t>nouvelles</a:t>
            </a:r>
            <a:r>
              <a:rPr lang="en-US" dirty="0">
                <a:cs typeface="Courier New" panose="02070309020205020404" pitchFamily="49" charset="0"/>
              </a:rPr>
              <a:t> branches, </a:t>
            </a:r>
            <a:r>
              <a:rPr lang="en-US" dirty="0" err="1">
                <a:cs typeface="Courier New" panose="02070309020205020404" pitchFamily="49" charset="0"/>
              </a:rPr>
              <a:t>incluant</a:t>
            </a:r>
            <a:r>
              <a:rPr lang="en-US" dirty="0">
                <a:cs typeface="Courier New" panose="02070309020205020404" pitchFamily="49" charset="0"/>
              </a:rPr>
              <a:t> origin/</a:t>
            </a:r>
            <a:r>
              <a:rPr lang="en-US" dirty="0" err="1">
                <a:cs typeface="Courier New" panose="02070309020205020404" pitchFamily="49" charset="0"/>
              </a:rPr>
              <a:t>serverfix</a:t>
            </a:r>
            <a:r>
              <a:rPr lang="en-US" dirty="0">
                <a:cs typeface="Courier New" panose="02070309020205020404" pitchFamily="49" charset="0"/>
              </a:rPr>
              <a:t>)</a:t>
            </a:r>
          </a:p>
          <a:p>
            <a:r>
              <a:rPr lang="en-US" dirty="0">
                <a:latin typeface="Courier New" panose="02070309020205020404" pitchFamily="49" charset="0"/>
                <a:cs typeface="Courier New" panose="02070309020205020404" pitchFamily="49" charset="0"/>
              </a:rPr>
              <a:t>git merge origin/</a:t>
            </a:r>
            <a:r>
              <a:rPr lang="en-US" dirty="0" err="1">
                <a:latin typeface="Courier New" panose="02070309020205020404" pitchFamily="49" charset="0"/>
                <a:cs typeface="Courier New" panose="02070309020205020404" pitchFamily="49" charset="0"/>
              </a:rPr>
              <a:t>serverfix</a:t>
            </a:r>
            <a:r>
              <a:rPr lang="en-US" dirty="0">
                <a:latin typeface="Courier New" panose="02070309020205020404" pitchFamily="49" charset="0"/>
                <a:cs typeface="Courier New" panose="02070309020205020404" pitchFamily="49" charset="0"/>
              </a:rPr>
              <a:t> </a:t>
            </a:r>
            <a:r>
              <a:rPr lang="en-US" dirty="0"/>
              <a:t>(</a:t>
            </a:r>
            <a:r>
              <a:rPr lang="en-US" dirty="0" err="1"/>
              <a:t>fusionner</a:t>
            </a:r>
            <a:r>
              <a:rPr lang="en-US" dirty="0"/>
              <a:t> le working folder avec la </a:t>
            </a:r>
            <a:r>
              <a:rPr lang="en-US" dirty="0" err="1"/>
              <a:t>branche</a:t>
            </a:r>
            <a:r>
              <a:rPr lang="en-US" dirty="0"/>
              <a:t> </a:t>
            </a:r>
            <a:r>
              <a:rPr lang="en-US" dirty="0" err="1"/>
              <a:t>distante</a:t>
            </a:r>
            <a:r>
              <a:rPr lang="en-US" dirty="0"/>
              <a:t>)</a:t>
            </a:r>
            <a:br>
              <a:rPr lang="en-US" dirty="0"/>
            </a:br>
            <a:r>
              <a:rPr lang="en-US" dirty="0" err="1"/>
              <a:t>ou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checkout -b </a:t>
            </a:r>
            <a:r>
              <a:rPr lang="en-US" dirty="0" err="1">
                <a:latin typeface="Courier New" panose="02070309020205020404" pitchFamily="49" charset="0"/>
                <a:cs typeface="Courier New" panose="02070309020205020404" pitchFamily="49" charset="0"/>
              </a:rPr>
              <a:t>serverfix</a:t>
            </a:r>
            <a:r>
              <a:rPr lang="en-US" dirty="0">
                <a:latin typeface="Courier New" panose="02070309020205020404" pitchFamily="49" charset="0"/>
                <a:cs typeface="Courier New" panose="02070309020205020404" pitchFamily="49" charset="0"/>
              </a:rPr>
              <a:t> origin/</a:t>
            </a:r>
            <a:r>
              <a:rPr lang="en-US" dirty="0" err="1">
                <a:latin typeface="Courier New" panose="02070309020205020404" pitchFamily="49" charset="0"/>
                <a:cs typeface="Courier New" panose="02070309020205020404" pitchFamily="49" charset="0"/>
              </a:rPr>
              <a:t>serverfix</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a:t>
            </a:r>
            <a:r>
              <a:rPr lang="en-US" dirty="0" err="1">
                <a:cs typeface="Courier New" panose="02070309020205020404" pitchFamily="49" charset="0"/>
              </a:rPr>
              <a:t>Créer</a:t>
            </a:r>
            <a:r>
              <a:rPr lang="en-US" dirty="0">
                <a:cs typeface="Courier New" panose="02070309020205020404" pitchFamily="49" charset="0"/>
              </a:rPr>
              <a:t> </a:t>
            </a:r>
            <a:r>
              <a:rPr lang="en-US" dirty="0" err="1">
                <a:cs typeface="Courier New" panose="02070309020205020404" pitchFamily="49" charset="0"/>
              </a:rPr>
              <a:t>une</a:t>
            </a:r>
            <a:r>
              <a:rPr lang="en-US" dirty="0">
                <a:cs typeface="Courier New" panose="02070309020205020404" pitchFamily="49" charset="0"/>
              </a:rPr>
              <a:t> </a:t>
            </a:r>
            <a:r>
              <a:rPr lang="en-US" dirty="0" err="1">
                <a:cs typeface="Courier New" panose="02070309020205020404" pitchFamily="49" charset="0"/>
              </a:rPr>
              <a:t>branche</a:t>
            </a:r>
            <a:r>
              <a:rPr lang="en-US" dirty="0">
                <a:cs typeface="Courier New" panose="02070309020205020404" pitchFamily="49" charset="0"/>
              </a:rPr>
              <a:t> locale)</a:t>
            </a:r>
            <a:r>
              <a:rPr lang="en-US" dirty="0">
                <a:latin typeface="Courier New" panose="02070309020205020404" pitchFamily="49" charset="0"/>
                <a:cs typeface="Courier New" panose="02070309020205020404" pitchFamily="49" charset="0"/>
              </a:rPr>
              <a:t>  </a:t>
            </a:r>
          </a:p>
          <a:p>
            <a:endParaRPr lang="fr-CA" dirty="0">
              <a:latin typeface="Courier New" panose="02070309020205020404" pitchFamily="49" charset="0"/>
              <a:cs typeface="Courier New" panose="02070309020205020404" pitchFamily="49" charset="0"/>
            </a:endParaRPr>
          </a:p>
          <a:p>
            <a:endParaRPr lang="fr-CA"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60184396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316E9-13CA-4CCC-8907-D72D44AE6C15}"/>
              </a:ext>
            </a:extLst>
          </p:cNvPr>
          <p:cNvSpPr>
            <a:spLocks noGrp="1"/>
          </p:cNvSpPr>
          <p:nvPr>
            <p:ph type="title"/>
          </p:nvPr>
        </p:nvSpPr>
        <p:spPr/>
        <p:txBody>
          <a:bodyPr/>
          <a:lstStyle/>
          <a:p>
            <a:r>
              <a:rPr lang="fr-CA" dirty="0" err="1"/>
              <a:t>Tracking</a:t>
            </a:r>
            <a:r>
              <a:rPr lang="fr-CA" dirty="0"/>
              <a:t> de branches</a:t>
            </a:r>
            <a:endParaRPr lang="en-US" dirty="0"/>
          </a:p>
        </p:txBody>
      </p:sp>
      <p:sp>
        <p:nvSpPr>
          <p:cNvPr id="3" name="Content Placeholder 2">
            <a:extLst>
              <a:ext uri="{FF2B5EF4-FFF2-40B4-BE49-F238E27FC236}">
                <a16:creationId xmlns:a16="http://schemas.microsoft.com/office/drawing/2014/main" id="{FE6618BD-8B84-4675-9A8C-0F03E9177C10}"/>
              </a:ext>
            </a:extLst>
          </p:cNvPr>
          <p:cNvSpPr>
            <a:spLocks noGrp="1"/>
          </p:cNvSpPr>
          <p:nvPr>
            <p:ph idx="1"/>
          </p:nvPr>
        </p:nvSpPr>
        <p:spPr/>
        <p:txBody>
          <a:bodyPr>
            <a:normAutofit/>
          </a:bodyPr>
          <a:lstStyle/>
          <a:p>
            <a:r>
              <a:rPr lang="fr-FR" dirty="0"/>
              <a:t>Les branches de suivi (</a:t>
            </a:r>
            <a:r>
              <a:rPr lang="fr-FR" i="1" dirty="0" err="1"/>
              <a:t>tracking</a:t>
            </a:r>
            <a:r>
              <a:rPr lang="fr-FR" i="1" dirty="0"/>
              <a:t> </a:t>
            </a:r>
            <a:r>
              <a:rPr lang="fr-FR" i="1" dirty="0" err="1"/>
              <a:t>branch</a:t>
            </a:r>
            <a:r>
              <a:rPr lang="fr-FR" dirty="0"/>
              <a:t>) sont des branches locales reliées à une branche distante. Le </a:t>
            </a:r>
            <a:r>
              <a:rPr lang="fr-FR" i="1" dirty="0" err="1"/>
              <a:t>checkout</a:t>
            </a:r>
            <a:r>
              <a:rPr lang="fr-FR" dirty="0"/>
              <a:t> d’une branche locale à partir d’une branche distante créé une "branche de suivi" (</a:t>
            </a:r>
            <a:r>
              <a:rPr lang="fr-FR" i="1" dirty="0" err="1"/>
              <a:t>tracking</a:t>
            </a:r>
            <a:r>
              <a:rPr lang="fr-FR" i="1" dirty="0"/>
              <a:t> </a:t>
            </a:r>
            <a:r>
              <a:rPr lang="fr-FR" i="1" dirty="0" err="1"/>
              <a:t>branch</a:t>
            </a:r>
            <a:r>
              <a:rPr lang="fr-FR" dirty="0"/>
              <a:t>) et la branche qu’elle suit est appelée "branche amont" (</a:t>
            </a:r>
            <a:r>
              <a:rPr lang="fr-FR" i="1" dirty="0" err="1"/>
              <a:t>upstream</a:t>
            </a:r>
            <a:r>
              <a:rPr lang="fr-FR" i="1" dirty="0"/>
              <a:t> </a:t>
            </a:r>
            <a:r>
              <a:rPr lang="fr-FR" i="1" dirty="0" err="1"/>
              <a:t>branch</a:t>
            </a:r>
            <a:r>
              <a:rPr lang="fr-FR" dirty="0"/>
              <a:t>)</a:t>
            </a:r>
            <a:br>
              <a:rPr lang="fr-FR" dirty="0"/>
            </a:br>
            <a:r>
              <a:rPr lang="en-US" dirty="0">
                <a:latin typeface="Courier New" panose="02070309020205020404" pitchFamily="49" charset="0"/>
                <a:cs typeface="Courier New" panose="02070309020205020404" pitchFamily="49" charset="0"/>
              </a:rPr>
              <a:t>git checkout --track origin/</a:t>
            </a:r>
            <a:r>
              <a:rPr lang="en-US" dirty="0" err="1">
                <a:latin typeface="Courier New" panose="02070309020205020404" pitchFamily="49" charset="0"/>
                <a:cs typeface="Courier New" panose="02070309020205020404" pitchFamily="49" charset="0"/>
              </a:rPr>
              <a:t>serverfix</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checkout </a:t>
            </a:r>
            <a:r>
              <a:rPr lang="en-US" dirty="0" err="1">
                <a:latin typeface="Courier New" panose="02070309020205020404" pitchFamily="49" charset="0"/>
                <a:cs typeface="Courier New" panose="02070309020205020404" pitchFamily="49" charset="0"/>
              </a:rPr>
              <a:t>serverfix</a:t>
            </a:r>
            <a:r>
              <a:rPr lang="en-US" dirty="0">
                <a:latin typeface="Courier New" panose="02070309020205020404" pitchFamily="49" charset="0"/>
                <a:cs typeface="Courier New" panose="02070309020205020404" pitchFamily="49" charset="0"/>
              </a:rPr>
              <a:t>  </a:t>
            </a:r>
            <a:r>
              <a:rPr lang="en-US" dirty="0"/>
              <a:t>(</a:t>
            </a:r>
            <a:r>
              <a:rPr lang="en-US" dirty="0" err="1"/>
              <a:t>ajoute</a:t>
            </a:r>
            <a:r>
              <a:rPr lang="en-US" dirty="0"/>
              <a:t> le tracking </a:t>
            </a:r>
            <a:r>
              <a:rPr lang="en-US" dirty="0" err="1"/>
              <a:t>s’il</a:t>
            </a:r>
            <a:r>
              <a:rPr lang="en-US" dirty="0"/>
              <a:t> </a:t>
            </a:r>
            <a:r>
              <a:rPr lang="en-US" dirty="0" err="1"/>
              <a:t>n’existe</a:t>
            </a:r>
            <a:r>
              <a:rPr lang="en-US" dirty="0"/>
              <a:t> pas)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checkout -b sf origin/</a:t>
            </a:r>
            <a:r>
              <a:rPr lang="en-US" dirty="0" err="1">
                <a:latin typeface="Courier New" panose="02070309020205020404" pitchFamily="49" charset="0"/>
                <a:cs typeface="Courier New" panose="02070309020205020404" pitchFamily="49" charset="0"/>
              </a:rPr>
              <a:t>serverfix</a:t>
            </a:r>
            <a:r>
              <a:rPr lang="en-US" dirty="0">
                <a:latin typeface="Courier New" panose="02070309020205020404" pitchFamily="49" charset="0"/>
                <a:cs typeface="Courier New" panose="02070309020205020404" pitchFamily="49" charset="0"/>
              </a:rPr>
              <a:t> </a:t>
            </a:r>
            <a:r>
              <a:rPr lang="en-US" dirty="0"/>
              <a:t>(</a:t>
            </a:r>
            <a:r>
              <a:rPr lang="en-US" dirty="0" err="1"/>
              <a:t>renomme</a:t>
            </a:r>
            <a:r>
              <a:rPr lang="en-US" dirty="0"/>
              <a:t> la </a:t>
            </a:r>
            <a:r>
              <a:rPr lang="en-US" dirty="0" err="1"/>
              <a:t>branche</a:t>
            </a:r>
            <a:r>
              <a:rPr lang="en-US" dirty="0"/>
              <a:t> </a:t>
            </a:r>
            <a:r>
              <a:rPr lang="en-US" dirty="0" err="1"/>
              <a:t>localement</a:t>
            </a:r>
            <a:r>
              <a:rPr lang="en-US" dirty="0"/>
              <a:t>)</a:t>
            </a:r>
            <a:br>
              <a:rPr lang="en-US" dirty="0"/>
            </a:br>
            <a:r>
              <a:rPr lang="en-US" dirty="0">
                <a:latin typeface="Courier New" panose="02070309020205020404" pitchFamily="49" charset="0"/>
                <a:cs typeface="Courier New" panose="02070309020205020404" pitchFamily="49" charset="0"/>
              </a:rPr>
              <a:t>git branch -u origin/</a:t>
            </a:r>
            <a:r>
              <a:rPr lang="en-US" dirty="0" err="1">
                <a:latin typeface="Courier New" panose="02070309020205020404" pitchFamily="49" charset="0"/>
                <a:cs typeface="Courier New" panose="02070309020205020404" pitchFamily="49" charset="0"/>
              </a:rPr>
              <a:t>serverfix</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(-u = --set-upstream-to)</a:t>
            </a:r>
            <a:r>
              <a:rPr lang="en-US" dirty="0"/>
              <a:t>Fait pointer la </a:t>
            </a:r>
            <a:r>
              <a:rPr lang="en-US" dirty="0" err="1"/>
              <a:t>branche</a:t>
            </a:r>
            <a:r>
              <a:rPr lang="en-US" dirty="0"/>
              <a:t> courante </a:t>
            </a:r>
            <a:r>
              <a:rPr lang="en-US" dirty="0" err="1"/>
              <a:t>vers</a:t>
            </a:r>
            <a:r>
              <a:rPr lang="en-US" dirty="0"/>
              <a:t>  </a:t>
            </a:r>
            <a:r>
              <a:rPr lang="en-US" dirty="0" err="1"/>
              <a:t>une</a:t>
            </a:r>
            <a:r>
              <a:rPr lang="en-US" dirty="0"/>
              <a:t> </a:t>
            </a:r>
            <a:r>
              <a:rPr lang="en-US" dirty="0" err="1"/>
              <a:t>branche</a:t>
            </a:r>
            <a:r>
              <a:rPr lang="en-US" dirty="0"/>
              <a:t> du </a:t>
            </a:r>
            <a:r>
              <a:rPr lang="en-US" dirty="0" err="1"/>
              <a:t>serveur</a:t>
            </a:r>
            <a:r>
              <a:rPr lang="en-US" dirty="0"/>
              <a:t> </a:t>
            </a:r>
          </a:p>
        </p:txBody>
      </p:sp>
    </p:spTree>
    <p:extLst>
      <p:ext uri="{BB962C8B-B14F-4D97-AF65-F5344CB8AC3E}">
        <p14:creationId xmlns:p14="http://schemas.microsoft.com/office/powerpoint/2010/main" val="316004831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D359-93AB-4384-8D07-9008FCADFFC2}"/>
              </a:ext>
            </a:extLst>
          </p:cNvPr>
          <p:cNvSpPr>
            <a:spLocks noGrp="1"/>
          </p:cNvSpPr>
          <p:nvPr>
            <p:ph type="title"/>
          </p:nvPr>
        </p:nvSpPr>
        <p:spPr/>
        <p:txBody>
          <a:bodyPr>
            <a:normAutofit/>
          </a:bodyPr>
          <a:lstStyle/>
          <a:p>
            <a:r>
              <a:rPr lang="fr-CA" dirty="0"/>
              <a:t>Visualiser une branche distante</a:t>
            </a:r>
            <a:endParaRPr lang="en-US" dirty="0"/>
          </a:p>
        </p:txBody>
      </p:sp>
      <p:sp>
        <p:nvSpPr>
          <p:cNvPr id="3" name="Content Placeholder 2">
            <a:extLst>
              <a:ext uri="{FF2B5EF4-FFF2-40B4-BE49-F238E27FC236}">
                <a16:creationId xmlns:a16="http://schemas.microsoft.com/office/drawing/2014/main" id="{B0AA247D-49F6-4F07-BE39-B029DCF1F7DA}"/>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branch –</a:t>
            </a:r>
            <a:r>
              <a:rPr lang="en-US" dirty="0" err="1">
                <a:latin typeface="Courier New" panose="02070309020205020404" pitchFamily="49" charset="0"/>
                <a:cs typeface="Courier New" panose="02070309020205020404" pitchFamily="49" charset="0"/>
              </a:rPr>
              <a:t>vv</a:t>
            </a:r>
            <a:r>
              <a:rPr lang="en-US" dirty="0">
                <a:latin typeface="Courier New" panose="02070309020205020404" pitchFamily="49" charset="0"/>
                <a:cs typeface="Courier New" panose="02070309020205020404" pitchFamily="49" charset="0"/>
              </a:rPr>
              <a:t>  </a:t>
            </a:r>
            <a:r>
              <a:rPr lang="en-US" dirty="0"/>
              <a:t>Pour </a:t>
            </a:r>
            <a:r>
              <a:rPr lang="en-US" dirty="0" err="1"/>
              <a:t>visualiser</a:t>
            </a:r>
            <a:r>
              <a:rPr lang="en-US" dirty="0"/>
              <a:t> les branches et </a:t>
            </a:r>
            <a:r>
              <a:rPr lang="en-US" dirty="0" err="1"/>
              <a:t>leur</a:t>
            </a:r>
            <a:r>
              <a:rPr lang="en-US" dirty="0"/>
              <a:t> commit</a:t>
            </a:r>
          </a:p>
          <a:p>
            <a:br>
              <a:rPr lang="en-US" dirty="0">
                <a:latin typeface="Courier New" panose="02070309020205020404" pitchFamily="49" charset="0"/>
                <a:cs typeface="Courier New" panose="02070309020205020404" pitchFamily="49" charset="0"/>
              </a:rPr>
            </a:br>
            <a:r>
              <a:rPr lang="en-US" dirty="0"/>
              <a:t>Si on </a:t>
            </a:r>
            <a:r>
              <a:rPr lang="en-US" dirty="0" err="1"/>
              <a:t>veut</a:t>
            </a:r>
            <a:r>
              <a:rPr lang="en-US" dirty="0"/>
              <a:t> </a:t>
            </a:r>
            <a:r>
              <a:rPr lang="en-US" dirty="0" err="1"/>
              <a:t>être</a:t>
            </a:r>
            <a:r>
              <a:rPr lang="en-US" dirty="0"/>
              <a:t> certain de </a:t>
            </a:r>
            <a:r>
              <a:rPr lang="en-US" dirty="0" err="1"/>
              <a:t>voir</a:t>
            </a:r>
            <a:r>
              <a:rPr lang="en-US" dirty="0"/>
              <a:t> les </a:t>
            </a:r>
            <a:r>
              <a:rPr lang="en-US" dirty="0" err="1"/>
              <a:t>nouvelles</a:t>
            </a:r>
            <a:r>
              <a:rPr lang="en-US" dirty="0"/>
              <a:t> branches </a:t>
            </a:r>
            <a:r>
              <a:rPr lang="en-US" dirty="0" err="1"/>
              <a:t>distantes</a:t>
            </a:r>
            <a:r>
              <a:rPr lang="en-US" dirty="0"/>
              <a:t>:</a:t>
            </a:r>
            <a:br>
              <a:rPr lang="en-US" dirty="0"/>
            </a:br>
            <a:r>
              <a:rPr lang="en-US" dirty="0">
                <a:latin typeface="Courier New" panose="02070309020205020404" pitchFamily="49" charset="0"/>
                <a:cs typeface="Courier New" panose="02070309020205020404" pitchFamily="49" charset="0"/>
              </a:rPr>
              <a:t>git fetch --all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git branch –</a:t>
            </a:r>
            <a:r>
              <a:rPr lang="en-US" dirty="0" err="1">
                <a:latin typeface="Courier New" panose="02070309020205020404" pitchFamily="49" charset="0"/>
                <a:cs typeface="Courier New" panose="02070309020205020404" pitchFamily="49" charset="0"/>
              </a:rPr>
              <a:t>vv</a:t>
            </a:r>
            <a:endParaRPr lang="en-US" dirty="0"/>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6353727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699C0-DAB2-42E3-A8D4-217291A1EEF7}"/>
              </a:ext>
            </a:extLst>
          </p:cNvPr>
          <p:cNvSpPr>
            <a:spLocks noGrp="1"/>
          </p:cNvSpPr>
          <p:nvPr>
            <p:ph type="title"/>
          </p:nvPr>
        </p:nvSpPr>
        <p:spPr/>
        <p:txBody>
          <a:bodyPr/>
          <a:lstStyle/>
          <a:p>
            <a:r>
              <a:rPr lang="fr-CA" dirty="0"/>
              <a:t>Pull vs </a:t>
            </a:r>
            <a:r>
              <a:rPr lang="fr-CA" dirty="0" err="1"/>
              <a:t>fetch</a:t>
            </a:r>
            <a:endParaRPr lang="en-US" dirty="0"/>
          </a:p>
        </p:txBody>
      </p:sp>
      <p:sp>
        <p:nvSpPr>
          <p:cNvPr id="3" name="Content Placeholder 2">
            <a:extLst>
              <a:ext uri="{FF2B5EF4-FFF2-40B4-BE49-F238E27FC236}">
                <a16:creationId xmlns:a16="http://schemas.microsoft.com/office/drawing/2014/main" id="{5318BE51-F650-4E6A-B263-1BBE06647403}"/>
              </a:ext>
            </a:extLst>
          </p:cNvPr>
          <p:cNvSpPr>
            <a:spLocks noGrp="1"/>
          </p:cNvSpPr>
          <p:nvPr>
            <p:ph idx="1"/>
          </p:nvPr>
        </p:nvSpPr>
        <p:spPr/>
        <p:txBody>
          <a:bodyPr>
            <a:normAutofit/>
          </a:bodyPr>
          <a:lstStyle/>
          <a:p>
            <a:r>
              <a:rPr lang="fr-CA" dirty="0"/>
              <a:t>Git </a:t>
            </a:r>
            <a:r>
              <a:rPr lang="fr-CA" dirty="0" err="1"/>
              <a:t>fetch</a:t>
            </a:r>
            <a:r>
              <a:rPr lang="fr-CA" dirty="0"/>
              <a:t> va chercher les données. Mais ne modifie pas le </a:t>
            </a:r>
            <a:r>
              <a:rPr lang="fr-CA" i="1" dirty="0" err="1"/>
              <a:t>working</a:t>
            </a:r>
            <a:r>
              <a:rPr lang="fr-CA" i="1" dirty="0"/>
              <a:t> </a:t>
            </a:r>
            <a:r>
              <a:rPr lang="fr-CA" i="1" dirty="0" err="1"/>
              <a:t>folder</a:t>
            </a:r>
            <a:r>
              <a:rPr lang="fr-CA" dirty="0"/>
              <a:t>.  Il faut ensuite faire un </a:t>
            </a:r>
            <a:r>
              <a:rPr lang="fr-CA" dirty="0">
                <a:latin typeface="Courier New" panose="02070309020205020404" pitchFamily="49" charset="0"/>
                <a:cs typeface="Courier New" panose="02070309020205020404" pitchFamily="49" charset="0"/>
              </a:rPr>
              <a:t>git merge </a:t>
            </a:r>
            <a:r>
              <a:rPr lang="fr-CA" dirty="0"/>
              <a:t>manuellement.</a:t>
            </a:r>
          </a:p>
          <a:p>
            <a:r>
              <a:rPr lang="fr-CA" dirty="0">
                <a:latin typeface="Courier New" panose="02070309020205020404" pitchFamily="49" charset="0"/>
                <a:cs typeface="Courier New" panose="02070309020205020404" pitchFamily="49" charset="0"/>
              </a:rPr>
              <a:t>Git pull </a:t>
            </a:r>
            <a:r>
              <a:rPr lang="fr-CA" dirty="0"/>
              <a:t>va chercher les données et faire un merge (</a:t>
            </a:r>
            <a:r>
              <a:rPr lang="fr-CA" dirty="0" err="1">
                <a:latin typeface="Courier New" panose="02070309020205020404" pitchFamily="49" charset="0"/>
                <a:cs typeface="Courier New" panose="02070309020205020404" pitchFamily="49" charset="0"/>
              </a:rPr>
              <a:t>fetch</a:t>
            </a:r>
            <a:r>
              <a:rPr lang="fr-CA" dirty="0">
                <a:latin typeface="Courier New" panose="02070309020205020404" pitchFamily="49" charset="0"/>
                <a:cs typeface="Courier New" panose="02070309020205020404" pitchFamily="49" charset="0"/>
              </a:rPr>
              <a:t> </a:t>
            </a:r>
            <a:r>
              <a:rPr lang="fr-CA" dirty="0"/>
              <a:t>suivi de </a:t>
            </a:r>
            <a:r>
              <a:rPr lang="fr-CA" dirty="0">
                <a:latin typeface="Courier New" panose="02070309020205020404" pitchFamily="49" charset="0"/>
                <a:cs typeface="Courier New" panose="02070309020205020404" pitchFamily="49" charset="0"/>
              </a:rPr>
              <a:t>merge</a:t>
            </a:r>
            <a:r>
              <a:rPr lang="fr-CA" dirty="0"/>
              <a:t>)</a:t>
            </a:r>
          </a:p>
          <a:p>
            <a:r>
              <a:rPr lang="fr-CA" dirty="0"/>
              <a:t>Le manuel recommande le </a:t>
            </a:r>
            <a:r>
              <a:rPr lang="fr-CA" dirty="0" err="1"/>
              <a:t>fetch</a:t>
            </a:r>
            <a:r>
              <a:rPr lang="fr-CA" dirty="0"/>
              <a:t> plutôt que le pull.</a:t>
            </a:r>
          </a:p>
        </p:txBody>
      </p:sp>
    </p:spTree>
    <p:extLst>
      <p:ext uri="{BB962C8B-B14F-4D97-AF65-F5344CB8AC3E}">
        <p14:creationId xmlns:p14="http://schemas.microsoft.com/office/powerpoint/2010/main" val="278088969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9C1E-4F98-4B2F-8671-97E0EE9905DD}"/>
              </a:ext>
            </a:extLst>
          </p:cNvPr>
          <p:cNvSpPr>
            <a:spLocks noGrp="1"/>
          </p:cNvSpPr>
          <p:nvPr>
            <p:ph type="title"/>
          </p:nvPr>
        </p:nvSpPr>
        <p:spPr/>
        <p:txBody>
          <a:bodyPr/>
          <a:lstStyle/>
          <a:p>
            <a:r>
              <a:rPr lang="fr-CA" dirty="0"/>
              <a:t>Enlever une branche distante</a:t>
            </a:r>
            <a:endParaRPr lang="en-US" dirty="0"/>
          </a:p>
        </p:txBody>
      </p:sp>
      <p:sp>
        <p:nvSpPr>
          <p:cNvPr id="3" name="Content Placeholder 2">
            <a:extLst>
              <a:ext uri="{FF2B5EF4-FFF2-40B4-BE49-F238E27FC236}">
                <a16:creationId xmlns:a16="http://schemas.microsoft.com/office/drawing/2014/main" id="{77E9CD85-A698-45AA-8872-2A805BB52DAA}"/>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push origin --delete </a:t>
            </a:r>
            <a:r>
              <a:rPr lang="en-US" dirty="0" err="1">
                <a:latin typeface="Courier New" panose="02070309020205020404" pitchFamily="49" charset="0"/>
                <a:cs typeface="Courier New" panose="02070309020205020404" pitchFamily="49" charset="0"/>
              </a:rPr>
              <a:t>serverfix</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a:t>
            </a:r>
            <a:r>
              <a:rPr lang="en-US" dirty="0" err="1">
                <a:cs typeface="Courier New" panose="02070309020205020404" pitchFamily="49" charset="0"/>
              </a:rPr>
              <a:t>enlève</a:t>
            </a:r>
            <a:r>
              <a:rPr lang="en-US" dirty="0">
                <a:cs typeface="Courier New" panose="02070309020205020404" pitchFamily="49" charset="0"/>
              </a:rPr>
              <a:t> un </a:t>
            </a:r>
            <a:r>
              <a:rPr lang="en-US" dirty="0" err="1">
                <a:cs typeface="Courier New" panose="02070309020205020404" pitchFamily="49" charset="0"/>
              </a:rPr>
              <a:t>branche</a:t>
            </a:r>
            <a:r>
              <a:rPr lang="en-US" dirty="0">
                <a:cs typeface="Courier New" panose="02070309020205020404" pitchFamily="49" charset="0"/>
              </a:rPr>
              <a:t> </a:t>
            </a:r>
            <a:r>
              <a:rPr lang="en-US" dirty="0" err="1">
                <a:cs typeface="Courier New" panose="02070309020205020404" pitchFamily="49" charset="0"/>
              </a:rPr>
              <a:t>distante</a:t>
            </a:r>
            <a:r>
              <a:rPr lang="en-US" dirty="0">
                <a:cs typeface="Courier New" panose="02070309020205020404" pitchFamily="49" charset="0"/>
              </a:rPr>
              <a:t>)</a:t>
            </a:r>
          </a:p>
        </p:txBody>
      </p:sp>
    </p:spTree>
    <p:extLst>
      <p:ext uri="{BB962C8B-B14F-4D97-AF65-F5344CB8AC3E}">
        <p14:creationId xmlns:p14="http://schemas.microsoft.com/office/powerpoint/2010/main" val="290522741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8692</TotalTime>
  <Words>5807</Words>
  <Application>Microsoft Office PowerPoint</Application>
  <PresentationFormat>Widescreen</PresentationFormat>
  <Paragraphs>482</Paragraphs>
  <Slides>122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122</vt:i4>
      </vt:variant>
    </vt:vector>
  </HeadingPairs>
  <TitlesOfParts>
    <vt:vector size="127" baseType="lpstr">
      <vt:lpstr>Arial</vt:lpstr>
      <vt:lpstr>Courier New</vt:lpstr>
      <vt:lpstr>Trebuchet MS</vt:lpstr>
      <vt:lpstr>Wingdings 3</vt:lpstr>
      <vt:lpstr>Facet</vt:lpstr>
      <vt:lpstr>Git et GitHub</vt:lpstr>
      <vt:lpstr>Présentation</vt:lpstr>
      <vt:lpstr>Eric Côté</vt:lpstr>
      <vt:lpstr>Plan de cours</vt:lpstr>
      <vt:lpstr>Gestion de version  (version control)</vt:lpstr>
      <vt:lpstr>Gestion de version locale</vt:lpstr>
      <vt:lpstr>Gestion de version centralisée</vt:lpstr>
      <vt:lpstr>Gestion de version distribuée</vt:lpstr>
      <vt:lpstr>Historique de Git</vt:lpstr>
      <vt:lpstr>Bases de Git</vt:lpstr>
      <vt:lpstr>Snapshots, pas du différenciel</vt:lpstr>
      <vt:lpstr>Presque tout est local</vt:lpstr>
      <vt:lpstr>Git a de l’intégrité</vt:lpstr>
      <vt:lpstr>Git ajoute de l’info</vt:lpstr>
      <vt:lpstr>3 états</vt:lpstr>
      <vt:lpstr>3 endroits</vt:lpstr>
      <vt:lpstr>3 Étapes</vt:lpstr>
      <vt:lpstr>Ligne de commande</vt:lpstr>
      <vt:lpstr>Installer Git</vt:lpstr>
      <vt:lpstr>Configurer Git</vt:lpstr>
      <vt:lpstr>Configurations à faire</vt:lpstr>
      <vt:lpstr>Git Posh</vt:lpstr>
      <vt:lpstr>Obtenir de l’aide</vt:lpstr>
      <vt:lpstr>Bases de Git</vt:lpstr>
      <vt:lpstr>Créer un dépot</vt:lpstr>
      <vt:lpstr>Cloner un dépôt existant</vt:lpstr>
      <vt:lpstr>Travailler avec Git</vt:lpstr>
      <vt:lpstr>Vérifier l’état des fichiers</vt:lpstr>
      <vt:lpstr>Ajouter un fichier à suivre</vt:lpstr>
      <vt:lpstr>Indexer (stager) des fichiers modifiés</vt:lpstr>
      <vt:lpstr>Statut court</vt:lpstr>
      <vt:lpstr>Ignorer des fichiers</vt:lpstr>
      <vt:lpstr>Exemple de .gitignore</vt:lpstr>
      <vt:lpstr>Inspecter les modifications</vt:lpstr>
      <vt:lpstr>Commiter les changements</vt:lpstr>
      <vt:lpstr>Détails du commit</vt:lpstr>
      <vt:lpstr>Sauter l’étape de mise en index (staging)</vt:lpstr>
      <vt:lpstr>Enlever fichiers</vt:lpstr>
      <vt:lpstr>Déplacer fichier</vt:lpstr>
      <vt:lpstr>Visionner l’historique de Commit</vt:lpstr>
      <vt:lpstr>Un historique plus court</vt:lpstr>
      <vt:lpstr>Options de git log</vt:lpstr>
      <vt:lpstr>Limiter le nombre de logs</vt:lpstr>
      <vt:lpstr>Options de git log</vt:lpstr>
      <vt:lpstr>Modifier un mauvais commit</vt:lpstr>
      <vt:lpstr>Annuler un fichier indexé</vt:lpstr>
      <vt:lpstr>Ramener un fichier modifié à son état original</vt:lpstr>
      <vt:lpstr>Travailler avec des dépôts distants</vt:lpstr>
      <vt:lpstr>Ajouter un dépot</vt:lpstr>
      <vt:lpstr>Fetch et pull (récupérer et tirer)</vt:lpstr>
      <vt:lpstr>Pousser vers un dépot distant</vt:lpstr>
      <vt:lpstr>Visionner un dépôt distant</vt:lpstr>
      <vt:lpstr>Résultat d’un show complexe </vt:lpstr>
      <vt:lpstr>Renommer et enlever  des dépots distants</vt:lpstr>
      <vt:lpstr>Étiquetage (tagging)</vt:lpstr>
      <vt:lpstr>Création d’étiquette (tag)</vt:lpstr>
      <vt:lpstr>Étiquettes annotées</vt:lpstr>
      <vt:lpstr>Étiquette légère</vt:lpstr>
      <vt:lpstr>Ajouter un tag plus tard</vt:lpstr>
      <vt:lpstr>Partager l’étiquette</vt:lpstr>
      <vt:lpstr>Extraire une étiquette</vt:lpstr>
      <vt:lpstr>Alias Git</vt:lpstr>
      <vt:lpstr>Other Aliases</vt:lpstr>
      <vt:lpstr>Branches</vt:lpstr>
      <vt:lpstr>Branches</vt:lpstr>
      <vt:lpstr>Contenu du commit initial</vt:lpstr>
      <vt:lpstr>Chaine de commits</vt:lpstr>
      <vt:lpstr>Branche</vt:lpstr>
      <vt:lpstr>Création de branche</vt:lpstr>
      <vt:lpstr>Quelle est la branche courante?</vt:lpstr>
      <vt:lpstr>Documenter les branches avec Git Log --decorate</vt:lpstr>
      <vt:lpstr>Changer de branche</vt:lpstr>
      <vt:lpstr>Mettre à jour</vt:lpstr>
      <vt:lpstr>Revenir à la branche précédente</vt:lpstr>
      <vt:lpstr>Mettre à jour</vt:lpstr>
      <vt:lpstr>Divergence</vt:lpstr>
      <vt:lpstr>Rapide</vt:lpstr>
      <vt:lpstr>Bases des branches et fusions</vt:lpstr>
      <vt:lpstr>Branches</vt:lpstr>
      <vt:lpstr>Modifications</vt:lpstr>
      <vt:lpstr>Réparation</vt:lpstr>
      <vt:lpstr>Fusion de la branche (merge)</vt:lpstr>
      <vt:lpstr>Éliminer la branche fusionnée</vt:lpstr>
      <vt:lpstr>Fusion de base</vt:lpstr>
      <vt:lpstr>Merge commit</vt:lpstr>
      <vt:lpstr>Conflit de merge</vt:lpstr>
      <vt:lpstr>Gestion des branches</vt:lpstr>
      <vt:lpstr>Flot de travail (Workflow git)</vt:lpstr>
      <vt:lpstr>Branches thématiques (topics)</vt:lpstr>
      <vt:lpstr>Branches distantes</vt:lpstr>
      <vt:lpstr>On travaille sur la branche master</vt:lpstr>
      <vt:lpstr>Synchronisation</vt:lpstr>
      <vt:lpstr>Scénario de plusieurs serveurs distants</vt:lpstr>
      <vt:lpstr>Ajouter la branche d’un serveur distant</vt:lpstr>
      <vt:lpstr>Pousser des branches</vt:lpstr>
      <vt:lpstr>Tracking de branches</vt:lpstr>
      <vt:lpstr>Visualiser une branche distante</vt:lpstr>
      <vt:lpstr>Pull vs fetch</vt:lpstr>
      <vt:lpstr>Enlever une branche distante</vt:lpstr>
      <vt:lpstr>Rebase</vt:lpstr>
      <vt:lpstr>Rebase</vt:lpstr>
      <vt:lpstr>Aplatir</vt:lpstr>
      <vt:lpstr>Résultat du rebase</vt:lpstr>
      <vt:lpstr>Rebase plus complexe</vt:lpstr>
      <vt:lpstr>Rebase onto</vt:lpstr>
      <vt:lpstr>Aplatir (fast-forward merge)</vt:lpstr>
      <vt:lpstr>rebase</vt:lpstr>
      <vt:lpstr>Aplatir et enlever branches</vt:lpstr>
      <vt:lpstr>Avertissement</vt:lpstr>
      <vt:lpstr>Exemple</vt:lpstr>
      <vt:lpstr>Exemple (suite)</vt:lpstr>
      <vt:lpstr>Exemple (suite)</vt:lpstr>
      <vt:lpstr>Exemple (suite)</vt:lpstr>
      <vt:lpstr>Exemple (suite et fin)</vt:lpstr>
      <vt:lpstr>Que faire quand il y a rebase sur dépôt public?</vt:lpstr>
      <vt:lpstr>Appliquer le git rebase local</vt:lpstr>
      <vt:lpstr>Visuellement</vt:lpstr>
      <vt:lpstr>Rebase sur sur le pull (plutôt que merge)</vt:lpstr>
      <vt:lpstr>Rebase vs Merge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et GitHub</dc:title>
  <dc:creator>Eric Cote</dc:creator>
  <cp:lastModifiedBy>Eric Cote</cp:lastModifiedBy>
  <cp:revision>9</cp:revision>
  <dcterms:created xsi:type="dcterms:W3CDTF">2018-01-06T08:19:56Z</dcterms:created>
  <dcterms:modified xsi:type="dcterms:W3CDTF">2020-06-26T21:07:54Z</dcterms:modified>
</cp:coreProperties>
</file>