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8" r:id="rId6"/>
    <p:sldId id="260" r:id="rId7"/>
    <p:sldId id="270" r:id="rId8"/>
    <p:sldId id="272" r:id="rId9"/>
    <p:sldId id="271" r:id="rId10"/>
    <p:sldId id="264" r:id="rId11"/>
    <p:sldId id="261" r:id="rId12"/>
    <p:sldId id="265" r:id="rId13"/>
    <p:sldId id="267" r:id="rId14"/>
    <p:sldId id="262" r:id="rId15"/>
    <p:sldId id="263" r:id="rId16"/>
    <p:sldId id="266" r:id="rId17"/>
    <p:sldId id="274" r:id="rId18"/>
    <p:sldId id="275" r:id="rId19"/>
    <p:sldId id="276" r:id="rId20"/>
    <p:sldId id="277" r:id="rId21"/>
    <p:sldId id="273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shen, Omer" initials="GO" lastIdx="1" clrIdx="0">
    <p:extLst>
      <p:ext uri="{19B8F6BF-5375-455C-9EA6-DF929625EA0E}">
        <p15:presenceInfo xmlns:p15="http://schemas.microsoft.com/office/powerpoint/2012/main" userId="S-1-5-21-2052111302-1275210071-1644491937-4020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72822"/>
    <a:srgbClr val="272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616" autoAdjust="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1E620-23D4-4779-B37E-018CC118B0FD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FCECA-8817-460E-88F0-F4B69077B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What’s the alternative?</a:t>
            </a:r>
            <a:r>
              <a:rPr lang="en-US" baseline="0" dirty="0" smtClean="0"/>
              <a:t> Hire a full blown team to develop the product right away?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enables you to test your design better, saving time &amp; cost later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use buzzwords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Users &amp; investors will get a better sense of your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FCECA-8817-460E-88F0-F4B69077BD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3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Client</a:t>
            </a:r>
            <a:r>
              <a:rPr lang="en-US" baseline="0" dirty="0" smtClean="0"/>
              <a:t> \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FCECA-8817-460E-88F0-F4B69077BD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FCECA-8817-460E-88F0-F4B69077BD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1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FCECA-8817-460E-88F0-F4B69077BD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3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FCECA-8817-460E-88F0-F4B69077BD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FCECA-8817-460E-88F0-F4B69077BD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51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FCECA-8817-460E-88F0-F4B69077BD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EC9A-CE73-4AB9-9E2A-5E1CEC96306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479F-F46A-43F8-93B7-C3495266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EC9A-CE73-4AB9-9E2A-5E1CEC96306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479F-F46A-43F8-93B7-C3495266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EC9A-CE73-4AB9-9E2A-5E1CEC96306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479F-F46A-43F8-93B7-C3495266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7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EC9A-CE73-4AB9-9E2A-5E1CEC96306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479F-F46A-43F8-93B7-C3495266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EC9A-CE73-4AB9-9E2A-5E1CEC96306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479F-F46A-43F8-93B7-C3495266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EC9A-CE73-4AB9-9E2A-5E1CEC96306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479F-F46A-43F8-93B7-C3495266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EC9A-CE73-4AB9-9E2A-5E1CEC96306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479F-F46A-43F8-93B7-C3495266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6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EC9A-CE73-4AB9-9E2A-5E1CEC96306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479F-F46A-43F8-93B7-C3495266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EC9A-CE73-4AB9-9E2A-5E1CEC96306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479F-F46A-43F8-93B7-C3495266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4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EC9A-CE73-4AB9-9E2A-5E1CEC96306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479F-F46A-43F8-93B7-C3495266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1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EC9A-CE73-4AB9-9E2A-5E1CEC96306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479F-F46A-43F8-93B7-C3495266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DEC9A-CE73-4AB9-9E2A-5E1CEC96306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479F-F46A-43F8-93B7-C3495266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86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hyperlink" Target="https://www.google.com/sheets/abou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www.google.com/forms/about/" TargetMode="External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google.com/blockly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4" y="2967335"/>
            <a:ext cx="4693913" cy="923330"/>
          </a:xfrm>
        </p:spPr>
        <p:txBody>
          <a:bodyPr wrap="square">
            <a:spAutoFit/>
          </a:bodyPr>
          <a:lstStyle/>
          <a:p>
            <a:r>
              <a:rPr lang="he-IL" dirty="0" smtClean="0">
                <a:cs typeface="+mn-cs"/>
              </a:rPr>
              <a:t>פיתוח אבטיפוס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1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7335"/>
            <a:ext cx="9144000" cy="92333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Who?</a:t>
            </a:r>
            <a:r>
              <a:rPr lang="en-US" dirty="0" smtClean="0"/>
              <a:t> You???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438150"/>
            <a:ext cx="55149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7335"/>
            <a:ext cx="9144000" cy="92333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Who</a:t>
            </a:r>
            <a:r>
              <a:rPr lang="en-US" dirty="0" smtClean="0"/>
              <a:t>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578220" y="3888113"/>
            <a:ext cx="3035560" cy="1234390"/>
          </a:xfrm>
          <a:prstGeom prst="ellipse">
            <a:avLst/>
          </a:prstGeom>
          <a:solidFill>
            <a:srgbClr val="000000">
              <a:alpha val="63137"/>
            </a:srgb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2015434"/>
            <a:ext cx="2438402" cy="28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70" y="1211870"/>
            <a:ext cx="1826420" cy="2651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3" y="1701632"/>
            <a:ext cx="1747894" cy="2073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22" y="1701633"/>
            <a:ext cx="2818050" cy="224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675" y="1371600"/>
            <a:ext cx="1598928" cy="2498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5434" y="4627983"/>
            <a:ext cx="1427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Eggs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8817" y="4627984"/>
            <a:ext cx="193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</a:rPr>
              <a:t>Butter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5675" y="4627984"/>
            <a:ext cx="193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3"/>
                </a:solidFill>
              </a:rPr>
              <a:t>Flower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24809" y="4627984"/>
            <a:ext cx="193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2"/>
                </a:solidFill>
              </a:rPr>
              <a:t>Sugar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4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659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1994"/>
            <a:ext cx="10515600" cy="790966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Client-Server Architecture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012753" y="5474889"/>
            <a:ext cx="445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Email</a:t>
            </a:r>
            <a:r>
              <a:rPr lang="en-US" sz="2400" dirty="0"/>
              <a:t>, WWW, IM, AutoComplete…</a:t>
            </a:r>
          </a:p>
        </p:txBody>
      </p:sp>
      <p:pic>
        <p:nvPicPr>
          <p:cNvPr id="3074" name="Picture 2" descr="https://upload.wikimedia.org/wikipedia/commons/thumb/c/c9/Client-server-model.svg/2000px-Client-server-model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557" y="1912960"/>
            <a:ext cx="5448886" cy="326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4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Login Form Example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8200" y="2284313"/>
            <a:ext cx="4250028" cy="3601189"/>
            <a:chOff x="838200" y="1904485"/>
            <a:chExt cx="4250028" cy="3601189"/>
          </a:xfrm>
        </p:grpSpPr>
        <p:sp>
          <p:nvSpPr>
            <p:cNvPr id="4" name="Rounded Rectangle 3"/>
            <p:cNvSpPr/>
            <p:nvPr/>
          </p:nvSpPr>
          <p:spPr>
            <a:xfrm>
              <a:off x="838200" y="1904485"/>
              <a:ext cx="4250028" cy="3601189"/>
            </a:xfrm>
            <a:prstGeom prst="roundRect">
              <a:avLst>
                <a:gd name="adj" fmla="val 4605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06132" y="2756404"/>
              <a:ext cx="3245476" cy="425003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bg1">
                  <a:lumMod val="50000"/>
                  <a:lumOff val="50000"/>
                </a:schemeClr>
              </a:solidFill>
            </a:ln>
            <a:effectLst>
              <a:innerShdw blurRad="63500" dist="254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06132" y="2382592"/>
              <a:ext cx="2365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Email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06132" y="3394532"/>
              <a:ext cx="2365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Password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81351" y="1966098"/>
              <a:ext cx="9637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Login</a:t>
              </a:r>
              <a:endPara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6132" y="3839810"/>
              <a:ext cx="3245476" cy="425003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bg1">
                  <a:lumMod val="50000"/>
                  <a:lumOff val="50000"/>
                </a:schemeClr>
              </a:solidFill>
            </a:ln>
            <a:effectLst>
              <a:innerShdw blurRad="63500" dist="254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06132" y="4498213"/>
              <a:ext cx="3245476" cy="77717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800" dirty="0" smtClean="0"/>
                <a:t>Sign In</a:t>
              </a:r>
              <a:endParaRPr lang="en-US" sz="28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55876" y="2069923"/>
            <a:ext cx="4023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2"/>
                </a:solidFill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Validate Email &amp;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Submit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455876" y="4000878"/>
            <a:ext cx="4023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5"/>
                </a:solidFill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Authenticate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Respond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8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Remember the Milk?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8200" y="2284313"/>
            <a:ext cx="4250028" cy="3601189"/>
            <a:chOff x="838200" y="1904485"/>
            <a:chExt cx="4250028" cy="3601189"/>
          </a:xfrm>
        </p:grpSpPr>
        <p:sp>
          <p:nvSpPr>
            <p:cNvPr id="4" name="Rounded Rectangle 3"/>
            <p:cNvSpPr/>
            <p:nvPr/>
          </p:nvSpPr>
          <p:spPr>
            <a:xfrm>
              <a:off x="838200" y="1904485"/>
              <a:ext cx="4250028" cy="3601189"/>
            </a:xfrm>
            <a:prstGeom prst="roundRect">
              <a:avLst>
                <a:gd name="adj" fmla="val 4605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06132" y="2756404"/>
              <a:ext cx="3245476" cy="425003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bg1">
                  <a:lumMod val="50000"/>
                  <a:lumOff val="50000"/>
                </a:schemeClr>
              </a:solidFill>
            </a:ln>
            <a:effectLst>
              <a:innerShdw blurRad="63500" dist="254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06132" y="2382592"/>
              <a:ext cx="2365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Email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06132" y="3394532"/>
              <a:ext cx="2365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Password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81351" y="1966098"/>
              <a:ext cx="9637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Login</a:t>
              </a:r>
              <a:endPara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6132" y="3839810"/>
              <a:ext cx="3245476" cy="425003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bg1">
                  <a:lumMod val="50000"/>
                  <a:lumOff val="50000"/>
                </a:schemeClr>
              </a:solidFill>
            </a:ln>
            <a:effectLst>
              <a:innerShdw blurRad="63500" dist="254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06132" y="4498213"/>
              <a:ext cx="3245476" cy="77717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800" dirty="0" smtClean="0"/>
                <a:t>Sign In</a:t>
              </a:r>
              <a:endParaRPr lang="en-US" sz="2800" dirty="0"/>
            </a:p>
          </p:txBody>
        </p:sp>
      </p:grpSp>
      <p:pic>
        <p:nvPicPr>
          <p:cNvPr id="1026" name="Picture 2" descr="http://i.stack.imgur.com/ZW4Q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69" y="4307654"/>
            <a:ext cx="3152729" cy="71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odenameone.com/img/blog/google-sign-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561" y="3131752"/>
            <a:ext cx="3288636" cy="72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6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eCommerce</a:t>
            </a:r>
            <a:r>
              <a:rPr lang="en-US" dirty="0" smtClean="0">
                <a:solidFill>
                  <a:schemeClr val="accent1"/>
                </a:solidFill>
              </a:rPr>
              <a:t> Example (Wrong)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649571"/>
              </p:ext>
            </p:extLst>
          </p:nvPr>
        </p:nvGraphicFramePr>
        <p:xfrm>
          <a:off x="7084255" y="2841674"/>
          <a:ext cx="1475056" cy="176944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75056"/>
              </a:tblGrid>
              <a:tr h="4423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714460"/>
              </p:ext>
            </p:extLst>
          </p:nvPr>
        </p:nvGraphicFramePr>
        <p:xfrm>
          <a:off x="10007991" y="4375053"/>
          <a:ext cx="1475056" cy="1327083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75056"/>
              </a:tblGrid>
              <a:tr h="4423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Inventory</a:t>
                      </a:r>
                      <a:endParaRPr lang="en-US" dirty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</a:t>
                      </a:r>
                      <a:r>
                        <a:rPr lang="en-US" dirty="0" err="1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Elbow Connector 11"/>
          <p:cNvCxnSpPr>
            <a:stCxn id="11" idx="1"/>
            <a:endCxn id="6" idx="3"/>
          </p:cNvCxnSpPr>
          <p:nvPr/>
        </p:nvCxnSpPr>
        <p:spPr>
          <a:xfrm rot="10800000">
            <a:off x="8559311" y="3726396"/>
            <a:ext cx="1448680" cy="131219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://wp2.cdn.brainsins.com/en/wp-content/uploads/2013/12/perfect_product_page_ecommer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3" y="2841674"/>
            <a:ext cx="5558762" cy="286921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55109" y="2017551"/>
            <a:ext cx="180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Front End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38708" y="2017551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Back End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7335"/>
            <a:ext cx="9144000" cy="92333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cs typeface="+mn-cs"/>
              </a:rPr>
              <a:t>Prototype Development</a:t>
            </a:r>
            <a:endParaRPr lang="en-US" dirty="0">
              <a:solidFill>
                <a:schemeClr val="accent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2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eCommerce</a:t>
            </a:r>
            <a:r>
              <a:rPr lang="en-US" dirty="0" smtClean="0">
                <a:solidFill>
                  <a:schemeClr val="accent1"/>
                </a:solidFill>
              </a:rPr>
              <a:t> Example (Better)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594650"/>
              </p:ext>
            </p:extLst>
          </p:nvPr>
        </p:nvGraphicFramePr>
        <p:xfrm>
          <a:off x="1527516" y="4163019"/>
          <a:ext cx="1475056" cy="176944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75056"/>
              </a:tblGrid>
              <a:tr h="4423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750357"/>
              </p:ext>
            </p:extLst>
          </p:nvPr>
        </p:nvGraphicFramePr>
        <p:xfrm>
          <a:off x="9324533" y="4985054"/>
          <a:ext cx="1475056" cy="1327083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75056"/>
              </a:tblGrid>
              <a:tr h="4423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Inventory</a:t>
                      </a:r>
                      <a:endParaRPr lang="en-US" dirty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ItemI</a:t>
                      </a:r>
                      <a:r>
                        <a:rPr lang="en-US" dirty="0" err="1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Elbow Connector 11"/>
          <p:cNvCxnSpPr>
            <a:stCxn id="11" idx="1"/>
            <a:endCxn id="13" idx="3"/>
          </p:cNvCxnSpPr>
          <p:nvPr/>
        </p:nvCxnSpPr>
        <p:spPr>
          <a:xfrm rot="10800000">
            <a:off x="6096001" y="4184581"/>
            <a:ext cx="3228533" cy="146401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51057" y="1916860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Back End</a:t>
            </a:r>
            <a:endParaRPr lang="en-US" sz="3200" dirty="0">
              <a:solidFill>
                <a:schemeClr val="accent2"/>
              </a:solidFill>
            </a:endParaRPr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459592"/>
              </p:ext>
            </p:extLst>
          </p:nvPr>
        </p:nvGraphicFramePr>
        <p:xfrm>
          <a:off x="4629151" y="3116979"/>
          <a:ext cx="1466849" cy="213520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6684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  <a:r>
                        <a:rPr lang="en-US" dirty="0" err="1" smtClean="0"/>
                        <a:t>ItemID</a:t>
                      </a:r>
                      <a:endParaRPr lang="en-US" dirty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  <a:r>
                        <a:rPr lang="en-US" dirty="0" err="1" smtClean="0"/>
                        <a:t>SupplierID</a:t>
                      </a:r>
                      <a:endParaRPr lang="en-US" dirty="0" smtClean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Elbow Connector 15"/>
          <p:cNvCxnSpPr>
            <a:stCxn id="13" idx="1"/>
            <a:endCxn id="6" idx="3"/>
          </p:cNvCxnSpPr>
          <p:nvPr/>
        </p:nvCxnSpPr>
        <p:spPr>
          <a:xfrm rot="10800000" flipV="1">
            <a:off x="3002573" y="4184581"/>
            <a:ext cx="1626579" cy="86316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204670"/>
              </p:ext>
            </p:extLst>
          </p:nvPr>
        </p:nvGraphicFramePr>
        <p:xfrm>
          <a:off x="9324533" y="2466163"/>
          <a:ext cx="1466849" cy="1692843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6684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Supplier</a:t>
                      </a:r>
                      <a:endParaRPr lang="en-US" dirty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Supplier</a:t>
                      </a:r>
                      <a:r>
                        <a:rPr lang="en-US" dirty="0" err="1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442361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Elbow Connector 24"/>
          <p:cNvCxnSpPr>
            <a:stCxn id="24" idx="1"/>
            <a:endCxn id="13" idx="3"/>
          </p:cNvCxnSpPr>
          <p:nvPr/>
        </p:nvCxnSpPr>
        <p:spPr>
          <a:xfrm rot="10800000" flipV="1">
            <a:off x="6096001" y="3312583"/>
            <a:ext cx="3228533" cy="87199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lh4.googleusercontent.com/PGbKgVQXFUK_xFYRSdB_dv0CiypnVPAofkPg0bq3RMPvT8-b-00asVGJJeu8pw4eZEyokfx2-i_m6vYSVlHYdSOLQaMILjuQF8T26phru7qYhXroyqUcTtiVGxcc_m0z=s600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17" y="3227490"/>
            <a:ext cx="771605" cy="94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4.googleusercontent.com/PGbKgVQXFUK_xFYRSdB_dv0CiypnVPAofkPg0bq3RMPvT8-b-00asVGJJeu8pw4eZEyokfx2-i_m6vYSVlHYdSOLQaMILjuQF8T26phru7qYhXroyqUcTtiVGxcc_m0z=s600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53" y="3370510"/>
            <a:ext cx="771605" cy="94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0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Demo\Exercise:</a:t>
            </a:r>
          </a:p>
          <a:p>
            <a:pPr marL="0" indent="0">
              <a:buNone/>
            </a:pPr>
            <a:r>
              <a:rPr lang="en-US" sz="5400" dirty="0" smtClean="0"/>
              <a:t>Prototyping with Google</a:t>
            </a:r>
            <a:endParaRPr lang="en-US" sz="5400" dirty="0"/>
          </a:p>
        </p:txBody>
      </p:sp>
      <p:pic>
        <p:nvPicPr>
          <p:cNvPr id="6" name="Picture 2" descr="https://lh4.googleusercontent.com/PGbKgVQXFUK_xFYRSdB_dv0CiypnVPAofkPg0bq3RMPvT8-b-00asVGJJeu8pw4eZEyokfx2-i_m6vYSVlHYdSOLQaMILjuQF8T26phru7qYhXroyqUcTtiVGxcc_m0z=s600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72" y="3606836"/>
            <a:ext cx="848766" cy="104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alkandroid.com/uploads/2015/03/sheets-logo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304" y="3563654"/>
            <a:ext cx="1146496" cy="114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www.meadinkent.co.uk/GoogleForms/nurse_surve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40" y="3085244"/>
            <a:ext cx="5928358" cy="312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9067081" y="3833270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8135"/>
            <a:ext cx="10515600" cy="701731"/>
          </a:xfrm>
        </p:spPr>
        <p:txBody>
          <a:bodyPr>
            <a:spAutoFit/>
          </a:bodyPr>
          <a:lstStyle/>
          <a:p>
            <a:pPr algn="ctr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86375"/>
            <a:ext cx="10515600" cy="8905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Omer Goshen</a:t>
            </a:r>
            <a:r>
              <a:rPr lang="en-US" dirty="0" smtClean="0"/>
              <a:t> | </a:t>
            </a: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gershon@goosemoose.com</a:t>
            </a: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820" y="2967335"/>
            <a:ext cx="7870360" cy="923330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Why? </a:t>
            </a:r>
            <a:r>
              <a:rPr lang="en-US" dirty="0" smtClean="0"/>
              <a:t>My idea is perfect!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7335"/>
            <a:ext cx="9144000" cy="92333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How?</a:t>
            </a:r>
            <a:r>
              <a:rPr lang="en-US" dirty="0" smtClean="0"/>
              <a:t> Use the source Luke.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65" y="3524250"/>
            <a:ext cx="714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8" y="123146"/>
            <a:ext cx="7078063" cy="6487430"/>
          </a:xfr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704079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101100110010100001100111110001110011010011010100010000101011010010100100101010000011101001101011000110001110010000100101100000100100101101000110111110010001100101101001010010101101011000000101001000110101000000011001100111101111101110010000110000010110011101101101100101011011110110100110011010011111110100110101110100110010100001110101111101100011001111011001000001101001011100110001010100110101000000111011000110001001011111111111011101001111011110111011111000111001110110101011110010101110011011001100111110011010000011001000100001111011010101001101100010010010011100110011000000110111011110100010001001110110101111111101110001001100000110000101011010100001101010000110010000101000100000011111011100000110010111101010111011111010001011110101000010011001100100101110011110111010100100110100111100100001101100000110111010111100110111010001010010000010011001010101111011101111111001000011000100000011000110011110101011100001010011011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8" y="123146"/>
            <a:ext cx="7078063" cy="6487430"/>
          </a:xfr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9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14" y="1067095"/>
            <a:ext cx="9428571" cy="4723809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7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282700"/>
            <a:ext cx="6350000" cy="4292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3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3413" y="2009775"/>
            <a:ext cx="3305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Demo</a:t>
            </a:r>
            <a:endParaRPr lang="en-US" sz="7200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98" y="3614362"/>
            <a:ext cx="4206604" cy="13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11741</TotalTime>
  <Words>184</Words>
  <Application>Microsoft Office PowerPoint</Application>
  <PresentationFormat>Widescreen</PresentationFormat>
  <Paragraphs>76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Wingdings</vt:lpstr>
      <vt:lpstr>Office Theme</vt:lpstr>
      <vt:lpstr>פיתוח אבטיפוס</vt:lpstr>
      <vt:lpstr>Prototype Development</vt:lpstr>
      <vt:lpstr>Why? My idea is perfect!</vt:lpstr>
      <vt:lpstr>How? Use the source Luke.</vt:lpstr>
      <vt:lpstr>101101100110010100001100111110001110011010011010100010000101011010010100100101010000011101001101011000110001110010000100101100000100100101101000110111110010001100101101001010010101101011000000101001000110101000000011001100111101111101110010000110000010110011101101101100101011011110110100110011010011111110100110101110100110010100001110101111101100011001111011001000001101001011100110001010100110101000000111011000110001001011111111111011101001111011110111011111000111001110110101011110010101110011011001100111110011010000011001000100001111011010101001101100010010010011100110011000000110111011110100010001001110110101111111101110001001100000110000101011010100001101010000110010000101000100000011111011100000110010111101010111011111010001011110101000010011001100100101110011110111010100100110100111100100001101100000110111010111100110111010001010010000010011001010101111011101111111001000011000100000011000110011110101011100001010011011</vt:lpstr>
      <vt:lpstr>PowerPoint Presentation</vt:lpstr>
      <vt:lpstr>PowerPoint Presentation</vt:lpstr>
      <vt:lpstr>PowerPoint Presentation</vt:lpstr>
      <vt:lpstr>PowerPoint Presentation</vt:lpstr>
      <vt:lpstr>Who? You???</vt:lpstr>
      <vt:lpstr>PowerPoint Presentation</vt:lpstr>
      <vt:lpstr>Who else?</vt:lpstr>
      <vt:lpstr>PowerPoint Presentation</vt:lpstr>
      <vt:lpstr>PowerPoint Presentation</vt:lpstr>
      <vt:lpstr>PowerPoint Presentation</vt:lpstr>
      <vt:lpstr>PowerPoint Presentation</vt:lpstr>
      <vt:lpstr>Login Form Example</vt:lpstr>
      <vt:lpstr>Remember the Milk?</vt:lpstr>
      <vt:lpstr>eCommerce Example (Wrong)</vt:lpstr>
      <vt:lpstr>eCommerce Example (Better)</vt:lpstr>
      <vt:lpstr>PowerPoint Presentation</vt:lpstr>
      <vt:lpstr>Thank you.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פיתוח אבטיפוס</dc:title>
  <dc:creator>Goshen, Omer</dc:creator>
  <cp:lastModifiedBy>Oz, Shachar</cp:lastModifiedBy>
  <cp:revision>77</cp:revision>
  <dcterms:created xsi:type="dcterms:W3CDTF">2015-10-08T09:19:01Z</dcterms:created>
  <dcterms:modified xsi:type="dcterms:W3CDTF">2015-10-17T10:07:14Z</dcterms:modified>
</cp:coreProperties>
</file>