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8" r:id="rId7"/>
    <p:sldId id="261" r:id="rId8"/>
    <p:sldId id="262" r:id="rId9"/>
    <p:sldId id="273" r:id="rId10"/>
    <p:sldId id="263" r:id="rId11"/>
    <p:sldId id="266" r:id="rId12"/>
    <p:sldId id="267" r:id="rId13"/>
    <p:sldId id="265" r:id="rId14"/>
    <p:sldId id="272" r:id="rId15"/>
    <p:sldId id="269" r:id="rId16"/>
    <p:sldId id="270" r:id="rId17"/>
    <p:sldId id="264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77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61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26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414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45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4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44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4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3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84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3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17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51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23ED4B-95B4-4C65-89BB-709EFD3A81A5}" type="datetimeFigureOut">
              <a:rPr lang="he-IL" smtClean="0"/>
              <a:t>י"א/תשרי/תשע"ו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C6A25C4-8A67-45D7-859A-5F999B8A94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84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0.jpeg"/><Relationship Id="rId10" Type="http://schemas.openxmlformats.org/officeDocument/2006/relationships/image" Target="../media/image15.gif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מקונספט לעיצוב</a:t>
            </a:r>
            <a:br>
              <a:rPr lang="he-IL" dirty="0" smtClean="0"/>
            </a:br>
            <a:r>
              <a:rPr lang="en-US" sz="2950" dirty="0" smtClean="0"/>
              <a:t>FROM CONCEPT TO DESIGN</a:t>
            </a:r>
            <a:endParaRPr lang="he-IL" sz="29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ירון ינאי – </a:t>
            </a:r>
            <a:r>
              <a:rPr lang="en-US" dirty="0" smtClean="0"/>
              <a:t>CREATIVE DIRECTOR, INTEL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74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פרק שני: </a:t>
            </a:r>
            <a:r>
              <a:rPr lang="en-US" sz="2000" dirty="0" smtClean="0"/>
              <a:t>WIREFRAME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t="1180" r="373" b="41283"/>
          <a:stretch/>
        </p:blipFill>
        <p:spPr>
          <a:xfrm>
            <a:off x="0" y="0"/>
            <a:ext cx="12176759" cy="4800600"/>
          </a:xfrm>
        </p:spPr>
      </p:pic>
    </p:spTree>
    <p:extLst>
      <p:ext uri="{BB962C8B-B14F-4D97-AF65-F5344CB8AC3E}">
        <p14:creationId xmlns:p14="http://schemas.microsoft.com/office/powerpoint/2010/main" val="24629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360" y="1205315"/>
            <a:ext cx="7680960" cy="44473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9900" dirty="0" smtClean="0"/>
              <a:t>UX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6600" dirty="0" smtClean="0"/>
              <a:t>K.I.S.S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3192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5"/>
          <a:stretch/>
        </p:blipFill>
        <p:spPr>
          <a:xfrm>
            <a:off x="2926080" y="2023777"/>
            <a:ext cx="6461760" cy="46012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85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-Point Star 8"/>
          <p:cNvSpPr/>
          <p:nvPr/>
        </p:nvSpPr>
        <p:spPr>
          <a:xfrm>
            <a:off x="3512634" y="1020067"/>
            <a:ext cx="5397189" cy="4512128"/>
          </a:xfrm>
          <a:prstGeom prst="star8">
            <a:avLst>
              <a:gd name="adj" fmla="val 28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511073" y="423808"/>
            <a:ext cx="2219056" cy="1379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 descr="http://d26uhratvi024l.cloudfront.net/gsc/RTA7OZ/89/88/c4/8988c4d18a9f497bbfcd974f0cbbe79d/images/interactive_wireframe_software___mockup_tool___axu/u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13" y="959427"/>
            <a:ext cx="140017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eshack.net/wp-content/uploads/2015/07/balsamiq_b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26" y="2984497"/>
            <a:ext cx="2313958" cy="155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getintopc.com/wp-content/uploads/2014/02/photoshop_cc_pre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584" y="4238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3playmedia.com/ui/images/05-09-2014-powerpoint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56" y="5190206"/>
            <a:ext cx="3302541" cy="96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llustrator CC splash screen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2115" r="2210" b="3142"/>
          <a:stretch/>
        </p:blipFill>
        <p:spPr bwMode="auto">
          <a:xfrm>
            <a:off x="212331" y="1960398"/>
            <a:ext cx="3074474" cy="263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fortheloveoftech.com/wp-content/uploads/2015/05/visio_gros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73" y="4905969"/>
            <a:ext cx="2138168" cy="120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www.kyecass.com/wp-content/uploads/2015/05/Mobile-example-Welcome-to-Balsamiq-Mockups--1024x58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97" y="1960398"/>
            <a:ext cx="4469259" cy="254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Pidoco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5" y="213327"/>
            <a:ext cx="23145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53488"/>
              </p:ext>
            </p:extLst>
          </p:nvPr>
        </p:nvGraphicFramePr>
        <p:xfrm>
          <a:off x="5038331" y="5836804"/>
          <a:ext cx="2069635" cy="63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11" imgW="2844360" imgH="875880" progId="Photoshop.Image.13">
                  <p:embed/>
                </p:oleObj>
              </mc:Choice>
              <mc:Fallback>
                <p:oleObj name="Image" r:id="rId11" imgW="2844360" imgH="875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38331" y="5836804"/>
                        <a:ext cx="2069635" cy="63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6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582954" y="2845837"/>
            <a:ext cx="52251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3800" smtClean="0"/>
              <a:t>הדגמה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4215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he-IL" dirty="0"/>
          </a:p>
        </p:txBody>
      </p:sp>
      <p:pic>
        <p:nvPicPr>
          <p:cNvPr id="3074" name="Picture 2" descr="http://40.media.tumblr.com/tumblr_lw7q9wTADT1qzlt3uo1_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4" y="2367806"/>
            <a:ext cx="47053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</a:t>
            </a:r>
            <a:r>
              <a:rPr lang="en-US" smtClean="0"/>
              <a:t>TESTING</a:t>
            </a:r>
            <a:r>
              <a:rPr lang="en-US"/>
              <a:t> </a:t>
            </a:r>
            <a:r>
              <a:rPr lang="en-US" smtClean="0"/>
              <a:t>and ITERATION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582954" y="2845837"/>
            <a:ext cx="52251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3800" smtClean="0"/>
              <a:t>הדגמה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17697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פרק שלישי:</a:t>
            </a:r>
            <a:r>
              <a:rPr lang="en-US" dirty="0" smtClean="0"/>
              <a:t> </a:t>
            </a:r>
            <a:r>
              <a:rPr lang="he-IL" dirty="0" smtClean="0"/>
              <a:t>עיצוב</a:t>
            </a:r>
            <a:endParaRPr lang="he-IL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8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6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540764"/>
            <a:ext cx="8586216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פרק ראשון:</a:t>
            </a:r>
            <a:r>
              <a:rPr lang="en-US" dirty="0" smtClean="0"/>
              <a:t> </a:t>
            </a:r>
            <a:r>
              <a:rPr lang="he-IL" dirty="0" smtClean="0"/>
              <a:t>אפיון</a:t>
            </a:r>
            <a:endParaRPr lang="he-IL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" t="7166" r="3699" b="13725"/>
          <a:stretch/>
        </p:blipFill>
        <p:spPr>
          <a:xfrm>
            <a:off x="0" y="0"/>
            <a:ext cx="12177132" cy="48006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0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עבודת צוות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412476" y="2286000"/>
            <a:ext cx="4880300" cy="2295525"/>
          </a:xfrm>
        </p:spPr>
        <p:txBody>
          <a:bodyPr>
            <a:normAutofit/>
          </a:bodyPr>
          <a:lstStyle/>
          <a:p>
            <a:pPr algn="l"/>
            <a:r>
              <a:rPr lang="he-IL" sz="2400" dirty="0" smtClean="0"/>
              <a:t>מסמך אפיון ← </a:t>
            </a:r>
            <a:r>
              <a:rPr lang="en-US" sz="2400" dirty="0" smtClean="0"/>
              <a:t> </a:t>
            </a:r>
            <a:r>
              <a:rPr lang="en-US" dirty="0" smtClean="0"/>
              <a:t>WIREFRAME </a:t>
            </a:r>
            <a:r>
              <a:rPr lang="he-IL" sz="2400" smtClean="0"/>
              <a:t>←</a:t>
            </a:r>
            <a:r>
              <a:rPr lang="en-US" sz="2400" smtClean="0"/>
              <a:t> </a:t>
            </a:r>
            <a:r>
              <a:rPr lang="he-IL" sz="2400" smtClean="0"/>
              <a:t> עיצוב</a:t>
            </a:r>
            <a:endParaRPr lang="en-US" sz="2400" smtClean="0"/>
          </a:p>
          <a:p>
            <a:pPr algn="l"/>
            <a:r>
              <a:rPr lang="he-IL" sz="2400"/>
              <a:t>←</a:t>
            </a:r>
            <a:r>
              <a:rPr lang="en-US" sz="2400"/>
              <a:t> </a:t>
            </a:r>
            <a:r>
              <a:rPr lang="he-IL" sz="2400" smtClean="0"/>
              <a:t>פיתוח</a:t>
            </a:r>
            <a:endParaRPr lang="en-US" sz="2400"/>
          </a:p>
          <a:p>
            <a:endParaRPr lang="en-US" sz="240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197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הגדרת המוצר // </a:t>
            </a:r>
            <a:r>
              <a:rPr lang="he-IL" dirty="0" err="1" smtClean="0"/>
              <a:t>פיץ</a:t>
            </a:r>
            <a:r>
              <a:rPr lang="he-IL" dirty="0" smtClean="0"/>
              <a:t>' מעלית</a:t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en-US" sz="2800" dirty="0" smtClean="0"/>
              <a:t>VALUE PROPOSITION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21308" y="2331718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למה?</a:t>
            </a:r>
          </a:p>
          <a:p>
            <a:r>
              <a:rPr lang="he-IL" sz="1400" dirty="0" smtClean="0"/>
              <a:t>מהי ההזדמנות העסקית?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0754" y="2331718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מה זה?</a:t>
            </a:r>
          </a:p>
          <a:p>
            <a:r>
              <a:rPr lang="he-IL" sz="1400" dirty="0" smtClean="0"/>
              <a:t>מה המוצר?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05096" y="2331717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למי?</a:t>
            </a:r>
          </a:p>
          <a:p>
            <a:r>
              <a:rPr lang="he-IL" sz="1400" dirty="0" smtClean="0"/>
              <a:t>למי הוא מיועד?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69246" y="2331718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איפה?</a:t>
            </a:r>
          </a:p>
          <a:p>
            <a:r>
              <a:rPr lang="he-IL" sz="1400" dirty="0" smtClean="0"/>
              <a:t>באיזה מצב ישתמשו בו?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0101" y="2331717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איך?</a:t>
            </a:r>
          </a:p>
          <a:p>
            <a:r>
              <a:rPr lang="he-IL" sz="1400" dirty="0" smtClean="0"/>
              <a:t>מה המטרה / חוויה?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511040"/>
            <a:ext cx="11418386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endParaRPr lang="he-IL" dirty="0" smtClean="0"/>
          </a:p>
          <a:p>
            <a:pPr algn="ctr"/>
            <a:r>
              <a:rPr lang="he-IL" dirty="0" smtClean="0"/>
              <a:t>"מכיוון ש ____________ אנחנו יוצרים ____________ ש ____________ כאשר / ב ____________ בצורה ____________" </a:t>
            </a:r>
          </a:p>
          <a:p>
            <a:pPr algn="ctr"/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512177" y="3222185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826949" y="3222185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847395" y="3222185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778378" y="3199324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90324" y="3199324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הגדרת המוצר // </a:t>
            </a:r>
            <a:r>
              <a:rPr lang="he-IL" dirty="0" err="1" smtClean="0"/>
              <a:t>פיץ</a:t>
            </a:r>
            <a:r>
              <a:rPr lang="he-IL" dirty="0" smtClean="0"/>
              <a:t>' מעלית</a:t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en-US" sz="2800" dirty="0" smtClean="0"/>
              <a:t>VALUE PROPOSITION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21308" y="2331718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למה?</a:t>
            </a:r>
          </a:p>
          <a:p>
            <a:r>
              <a:rPr lang="he-IL" sz="1400" dirty="0" smtClean="0"/>
              <a:t>מהי ההזדמנות העסקית?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0754" y="2331718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מה זה?</a:t>
            </a:r>
          </a:p>
          <a:p>
            <a:r>
              <a:rPr lang="he-IL" sz="1400" dirty="0" smtClean="0"/>
              <a:t>מה המוצר?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05096" y="2331717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למי?</a:t>
            </a:r>
          </a:p>
          <a:p>
            <a:r>
              <a:rPr lang="he-IL" sz="1400" dirty="0" smtClean="0"/>
              <a:t>למי הוא מיועד?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69246" y="2331718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איפה?</a:t>
            </a:r>
          </a:p>
          <a:p>
            <a:r>
              <a:rPr lang="he-IL" sz="1400" dirty="0" smtClean="0"/>
              <a:t>באיזה מצב ישתמשו בו?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0101" y="2331717"/>
            <a:ext cx="266471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איך?</a:t>
            </a:r>
          </a:p>
          <a:p>
            <a:r>
              <a:rPr lang="he-IL" sz="1400" dirty="0" smtClean="0"/>
              <a:t>מה המטרה / חוויה?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511040"/>
            <a:ext cx="11418386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endParaRPr lang="he-IL" dirty="0" smtClean="0"/>
          </a:p>
          <a:p>
            <a:pPr algn="ctr"/>
            <a:r>
              <a:rPr lang="he-IL" dirty="0" smtClean="0"/>
              <a:t>"מכיוון ש ____________ אנחנו יוצרים ____________ ש ____________ כאשר / ב ____________ בצורה ____________" </a:t>
            </a:r>
          </a:p>
          <a:p>
            <a:pPr algn="ctr"/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512177" y="3222185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826949" y="3222185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847395" y="3222185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778378" y="3199324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90324" y="3199324"/>
            <a:ext cx="426718" cy="11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5640562"/>
            <a:ext cx="1141838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he-IL" sz="2000" dirty="0" smtClean="0"/>
          </a:p>
          <a:p>
            <a:pPr algn="ctr"/>
            <a:r>
              <a:rPr lang="he-IL" sz="2000" dirty="0" smtClean="0"/>
              <a:t>"מכיוון שיש בארץ המון אבק באוויר, אנחנו יוצרים אפליקציית מובייל עבור חולי אסטמה שמחוברת לשירות המטאורולוגי, עוקבת אחרי חלקיקי האבק באוויר בזמן אמת ומתריעה על עלייה בזיהום האוויר" </a:t>
            </a:r>
          </a:p>
          <a:p>
            <a:pPr algn="ctr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176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brucewong.com/images/instanom_storyboar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r="125" b="295"/>
          <a:stretch/>
        </p:blipFill>
        <p:spPr bwMode="auto">
          <a:xfrm>
            <a:off x="3182879" y="2151722"/>
            <a:ext cx="5473441" cy="42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 smtClean="0"/>
              <a:t>סטוריבורד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sz="2800" dirty="0" smtClean="0"/>
              <a:t>STORYBOARD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5284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רשימת מכולת – מאפיינים // צרכים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823927" y="2631233"/>
            <a:ext cx="6680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u="sng" smtClean="0"/>
              <a:t>"אסתמה-אאוט"</a:t>
            </a:r>
            <a:r>
              <a:rPr lang="en-US" b="1" u="sng" smtClean="0"/>
              <a:t> </a:t>
            </a:r>
            <a:r>
              <a:rPr lang="he-IL" b="1" u="sng" smtClean="0"/>
              <a:t>: רשימת מאפיינים</a:t>
            </a:r>
          </a:p>
          <a:p>
            <a:endParaRPr lang="he-IL" b="1" u="sng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mtClean="0"/>
              <a:t>עדכון פרטים בזמן אמת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mtClean="0"/>
              <a:t>בדיקת תחזית ממספר מקורות כולל השירות המטאורולוגי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mtClean="0"/>
              <a:t>התראות קוליות + רטט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mtClean="0"/>
              <a:t>תצוגה גרפית יפה של מפת האבק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mtClean="0"/>
              <a:t>יכולת לשתף התראות עם משתמשים אחרים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mtClean="0"/>
              <a:t>חיבור לדף הפייסבוק של המשתמש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mtClean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מסמך אפיון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582954" y="2845837"/>
            <a:ext cx="52251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3800" smtClean="0"/>
              <a:t>הדגמה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17146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476</TotalTime>
  <Words>232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Gisha</vt:lpstr>
      <vt:lpstr>Wingdings 2</vt:lpstr>
      <vt:lpstr>Quotable</vt:lpstr>
      <vt:lpstr>Image</vt:lpstr>
      <vt:lpstr>מקונספט לעיצוב FROM CONCEPT TO DESIGN</vt:lpstr>
      <vt:lpstr>PowerPoint Presentation</vt:lpstr>
      <vt:lpstr>פרק ראשון: אפיון</vt:lpstr>
      <vt:lpstr>עבודת צוות</vt:lpstr>
      <vt:lpstr> הגדרת המוצר // פיץ' מעלית  VALUE PROPOSITION </vt:lpstr>
      <vt:lpstr> הגדרת המוצר // פיץ' מעלית  VALUE PROPOSITION </vt:lpstr>
      <vt:lpstr>סטוריבורד STORYBOARD</vt:lpstr>
      <vt:lpstr>רשימת מכולת – מאפיינים // צרכים</vt:lpstr>
      <vt:lpstr>מסמך אפיון</vt:lpstr>
      <vt:lpstr>פרק שני: WIREFRAME</vt:lpstr>
      <vt:lpstr>PowerPoint Presentation</vt:lpstr>
      <vt:lpstr>WIREFRAME</vt:lpstr>
      <vt:lpstr>PowerPoint Presentation</vt:lpstr>
      <vt:lpstr>WIREFRAME</vt:lpstr>
      <vt:lpstr>DESIGN PATTERNS</vt:lpstr>
      <vt:lpstr>USER TESTING and ITERATION</vt:lpstr>
      <vt:lpstr>פרק שלישי: עיצוב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מקונספט לעיצוב From concept to design</dc:title>
  <dc:creator>Yaron Yanai</dc:creator>
  <cp:lastModifiedBy>Yanai, Yaron</cp:lastModifiedBy>
  <cp:revision>25</cp:revision>
  <dcterms:created xsi:type="dcterms:W3CDTF">2015-09-22T08:10:19Z</dcterms:created>
  <dcterms:modified xsi:type="dcterms:W3CDTF">2015-09-24T12:11:12Z</dcterms:modified>
</cp:coreProperties>
</file>