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FE1D-439E-4874-A412-DE56EB5EB194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BEB5A-48F7-4307-9925-ADED041BD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a </a:t>
            </a:r>
            <a:r>
              <a:rPr lang="en-US" dirty="0" err="1" smtClean="0"/>
              <a:t>dev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 Elhadad - 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7" y="1913375"/>
            <a:ext cx="5746750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2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17" y="1972098"/>
            <a:ext cx="4022725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4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112472"/>
            <a:ext cx="10058400" cy="4023360"/>
          </a:xfrm>
        </p:spPr>
        <p:txBody>
          <a:bodyPr/>
          <a:lstStyle/>
          <a:p>
            <a:pPr algn="ctr"/>
            <a:r>
              <a:rPr lang="en-US" sz="9600" dirty="0" smtClean="0"/>
              <a:t>Thanks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980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512" y="3457221"/>
            <a:ext cx="5988106" cy="913650"/>
          </a:xfrm>
        </p:spPr>
        <p:txBody>
          <a:bodyPr>
            <a:noAutofit/>
          </a:bodyPr>
          <a:lstStyle/>
          <a:p>
            <a:r>
              <a:rPr lang="en-US" sz="5400" dirty="0" smtClean="0"/>
              <a:t>1 animation studio</a:t>
            </a:r>
            <a:endParaRPr lang="he-IL" sz="5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7878" y="2595045"/>
            <a:ext cx="2220455" cy="913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9 starts</a:t>
            </a:r>
            <a:endParaRPr lang="he-IL" sz="5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35225" y="1737360"/>
            <a:ext cx="2220455" cy="913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3 cyber</a:t>
            </a:r>
            <a:endParaRPr lang="he-IL" sz="5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81135" y="4205277"/>
            <a:ext cx="4728040" cy="9136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3 game studios</a:t>
            </a:r>
            <a:endParaRPr lang="he-IL" sz="5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00461" y="5477158"/>
            <a:ext cx="9452037" cy="9136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4 companies - same core people</a:t>
            </a:r>
            <a:endParaRPr lang="he-IL" sz="5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34258" y="4610243"/>
            <a:ext cx="2220455" cy="913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1 exit</a:t>
            </a:r>
            <a:endParaRPr lang="en-US" sz="5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70108" y="1929997"/>
            <a:ext cx="2625056" cy="9136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/>
              <a:t>18 years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/>
            <a:r>
              <a:rPr lang="he-IL" sz="6000" dirty="0" smtClean="0"/>
              <a:t>רַק </a:t>
            </a:r>
            <a:r>
              <a:rPr lang="he-IL" sz="6000" dirty="0"/>
              <a:t>עַל עַצְמִי לְסַפֵּר יָדַעְתִּי.</a:t>
            </a:r>
            <a:br>
              <a:rPr lang="he-IL" sz="6000" dirty="0"/>
            </a:br>
            <a:r>
              <a:rPr lang="he-IL" sz="6000" dirty="0"/>
              <a:t>צַר עוֹלָמִי כְּעוֹלַם נְמָלָה,</a:t>
            </a:r>
            <a:br>
              <a:rPr lang="he-IL" sz="6000" dirty="0"/>
            </a:br>
            <a:r>
              <a:rPr lang="he-IL" sz="6000" dirty="0"/>
              <a:t>גַּם מַשָּׂאִי עָמַסְתִּי כָּמוֹהָ</a:t>
            </a:r>
            <a:br>
              <a:rPr lang="he-IL" sz="6000" dirty="0"/>
            </a:br>
            <a:r>
              <a:rPr lang="he-IL" sz="6000" dirty="0"/>
              <a:t>רַב וְכָבֵד מִכְּתֵפִי הַדַּלָּה.</a:t>
            </a:r>
            <a:br>
              <a:rPr lang="he-IL" sz="6000" dirty="0"/>
            </a:br>
            <a:endParaRPr lang="he-IL" sz="6000" dirty="0"/>
          </a:p>
          <a:p>
            <a:pPr algn="r"/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54" y="2213859"/>
            <a:ext cx="1735067" cy="2787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5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3181687"/>
            <a:ext cx="5715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29" y="2120863"/>
            <a:ext cx="10058400" cy="402336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Fight the bozo explosion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990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he-IL" dirty="0" smtClean="0"/>
              <a:t> </a:t>
            </a:r>
            <a:r>
              <a:rPr lang="en-US" dirty="0" smtClean="0"/>
              <a:t> to become an </a:t>
            </a:r>
            <a:r>
              <a:rPr lang="en-US" sz="7200" dirty="0" smtClean="0"/>
              <a:t>A</a:t>
            </a:r>
            <a:r>
              <a:rPr lang="en-US" dirty="0" smtClean="0"/>
              <a:t> player?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604" y="3148552"/>
            <a:ext cx="7609751" cy="300948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Try everything once!</a:t>
            </a:r>
          </a:p>
          <a:p>
            <a:endParaRPr lang="en-US" sz="6600" dirty="0"/>
          </a:p>
          <a:p>
            <a:r>
              <a:rPr lang="en-US" sz="1800" dirty="0" smtClean="0"/>
              <a:t>(you will need it)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17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he-IL" dirty="0" smtClean="0"/>
              <a:t> </a:t>
            </a:r>
            <a:r>
              <a:rPr lang="en-US" dirty="0" smtClean="0"/>
              <a:t> to become an </a:t>
            </a:r>
            <a:r>
              <a:rPr lang="en-US" sz="7200" dirty="0" smtClean="0"/>
              <a:t>A</a:t>
            </a:r>
            <a:r>
              <a:rPr lang="en-US" dirty="0" smtClean="0"/>
              <a:t> player?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740" y="3140460"/>
            <a:ext cx="7609751" cy="3009488"/>
          </a:xfrm>
        </p:spPr>
        <p:txBody>
          <a:bodyPr>
            <a:normAutofit/>
          </a:bodyPr>
          <a:lstStyle/>
          <a:p>
            <a:r>
              <a:rPr lang="en-US" sz="6600" dirty="0" smtClean="0"/>
              <a:t>Ask for help</a:t>
            </a:r>
          </a:p>
          <a:p>
            <a:endParaRPr lang="en-US" sz="6600" dirty="0"/>
          </a:p>
          <a:p>
            <a:r>
              <a:rPr lang="en-US" sz="1800" dirty="0" smtClean="0"/>
              <a:t>(you will need it)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70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13" y="2247802"/>
            <a:ext cx="3464248" cy="3464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3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manager?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88" y="2269749"/>
            <a:ext cx="7375550" cy="3175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0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 the team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31" y="2306483"/>
            <a:ext cx="4762500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</TotalTime>
  <Words>93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Managing a dev team</vt:lpstr>
      <vt:lpstr>Some numbers</vt:lpstr>
      <vt:lpstr>Disclaimer</vt:lpstr>
      <vt:lpstr>Who?</vt:lpstr>
      <vt:lpstr>How  to become an A player?</vt:lpstr>
      <vt:lpstr>How  to become an A player?</vt:lpstr>
      <vt:lpstr>The interview</vt:lpstr>
      <vt:lpstr>Who is the manager?</vt:lpstr>
      <vt:lpstr>Quit the team</vt:lpstr>
      <vt:lpstr>Projects</vt:lpstr>
      <vt:lpstr>1 on 1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ניהול צוות פיתוח</dc:title>
  <dc:creator>Elhadad, Eli</dc:creator>
  <cp:lastModifiedBy>Oz, Shachar</cp:lastModifiedBy>
  <cp:revision>24</cp:revision>
  <dcterms:created xsi:type="dcterms:W3CDTF">2015-09-16T07:20:51Z</dcterms:created>
  <dcterms:modified xsi:type="dcterms:W3CDTF">2015-09-21T06:46:35Z</dcterms:modified>
</cp:coreProperties>
</file>