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200"/>
    <a:srgbClr val="232D4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33899-8693-B744-BDE8-C4B95ACB83DD}" v="4" dt="2019-11-07T16:43:49.550"/>
    <p1510:client id="{93DAD61C-7FAE-4D4D-9FC8-5D2A86FDE103}" v="1" dt="2020-01-27T14:35:0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8A7D-E8F7-6A48-A046-DD3E76DFC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26A0-B2AB-1742-BC18-B70FDB616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C07A-C98B-C74C-BCA3-2F2971B7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EE3D-3F64-BB4E-BD67-4BD82E1F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ADD6-7693-2E41-BDCD-DF6FFD1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1F4-3734-AE41-B35E-EBC6D3FB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684C-E163-1646-B99E-12393BE1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6B67-F958-314F-AAF4-C1F413DD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738C-4D17-7140-AFDE-A84DE7DC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A489-BC47-BB47-A82C-881DB9F0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C6F34-4FD4-CF49-8766-05019C9E2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98623-D5F4-8444-8EDE-0E8CFA38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F007-974C-CA48-846A-5F2CD423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8FC2-BA4D-8545-A04E-34A2AD93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76F9-A8F6-0B42-B188-726125A8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0CBE-2784-B947-B7A3-CCBC33CE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3820-DBBE-4C4B-9A53-F4AB993E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6249-0FE3-D44C-B2ED-9E65C8C4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7173-965C-0444-8175-B34C9C93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F387-9202-A044-98D6-8A0B8A9F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8283-4888-4C4E-AA4C-F1D9ABB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BB8AF-5235-0146-8926-7DABA9F6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FD33-8F93-7D42-ABF5-B3CAA50C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8C5D-B700-6D49-9C2F-A0C94F1C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5A5-FE93-054E-81D3-851AB7B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077D-C44E-474A-BF2A-1155BDAF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C7A3-1039-FB4B-B62C-62932888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0A1-67AB-BA45-971D-C3D32BCE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9F82-A323-C341-ACCE-891266AD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44048-509C-8B43-94BB-232D4F1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CC3E-9FCD-D24A-AE39-F13DC3C8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4260-DBDE-0B43-8A1F-F077F344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5137-D229-5E4C-A7AB-A44BAFDF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791F-C2CC-4949-B77F-2E39D5A3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5B47-DCBC-4B40-AE33-6E08B2AE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63A9F-8220-7544-915F-5860C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9DECF-3DED-5147-B648-BA887346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451A0-BE39-E646-A4CB-19E2A854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7AFF2-57A9-6341-9AEA-2FF060FF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C457-EC05-DA48-AD9D-5316D0B4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47CE-67E2-4E43-8C8C-305D424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F1F31-9251-A247-BE52-42C4CDA9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FA730-E60B-D945-A3AD-3B1FD9AB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E50E2-84EE-F643-952F-3375008E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3F665-F361-864E-8812-8D193EAB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B269-B20A-A04D-9748-A5D0FDD0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FCD5-32B9-4743-B079-2B34837A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E961-33B4-494E-AD4F-3B88EDC5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4E559-6FFB-2441-9A4D-A735B1239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6F3E-AAB2-E642-929D-D04DAC4F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822B-61F2-1F43-91F7-2325E5DB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078F-05A0-F245-8631-4F46F06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E43D-2A02-DC4D-B57C-790E01A8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7429-4FD0-A04F-B1E7-21F6E433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0D495-7CB2-D94D-8515-A7838C60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E698-9EDB-7848-9A66-F791A2A8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60746-B423-514F-B873-9C2C2FCF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B1AF6-7DCF-114C-B010-BE844A0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5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464B5-6757-5840-A235-E34B6BAF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E767-1C63-8E45-A386-E68F74E1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D948-2509-E840-862E-BF557DB06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8857-E4FB-8D49-94E2-D200F27927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EC90-43C1-4449-8833-C827CC17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3C24-F229-414B-9D46-AF3AD3B7D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52BC-20A0-D548-BA62-8DC03EC5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C67919-F9B4-9F42-84A7-CB1CF256C90B}"/>
              </a:ext>
            </a:extLst>
          </p:cNvPr>
          <p:cNvGrpSpPr/>
          <p:nvPr/>
        </p:nvGrpSpPr>
        <p:grpSpPr>
          <a:xfrm>
            <a:off x="910701" y="366253"/>
            <a:ext cx="2772596" cy="1544412"/>
            <a:chOff x="3443628" y="1741711"/>
            <a:chExt cx="2772596" cy="1544412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2BFC454A-E84B-9C41-8276-E7AFB95D5F71}"/>
                </a:ext>
              </a:extLst>
            </p:cNvPr>
            <p:cNvSpPr/>
            <p:nvPr/>
          </p:nvSpPr>
          <p:spPr>
            <a:xfrm>
              <a:off x="3443628" y="1741711"/>
              <a:ext cx="638515" cy="1544411"/>
            </a:xfrm>
            <a:prstGeom prst="parallelogram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19B02F6-0F03-7040-9A3B-F1634DC46416}"/>
                </a:ext>
              </a:extLst>
            </p:cNvPr>
            <p:cNvSpPr/>
            <p:nvPr/>
          </p:nvSpPr>
          <p:spPr>
            <a:xfrm>
              <a:off x="4136777" y="1741712"/>
              <a:ext cx="638515" cy="1544411"/>
            </a:xfrm>
            <a:prstGeom prst="parallelogram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8F875B6-4FAD-984C-A392-BD4C6D594A15}"/>
                </a:ext>
              </a:extLst>
            </p:cNvPr>
            <p:cNvSpPr/>
            <p:nvPr/>
          </p:nvSpPr>
          <p:spPr>
            <a:xfrm>
              <a:off x="4829926" y="1741711"/>
              <a:ext cx="638515" cy="1544411"/>
            </a:xfrm>
            <a:prstGeom prst="parallelogram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E078A04B-C469-B54D-8FE8-7EA8C45E0D74}"/>
                </a:ext>
              </a:extLst>
            </p:cNvPr>
            <p:cNvSpPr/>
            <p:nvPr/>
          </p:nvSpPr>
          <p:spPr>
            <a:xfrm flipH="1">
              <a:off x="5577710" y="1741711"/>
              <a:ext cx="638514" cy="1544411"/>
            </a:xfrm>
            <a:prstGeom prst="parallelogram">
              <a:avLst/>
            </a:prstGeom>
            <a:solidFill>
              <a:srgbClr val="E57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19E1D-7E65-BB40-B678-B263001B28A7}"/>
              </a:ext>
            </a:extLst>
          </p:cNvPr>
          <p:cNvGrpSpPr>
            <a:grpSpLocks noChangeAspect="1"/>
          </p:cNvGrpSpPr>
          <p:nvPr/>
        </p:nvGrpSpPr>
        <p:grpSpPr>
          <a:xfrm>
            <a:off x="910701" y="2169050"/>
            <a:ext cx="10561448" cy="1446550"/>
            <a:chOff x="732742" y="3253634"/>
            <a:chExt cx="11886764" cy="16280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81E324-18B2-A045-88B4-00BDD68FCF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2742" y="3494441"/>
              <a:ext cx="1953308" cy="1088046"/>
              <a:chOff x="3443628" y="1741711"/>
              <a:chExt cx="2772596" cy="1544412"/>
            </a:xfrm>
          </p:grpSpPr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4482AD11-B594-3D47-9F31-9F0E1135912D}"/>
                  </a:ext>
                </a:extLst>
              </p:cNvPr>
              <p:cNvSpPr/>
              <p:nvPr/>
            </p:nvSpPr>
            <p:spPr>
              <a:xfrm>
                <a:off x="3443628" y="1741711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77827313-6E0D-8548-AB12-4D50451CC49B}"/>
                  </a:ext>
                </a:extLst>
              </p:cNvPr>
              <p:cNvSpPr/>
              <p:nvPr/>
            </p:nvSpPr>
            <p:spPr>
              <a:xfrm>
                <a:off x="4136777" y="1741712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827B5DC-CABB-B942-B51A-C575CA16B05C}"/>
                  </a:ext>
                </a:extLst>
              </p:cNvPr>
              <p:cNvSpPr/>
              <p:nvPr/>
            </p:nvSpPr>
            <p:spPr>
              <a:xfrm>
                <a:off x="4829926" y="1741711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04DAB10C-B0FF-2248-84E1-131E9D10775C}"/>
                  </a:ext>
                </a:extLst>
              </p:cNvPr>
              <p:cNvSpPr/>
              <p:nvPr/>
            </p:nvSpPr>
            <p:spPr>
              <a:xfrm flipH="1">
                <a:off x="5577710" y="1741711"/>
                <a:ext cx="638514" cy="1544411"/>
              </a:xfrm>
              <a:prstGeom prst="parallelogram">
                <a:avLst/>
              </a:prstGeom>
              <a:solidFill>
                <a:srgbClr val="E57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5CCF20-3E10-D14A-B6A4-6C202FEE1A82}"/>
                </a:ext>
              </a:extLst>
            </p:cNvPr>
            <p:cNvSpPr txBox="1"/>
            <p:nvPr/>
          </p:nvSpPr>
          <p:spPr>
            <a:xfrm>
              <a:off x="2763031" y="3253634"/>
              <a:ext cx="9856475" cy="162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232D4B"/>
                  </a:solidFill>
                  <a:latin typeface="Stencil" pitchFamily="82" charset="77"/>
                </a:rPr>
                <a:t>Mission </a:t>
              </a:r>
              <a:r>
                <a:rPr lang="en-US" sz="8800" dirty="0">
                  <a:solidFill>
                    <a:srgbClr val="E57200"/>
                  </a:solidFill>
                  <a:latin typeface="Stencil" pitchFamily="82" charset="77"/>
                </a:rPr>
                <a:t>A</a:t>
              </a:r>
              <a:r>
                <a:rPr lang="en-US" sz="8800" dirty="0">
                  <a:solidFill>
                    <a:srgbClr val="232D4B"/>
                  </a:solidFill>
                  <a:latin typeface="Stencil" pitchFamily="82" charset="77"/>
                </a:rPr>
                <a:t>ware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371A5A-FC0C-FD49-B6FD-C5FA584CE939}"/>
              </a:ext>
            </a:extLst>
          </p:cNvPr>
          <p:cNvGrpSpPr/>
          <p:nvPr/>
        </p:nvGrpSpPr>
        <p:grpSpPr>
          <a:xfrm>
            <a:off x="1310384" y="3690979"/>
            <a:ext cx="9205192" cy="2800767"/>
            <a:chOff x="272185" y="3567007"/>
            <a:chExt cx="9205192" cy="28007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0FB6F7-D4C8-0E41-928A-3D11CA5A78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2185" y="3873985"/>
              <a:ext cx="3925861" cy="2186811"/>
              <a:chOff x="3443628" y="1741711"/>
              <a:chExt cx="2772596" cy="1544412"/>
            </a:xfrm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0161566-E2CD-BB4D-A8B8-49806B1B9D41}"/>
                  </a:ext>
                </a:extLst>
              </p:cNvPr>
              <p:cNvSpPr/>
              <p:nvPr/>
            </p:nvSpPr>
            <p:spPr>
              <a:xfrm>
                <a:off x="3443628" y="1741711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762A54F2-D763-7148-A5E8-E8F6C0444BDD}"/>
                  </a:ext>
                </a:extLst>
              </p:cNvPr>
              <p:cNvSpPr/>
              <p:nvPr/>
            </p:nvSpPr>
            <p:spPr>
              <a:xfrm>
                <a:off x="4136777" y="1741712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737492FF-9B0C-674D-B360-E5F3624E11FB}"/>
                  </a:ext>
                </a:extLst>
              </p:cNvPr>
              <p:cNvSpPr/>
              <p:nvPr/>
            </p:nvSpPr>
            <p:spPr>
              <a:xfrm>
                <a:off x="4829926" y="1741711"/>
                <a:ext cx="638515" cy="1544411"/>
              </a:xfrm>
              <a:prstGeom prst="parallelogram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21F26A88-F48F-AB43-825C-A4DFCFA4E3C5}"/>
                  </a:ext>
                </a:extLst>
              </p:cNvPr>
              <p:cNvSpPr/>
              <p:nvPr/>
            </p:nvSpPr>
            <p:spPr>
              <a:xfrm flipH="1">
                <a:off x="5577710" y="1741711"/>
                <a:ext cx="638514" cy="1544411"/>
              </a:xfrm>
              <a:prstGeom prst="parallelogram">
                <a:avLst/>
              </a:prstGeom>
              <a:solidFill>
                <a:srgbClr val="E57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843C8B-C5C9-6749-BE86-C9BD6D1661C4}"/>
                </a:ext>
              </a:extLst>
            </p:cNvPr>
            <p:cNvSpPr txBox="1"/>
            <p:nvPr/>
          </p:nvSpPr>
          <p:spPr>
            <a:xfrm>
              <a:off x="3359627" y="3567007"/>
              <a:ext cx="611775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rgbClr val="232D4B"/>
                  </a:solidFill>
                  <a:latin typeface="Stencil" pitchFamily="82" charset="77"/>
                </a:rPr>
                <a:t>Mission</a:t>
              </a:r>
            </a:p>
            <a:p>
              <a:pPr algn="ctr"/>
              <a:r>
                <a:rPr lang="en-US" sz="8800" dirty="0">
                  <a:solidFill>
                    <a:srgbClr val="E57200"/>
                  </a:solidFill>
                  <a:latin typeface="Stencil" pitchFamily="82" charset="77"/>
                </a:rPr>
                <a:t>A</a:t>
              </a:r>
              <a:r>
                <a:rPr lang="en-US" sz="8800" dirty="0">
                  <a:solidFill>
                    <a:srgbClr val="232D4B"/>
                  </a:solidFill>
                  <a:latin typeface="Stencil" pitchFamily="82" charset="77"/>
                </a:rPr>
                <a:t>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Stencil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Sherburne, Tim (ts5zf)</dc:creator>
  <cp:lastModifiedBy>Sherburne, Tim (ts5zf)</cp:lastModifiedBy>
  <cp:revision>9</cp:revision>
  <dcterms:created xsi:type="dcterms:W3CDTF">2019-10-29T11:10:07Z</dcterms:created>
  <dcterms:modified xsi:type="dcterms:W3CDTF">2020-01-27T14:35:06Z</dcterms:modified>
</cp:coreProperties>
</file>