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0BFE-3549-C240-AB1F-E40AB0CE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C0414-CD74-1F4D-966F-F1A991145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483CC-CE6B-9641-81F3-69FE5A48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0E3B-67D5-4649-BF64-AE630D7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8EA2-A4C8-AC46-AAA3-EA525858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E752-1B10-2143-9170-AE0878D0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9CC6E-931D-8C43-A713-CF889448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FB75-6A6C-4545-8A6B-1FAAC040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5BA8-7E93-E24B-8F94-407F87E2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51E5-0DD9-494A-85DC-33AE780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2F22-3003-6845-BB1F-444F9B4F2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703B8-5A68-A841-BADF-B663FE0DF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32A5-5492-1D4F-B86F-91394667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A2FB-C08C-C44C-90BE-95D4B085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1861-951D-D640-AE73-5B105A27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7761-0F3F-1343-BA21-4FFEBA04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544E-69E0-BB4A-8929-3DB92C3F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C755-1438-1846-B069-41B5FE41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B0C2-636B-DF45-9D03-36B486FD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9BFB-F4DF-1B43-A1B5-BEF02F7D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430B-C99F-5747-98F6-4AAC09EA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F61A1-A6E8-4040-A213-FC5BA316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D9D5-7A1B-804D-B9AB-5CCC5CF4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8D48-2689-E948-A68F-7DCB0312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FC401-3165-244D-8AF1-FD66FA73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6305-972B-7345-B8B3-D706C768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0637-F4F5-3F45-9B5B-822DCF038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32FA2-0923-004C-AD71-97BF0408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F8AAA-6497-0545-BCC4-F46604C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7B318-9207-9F4E-81C6-29C0DC2B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6C48-1E49-DB49-AE7C-6AABF981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35F1-815D-0A42-B619-35DDD4EB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27993-7578-2D49-843A-B50D5C82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10F85-4ECF-AB4D-A922-BE4FA65E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3EA50-6E11-B645-9819-CC8A8F622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AA369-DCD2-704F-9217-F2D8608F7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6C505-ADC3-084C-BD8A-56CECF1C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E8586-A20B-C34D-B2C0-8E5A1509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0B54-E651-F84A-A483-CC6FE3B3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6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E792-EE86-674C-9C61-76FDAFEB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0F798-AA4F-FB4C-BFB6-7D3C8D09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A2DDE-3186-B14C-BD71-4D059278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6BFF5-599F-9647-AE69-8AC46253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142C7-8109-AE43-8986-EF256343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7C97-0BE4-E94B-A396-3A0B2920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21791-66ED-9647-8A6F-F9BD4D07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E818-9EB9-5044-984A-71E63D59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80EB-6368-6646-ACCD-27CDC420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D0198-C49B-D54C-AB1F-04E20BFE1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ACA7-1112-4547-904F-66F3E7C8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CF2EE-F1CD-FB45-9520-C8F0247A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735A2-4532-D84D-9678-C070C4A0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7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C931-0AB2-7D48-9720-11927E1A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A1870-3957-E842-8B60-0A1F1AFD4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F86A5-6399-4545-A607-A1878F882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E7E4-0D57-0849-8B66-299BE854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B52F4-82FF-5F49-B49B-95D5C351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5469D-6073-8042-8994-34A2DD9F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498F9-47A8-854E-9BAA-F657F8A4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957-0D2B-064E-8AA5-9F1EECD80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02B5-C9C6-DA4A-B1DB-71FA881E8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E167-B7F9-2C40-BD2E-420F18C8950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DE39-EA5A-494F-AC7E-86B1BF948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A172-520B-4F40-B7F2-6F61BB198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780D-095D-C149-A1F2-28FB6D61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2DB7723-3D45-324F-BCCD-0F8FA64E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37" y="106300"/>
            <a:ext cx="8694515" cy="66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21">
            <a:extLst>
              <a:ext uri="{FF2B5EF4-FFF2-40B4-BE49-F238E27FC236}">
                <a16:creationId xmlns:a16="http://schemas.microsoft.com/office/drawing/2014/main" id="{C323A020-5618-6241-B105-0E0DA7FD48C8}"/>
              </a:ext>
            </a:extLst>
          </p:cNvPr>
          <p:cNvSpPr/>
          <p:nvPr/>
        </p:nvSpPr>
        <p:spPr>
          <a:xfrm>
            <a:off x="7280067" y="5464442"/>
            <a:ext cx="660917" cy="2875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Loss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ectangle: Rounded Corners 22">
            <a:extLst>
              <a:ext uri="{FF2B5EF4-FFF2-40B4-BE49-F238E27FC236}">
                <a16:creationId xmlns:a16="http://schemas.microsoft.com/office/drawing/2014/main" id="{EC0B4F12-98BC-B049-97A3-4261787BDBA6}"/>
              </a:ext>
            </a:extLst>
          </p:cNvPr>
          <p:cNvSpPr/>
          <p:nvPr/>
        </p:nvSpPr>
        <p:spPr>
          <a:xfrm>
            <a:off x="5824639" y="5464442"/>
            <a:ext cx="815305" cy="2875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Hazard</a:t>
            </a:r>
          </a:p>
        </p:txBody>
      </p:sp>
      <p:sp>
        <p:nvSpPr>
          <p:cNvPr id="6" name="Rectangle: Rounded Corners 23">
            <a:extLst>
              <a:ext uri="{FF2B5EF4-FFF2-40B4-BE49-F238E27FC236}">
                <a16:creationId xmlns:a16="http://schemas.microsoft.com/office/drawing/2014/main" id="{66D06531-A855-7448-AB5F-616C64D25CA8}"/>
              </a:ext>
            </a:extLst>
          </p:cNvPr>
          <p:cNvSpPr/>
          <p:nvPr/>
        </p:nvSpPr>
        <p:spPr>
          <a:xfrm>
            <a:off x="5522777" y="3782522"/>
            <a:ext cx="1244487" cy="252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Unsafe Action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F96C0492-C5BA-E04E-95EF-BBEC26460819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6200000" flipH="1">
            <a:off x="6921409" y="5062873"/>
            <a:ext cx="1" cy="1378234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C77E558-A432-3F4F-90F1-A501EA202D1E}"/>
              </a:ext>
            </a:extLst>
          </p:cNvPr>
          <p:cNvCxnSpPr>
            <a:cxnSpLocks/>
            <a:stCxn id="6" idx="0"/>
            <a:endCxn id="55" idx="0"/>
          </p:cNvCxnSpPr>
          <p:nvPr/>
        </p:nvCxnSpPr>
        <p:spPr>
          <a:xfrm rot="5400000" flipH="1" flipV="1">
            <a:off x="6781773" y="3141976"/>
            <a:ext cx="3795" cy="1277299"/>
          </a:xfrm>
          <a:prstGeom prst="curvedConnector3">
            <a:avLst>
              <a:gd name="adj1" fmla="val 61237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22">
            <a:extLst>
              <a:ext uri="{FF2B5EF4-FFF2-40B4-BE49-F238E27FC236}">
                <a16:creationId xmlns:a16="http://schemas.microsoft.com/office/drawing/2014/main" id="{481C7D39-FCDA-8249-8608-7E77A15BD9DD}"/>
              </a:ext>
            </a:extLst>
          </p:cNvPr>
          <p:cNvSpPr/>
          <p:nvPr/>
        </p:nvSpPr>
        <p:spPr>
          <a:xfrm>
            <a:off x="2246273" y="879417"/>
            <a:ext cx="998306" cy="29965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Component</a:t>
            </a:r>
          </a:p>
        </p:txBody>
      </p:sp>
      <p:sp>
        <p:nvSpPr>
          <p:cNvPr id="10" name="Rectangle: Rounded Corners 22">
            <a:extLst>
              <a:ext uri="{FF2B5EF4-FFF2-40B4-BE49-F238E27FC236}">
                <a16:creationId xmlns:a16="http://schemas.microsoft.com/office/drawing/2014/main" id="{76F558F5-B7B0-1947-92D2-FDAB8BE96204}"/>
              </a:ext>
            </a:extLst>
          </p:cNvPr>
          <p:cNvSpPr/>
          <p:nvPr/>
        </p:nvSpPr>
        <p:spPr>
          <a:xfrm>
            <a:off x="2405825" y="2541903"/>
            <a:ext cx="679200" cy="24148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Link</a:t>
            </a:r>
          </a:p>
        </p:txBody>
      </p:sp>
      <p:sp>
        <p:nvSpPr>
          <p:cNvPr id="11" name="Rectangle: Rounded Corners 22">
            <a:extLst>
              <a:ext uri="{FF2B5EF4-FFF2-40B4-BE49-F238E27FC236}">
                <a16:creationId xmlns:a16="http://schemas.microsoft.com/office/drawing/2014/main" id="{D2FC983E-0629-6D49-B6F5-0F78998E7281}"/>
              </a:ext>
            </a:extLst>
          </p:cNvPr>
          <p:cNvSpPr/>
          <p:nvPr/>
        </p:nvSpPr>
        <p:spPr>
          <a:xfrm>
            <a:off x="8321826" y="2005909"/>
            <a:ext cx="809304" cy="220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Function</a:t>
            </a:r>
          </a:p>
        </p:txBody>
      </p:sp>
      <p:sp>
        <p:nvSpPr>
          <p:cNvPr id="12" name="Rectangle: Rounded Corners 22">
            <a:extLst>
              <a:ext uri="{FF2B5EF4-FFF2-40B4-BE49-F238E27FC236}">
                <a16:creationId xmlns:a16="http://schemas.microsoft.com/office/drawing/2014/main" id="{12958E00-CCB7-7942-AE9A-164F801A7CCE}"/>
              </a:ext>
            </a:extLst>
          </p:cNvPr>
          <p:cNvSpPr/>
          <p:nvPr/>
        </p:nvSpPr>
        <p:spPr>
          <a:xfrm>
            <a:off x="2286108" y="1616843"/>
            <a:ext cx="912879" cy="2352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Interface</a:t>
            </a:r>
          </a:p>
        </p:txBody>
      </p:sp>
      <p:sp>
        <p:nvSpPr>
          <p:cNvPr id="13" name="Rectangle: Rounded Corners 22">
            <a:extLst>
              <a:ext uri="{FF2B5EF4-FFF2-40B4-BE49-F238E27FC236}">
                <a16:creationId xmlns:a16="http://schemas.microsoft.com/office/drawing/2014/main" id="{6CC9CD26-8468-CB44-919D-F2358A23C6F8}"/>
              </a:ext>
            </a:extLst>
          </p:cNvPr>
          <p:cNvSpPr/>
          <p:nvPr/>
        </p:nvSpPr>
        <p:spPr>
          <a:xfrm>
            <a:off x="8348183" y="2960851"/>
            <a:ext cx="760933" cy="2414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Item</a:t>
            </a: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295516B5-BBA3-B445-A385-A20E3846872C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H="1" flipV="1">
            <a:off x="2246272" y="1029244"/>
            <a:ext cx="39835" cy="705203"/>
          </a:xfrm>
          <a:prstGeom prst="curvedConnector3">
            <a:avLst>
              <a:gd name="adj1" fmla="val -5738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0B6152D-1B9A-4C47-8A6D-2C5E9CE73C14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 flipV="1">
            <a:off x="2286107" y="1734448"/>
            <a:ext cx="119717" cy="928198"/>
          </a:xfrm>
          <a:prstGeom prst="curvedConnector3">
            <a:avLst>
              <a:gd name="adj1" fmla="val -1909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22">
            <a:extLst>
              <a:ext uri="{FF2B5EF4-FFF2-40B4-BE49-F238E27FC236}">
                <a16:creationId xmlns:a16="http://schemas.microsoft.com/office/drawing/2014/main" id="{4CDD2A71-50D9-7043-89A8-3CBF9371A059}"/>
              </a:ext>
            </a:extLst>
          </p:cNvPr>
          <p:cNvSpPr/>
          <p:nvPr/>
        </p:nvSpPr>
        <p:spPr>
          <a:xfrm>
            <a:off x="7998616" y="3778727"/>
            <a:ext cx="1124349" cy="259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Control Action</a:t>
            </a:r>
          </a:p>
        </p:txBody>
      </p:sp>
      <p:sp>
        <p:nvSpPr>
          <p:cNvPr id="17" name="Rectangle: Rounded Corners 22">
            <a:extLst>
              <a:ext uri="{FF2B5EF4-FFF2-40B4-BE49-F238E27FC236}">
                <a16:creationId xmlns:a16="http://schemas.microsoft.com/office/drawing/2014/main" id="{DF5DE8BA-804B-0A47-91D8-7F2880A704F6}"/>
              </a:ext>
            </a:extLst>
          </p:cNvPr>
          <p:cNvSpPr/>
          <p:nvPr/>
        </p:nvSpPr>
        <p:spPr>
          <a:xfrm>
            <a:off x="9442670" y="3805758"/>
            <a:ext cx="974291" cy="24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Feedback</a:t>
            </a:r>
          </a:p>
        </p:txBody>
      </p:sp>
      <p:cxnSp>
        <p:nvCxnSpPr>
          <p:cNvPr id="18" name="Straight Arrow Connector 24">
            <a:extLst>
              <a:ext uri="{FF2B5EF4-FFF2-40B4-BE49-F238E27FC236}">
                <a16:creationId xmlns:a16="http://schemas.microsoft.com/office/drawing/2014/main" id="{B01F7DAB-4977-404B-A4B9-AE09090822D6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5400000" flipH="1" flipV="1">
            <a:off x="8356525" y="3406603"/>
            <a:ext cx="576390" cy="1678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8C53CC30-0776-C44D-9BDE-2A535A45BCA5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rot="16200000" flipV="1">
            <a:off x="9027523" y="2903465"/>
            <a:ext cx="603421" cy="12011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85CFFB1-780E-C54B-B354-B91D8877E6E3}"/>
              </a:ext>
            </a:extLst>
          </p:cNvPr>
          <p:cNvSpPr/>
          <p:nvPr/>
        </p:nvSpPr>
        <p:spPr>
          <a:xfrm>
            <a:off x="8653414" y="3426836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is a</a:t>
            </a:r>
            <a:endParaRPr lang="en-US" sz="1200"/>
          </a:p>
        </p:txBody>
      </p: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00621EFB-090F-2B46-9298-5DA1389355F7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8728650" y="2116334"/>
            <a:ext cx="402480" cy="844517"/>
          </a:xfrm>
          <a:prstGeom prst="curvedConnector4">
            <a:avLst>
              <a:gd name="adj1" fmla="val -56798"/>
              <a:gd name="adj2" fmla="val 565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3C2B639-477C-2D47-BEBC-6EA6E9245C21}"/>
              </a:ext>
            </a:extLst>
          </p:cNvPr>
          <p:cNvSpPr/>
          <p:nvPr/>
        </p:nvSpPr>
        <p:spPr>
          <a:xfrm>
            <a:off x="9174047" y="2441362"/>
            <a:ext cx="936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inputs /</a:t>
            </a:r>
          </a:p>
          <a:p>
            <a:r>
              <a:rPr lang="en-US" sz="1200">
                <a:cs typeface="Calibri"/>
              </a:rPr>
              <a:t>outputs /</a:t>
            </a:r>
          </a:p>
          <a:p>
            <a:r>
              <a:rPr lang="en-US" sz="1200">
                <a:cs typeface="Calibri"/>
              </a:rPr>
              <a:t>triggered by</a:t>
            </a:r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1F91E5-4957-D44B-83B3-6B547F45EB8C}"/>
              </a:ext>
            </a:extLst>
          </p:cNvPr>
          <p:cNvSpPr/>
          <p:nvPr/>
        </p:nvSpPr>
        <p:spPr>
          <a:xfrm>
            <a:off x="2012114" y="1335812"/>
            <a:ext cx="742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joined to</a:t>
            </a:r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96A97-B92F-4444-9D5D-F2878EFDBB4A}"/>
              </a:ext>
            </a:extLst>
          </p:cNvPr>
          <p:cNvSpPr/>
          <p:nvPr/>
        </p:nvSpPr>
        <p:spPr>
          <a:xfrm>
            <a:off x="2038132" y="2168144"/>
            <a:ext cx="1004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comprised of</a:t>
            </a:r>
            <a:endParaRPr lang="en-US" sz="12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8A3A0F-5624-1C46-B9C7-C0D15837CF5A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flipV="1">
            <a:off x="3085025" y="1029245"/>
            <a:ext cx="159554" cy="1633401"/>
          </a:xfrm>
          <a:prstGeom prst="curvedConnector3">
            <a:avLst>
              <a:gd name="adj1" fmla="val 3684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722B65-8E89-0A42-B9E5-B338951BE7CF}"/>
              </a:ext>
            </a:extLst>
          </p:cNvPr>
          <p:cNvSpPr/>
          <p:nvPr/>
        </p:nvSpPr>
        <p:spPr>
          <a:xfrm>
            <a:off x="2651463" y="1218320"/>
            <a:ext cx="912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connects to</a:t>
            </a:r>
            <a:endParaRPr lang="en-US" sz="1200"/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46F4AA6A-A6B4-5E46-976F-5990CF4C9688}"/>
              </a:ext>
            </a:extLst>
          </p:cNvPr>
          <p:cNvSpPr/>
          <p:nvPr/>
        </p:nvSpPr>
        <p:spPr>
          <a:xfrm>
            <a:off x="2405516" y="5461731"/>
            <a:ext cx="708210" cy="2875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Mode</a:t>
            </a:r>
          </a:p>
        </p:txBody>
      </p:sp>
      <p:sp>
        <p:nvSpPr>
          <p:cNvPr id="28" name="Rectangle: Rounded Corners 22">
            <a:extLst>
              <a:ext uri="{FF2B5EF4-FFF2-40B4-BE49-F238E27FC236}">
                <a16:creationId xmlns:a16="http://schemas.microsoft.com/office/drawing/2014/main" id="{4814EF7E-1265-8448-84AC-97D5E2843503}"/>
              </a:ext>
            </a:extLst>
          </p:cNvPr>
          <p:cNvSpPr/>
          <p:nvPr/>
        </p:nvSpPr>
        <p:spPr>
          <a:xfrm>
            <a:off x="4099121" y="5454886"/>
            <a:ext cx="1276490" cy="30666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Resilient Mode</a:t>
            </a:r>
          </a:p>
        </p:txBody>
      </p:sp>
      <p:sp>
        <p:nvSpPr>
          <p:cNvPr id="29" name="Rectangle: Rounded Corners 23">
            <a:extLst>
              <a:ext uri="{FF2B5EF4-FFF2-40B4-BE49-F238E27FC236}">
                <a16:creationId xmlns:a16="http://schemas.microsoft.com/office/drawing/2014/main" id="{0F0D390C-2AC7-FC4B-99C7-F819BAF8109F}"/>
              </a:ext>
            </a:extLst>
          </p:cNvPr>
          <p:cNvSpPr/>
          <p:nvPr/>
        </p:nvSpPr>
        <p:spPr>
          <a:xfrm>
            <a:off x="3424634" y="3770140"/>
            <a:ext cx="1126513" cy="276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Loss 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A5C0B9-00CE-E54A-BC9A-780D3752D1A9}"/>
              </a:ext>
            </a:extLst>
          </p:cNvPr>
          <p:cNvSpPr/>
          <p:nvPr/>
        </p:nvSpPr>
        <p:spPr>
          <a:xfrm>
            <a:off x="5587549" y="4968729"/>
            <a:ext cx="678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leads to</a:t>
            </a:r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F4707B-F86E-5A4F-BD01-E4356D545494}"/>
              </a:ext>
            </a:extLst>
          </p:cNvPr>
          <p:cNvSpPr/>
          <p:nvPr/>
        </p:nvSpPr>
        <p:spPr>
          <a:xfrm>
            <a:off x="6634145" y="5693706"/>
            <a:ext cx="678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leads to</a:t>
            </a:r>
            <a:endParaRPr lang="en-US" sz="1200"/>
          </a:p>
        </p:txBody>
      </p:sp>
      <p:cxnSp>
        <p:nvCxnSpPr>
          <p:cNvPr id="32" name="Straight Arrow Connector 24">
            <a:extLst>
              <a:ext uri="{FF2B5EF4-FFF2-40B4-BE49-F238E27FC236}">
                <a16:creationId xmlns:a16="http://schemas.microsoft.com/office/drawing/2014/main" id="{8AE05299-E342-5D48-85EF-9FDCD9E15906}"/>
              </a:ext>
            </a:extLst>
          </p:cNvPr>
          <p:cNvCxnSpPr>
            <a:cxnSpLocks/>
            <a:stCxn id="6" idx="2"/>
            <a:endCxn id="16" idx="2"/>
          </p:cNvCxnSpPr>
          <p:nvPr/>
        </p:nvCxnSpPr>
        <p:spPr>
          <a:xfrm rot="16200000" flipH="1">
            <a:off x="7351009" y="2828769"/>
            <a:ext cx="3794" cy="2415770"/>
          </a:xfrm>
          <a:prstGeom prst="curvedConnector3">
            <a:avLst>
              <a:gd name="adj1" fmla="val 113236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E7B2B1-F8C9-5044-9B40-CD52FEC39DEB}"/>
              </a:ext>
            </a:extLst>
          </p:cNvPr>
          <p:cNvSpPr/>
          <p:nvPr/>
        </p:nvSpPr>
        <p:spPr>
          <a:xfrm>
            <a:off x="6798164" y="4171714"/>
            <a:ext cx="1029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is variation of</a:t>
            </a:r>
            <a:endParaRPr lang="en-US" sz="120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CFE7220F-41FD-1740-BA25-C13E72D1208A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>
            <a:off x="4551147" y="3908640"/>
            <a:ext cx="9716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D1243A-29C6-EA40-B4BE-FA0995418420}"/>
              </a:ext>
            </a:extLst>
          </p:cNvPr>
          <p:cNvSpPr/>
          <p:nvPr/>
        </p:nvSpPr>
        <p:spPr>
          <a:xfrm>
            <a:off x="4755172" y="3896697"/>
            <a:ext cx="678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leads to</a:t>
            </a:r>
            <a:endParaRPr lang="en-US" sz="1200"/>
          </a:p>
        </p:txBody>
      </p: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DCBFDDBC-7E8B-5E44-A36D-774D5EA4E8EE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5400000">
            <a:off x="5198101" y="4661295"/>
            <a:ext cx="1573459" cy="320382"/>
          </a:xfrm>
          <a:prstGeom prst="curvedConnector4">
            <a:avLst>
              <a:gd name="adj1" fmla="val 45431"/>
              <a:gd name="adj2" fmla="val 1713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F0D255-EEA4-374E-81AF-7F6D76EC6A62}"/>
              </a:ext>
            </a:extLst>
          </p:cNvPr>
          <p:cNvSpPr/>
          <p:nvPr/>
        </p:nvSpPr>
        <p:spPr>
          <a:xfrm>
            <a:off x="619453" y="5272432"/>
            <a:ext cx="988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contained by</a:t>
            </a:r>
          </a:p>
        </p:txBody>
      </p: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771A28BF-975B-7E4A-8AA9-EE01C98165B4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rot="10800000">
            <a:off x="3113727" y="5605505"/>
            <a:ext cx="985395" cy="27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659C2B-7ACE-E34A-B828-68099589A69B}"/>
              </a:ext>
            </a:extLst>
          </p:cNvPr>
          <p:cNvSpPr/>
          <p:nvPr/>
        </p:nvSpPr>
        <p:spPr>
          <a:xfrm>
            <a:off x="3224434" y="5549431"/>
            <a:ext cx="490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cs typeface="Calibri"/>
              </a:rPr>
              <a:t>is a</a:t>
            </a:r>
            <a:endParaRPr lang="en-US" sz="1200"/>
          </a:p>
        </p:txBody>
      </p:sp>
      <p:cxnSp>
        <p:nvCxnSpPr>
          <p:cNvPr id="40" name="Straight Arrow Connector 24">
            <a:extLst>
              <a:ext uri="{FF2B5EF4-FFF2-40B4-BE49-F238E27FC236}">
                <a16:creationId xmlns:a16="http://schemas.microsoft.com/office/drawing/2014/main" id="{896C0CB5-B1E4-9844-8806-95F7818BA2D6}"/>
              </a:ext>
            </a:extLst>
          </p:cNvPr>
          <p:cNvCxnSpPr>
            <a:cxnSpLocks/>
            <a:stCxn id="29" idx="1"/>
            <a:endCxn id="9" idx="1"/>
          </p:cNvCxnSpPr>
          <p:nvPr/>
        </p:nvCxnSpPr>
        <p:spPr>
          <a:xfrm rot="10800000">
            <a:off x="2246274" y="1029246"/>
            <a:ext cx="1178361" cy="2879395"/>
          </a:xfrm>
          <a:prstGeom prst="curvedConnector3">
            <a:avLst>
              <a:gd name="adj1" fmla="val 1862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A40E8D3-A87F-CA41-B3BA-C5A2DA8D9522}"/>
              </a:ext>
            </a:extLst>
          </p:cNvPr>
          <p:cNvSpPr/>
          <p:nvPr/>
        </p:nvSpPr>
        <p:spPr>
          <a:xfrm>
            <a:off x="2166134" y="3440126"/>
            <a:ext cx="1252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is precipitated by</a:t>
            </a:r>
            <a:endParaRPr lang="en-US" sz="1200"/>
          </a:p>
        </p:txBody>
      </p:sp>
      <p:cxnSp>
        <p:nvCxnSpPr>
          <p:cNvPr id="42" name="Straight Arrow Connector 24">
            <a:extLst>
              <a:ext uri="{FF2B5EF4-FFF2-40B4-BE49-F238E27FC236}">
                <a16:creationId xmlns:a16="http://schemas.microsoft.com/office/drawing/2014/main" id="{2F0F2B17-8DEB-B249-A454-7883846DEE8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16200000" flipH="1">
            <a:off x="3658755" y="4376274"/>
            <a:ext cx="1407747" cy="749475"/>
          </a:xfrm>
          <a:prstGeom prst="curvedConnector3">
            <a:avLst>
              <a:gd name="adj1" fmla="val 335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AC4F8AC-67C6-564F-8E5E-34965A06FBA9}"/>
              </a:ext>
            </a:extLst>
          </p:cNvPr>
          <p:cNvSpPr/>
          <p:nvPr/>
        </p:nvSpPr>
        <p:spPr>
          <a:xfrm>
            <a:off x="4151347" y="4284121"/>
            <a:ext cx="1222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is remediated by</a:t>
            </a:r>
            <a:endParaRPr lang="en-US" sz="1200"/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4131FF12-700F-6B46-825C-85C32CF6761C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rot="16200000" flipV="1">
            <a:off x="2873283" y="2655532"/>
            <a:ext cx="986751" cy="12424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F192FD6-5450-7B4E-B8FB-F2B6DBFDED9A}"/>
              </a:ext>
            </a:extLst>
          </p:cNvPr>
          <p:cNvSpPr/>
          <p:nvPr/>
        </p:nvSpPr>
        <p:spPr>
          <a:xfrm>
            <a:off x="3331577" y="3053938"/>
            <a:ext cx="166584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200">
                <a:cs typeface="Calibri"/>
              </a:rPr>
              <a:t>detected by monitoring</a:t>
            </a:r>
          </a:p>
        </p:txBody>
      </p: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2776744-6B8E-3044-8FC2-EC5919B296CD}"/>
              </a:ext>
            </a:extLst>
          </p:cNvPr>
          <p:cNvCxnSpPr>
            <a:cxnSpLocks/>
          </p:cNvCxnSpPr>
          <p:nvPr/>
        </p:nvCxnSpPr>
        <p:spPr>
          <a:xfrm rot="10800000">
            <a:off x="2277648" y="1013604"/>
            <a:ext cx="159243" cy="4576260"/>
          </a:xfrm>
          <a:prstGeom prst="curvedConnector3">
            <a:avLst>
              <a:gd name="adj1" fmla="val 13919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9FD3BCB3-0164-7842-8C9D-7C904CCB3864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rot="5400000" flipH="1" flipV="1">
            <a:off x="5585493" y="629156"/>
            <a:ext cx="1543382" cy="473858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22">
            <a:extLst>
              <a:ext uri="{FF2B5EF4-FFF2-40B4-BE49-F238E27FC236}">
                <a16:creationId xmlns:a16="http://schemas.microsoft.com/office/drawing/2014/main" id="{90B7413D-E64F-CB4A-9AE5-24FEFBF13C83}"/>
              </a:ext>
            </a:extLst>
          </p:cNvPr>
          <p:cNvSpPr/>
          <p:nvPr/>
        </p:nvSpPr>
        <p:spPr>
          <a:xfrm>
            <a:off x="7525594" y="4666877"/>
            <a:ext cx="1244487" cy="4538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Requirement</a:t>
            </a:r>
          </a:p>
          <a:p>
            <a:pPr algn="ctr"/>
            <a:r>
              <a:rPr lang="en-US" sz="1000">
                <a:solidFill>
                  <a:schemeClr val="tx1"/>
                </a:solidFill>
                <a:cs typeface="Calibri"/>
              </a:rPr>
              <a:t>(Constraint)</a:t>
            </a:r>
          </a:p>
        </p:txBody>
      </p: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AA16A0D0-1D08-9D4A-A48E-6B828372ACA5}"/>
              </a:ext>
            </a:extLst>
          </p:cNvPr>
          <p:cNvCxnSpPr>
            <a:cxnSpLocks/>
            <a:stCxn id="6" idx="2"/>
            <a:endCxn id="48" idx="1"/>
          </p:cNvCxnSpPr>
          <p:nvPr/>
        </p:nvCxnSpPr>
        <p:spPr>
          <a:xfrm rot="16200000" flipH="1">
            <a:off x="6405778" y="3773999"/>
            <a:ext cx="859058" cy="138057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E6DBE672-C002-A440-8B5B-6AB2528D8DBF}"/>
              </a:ext>
            </a:extLst>
          </p:cNvPr>
          <p:cNvCxnSpPr>
            <a:cxnSpLocks/>
            <a:stCxn id="5" idx="0"/>
            <a:endCxn id="48" idx="1"/>
          </p:cNvCxnSpPr>
          <p:nvPr/>
        </p:nvCxnSpPr>
        <p:spPr>
          <a:xfrm rot="5400000" flipH="1" flipV="1">
            <a:off x="6593630" y="4532478"/>
            <a:ext cx="570627" cy="129330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E5F6536-1A94-E84D-9212-F4C0C75DCA8E}"/>
              </a:ext>
            </a:extLst>
          </p:cNvPr>
          <p:cNvSpPr/>
          <p:nvPr/>
        </p:nvSpPr>
        <p:spPr>
          <a:xfrm>
            <a:off x="6487016" y="4742512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elicits</a:t>
            </a:r>
          </a:p>
        </p:txBody>
      </p:sp>
      <p:cxnSp>
        <p:nvCxnSpPr>
          <p:cNvPr id="52" name="Straight Arrow Connector 24">
            <a:extLst>
              <a:ext uri="{FF2B5EF4-FFF2-40B4-BE49-F238E27FC236}">
                <a16:creationId xmlns:a16="http://schemas.microsoft.com/office/drawing/2014/main" id="{00528796-2135-8E4B-BE5D-38C70FBA29BF}"/>
              </a:ext>
            </a:extLst>
          </p:cNvPr>
          <p:cNvCxnSpPr>
            <a:cxnSpLocks/>
            <a:stCxn id="28" idx="2"/>
            <a:endCxn id="16" idx="3"/>
          </p:cNvCxnSpPr>
          <p:nvPr/>
        </p:nvCxnSpPr>
        <p:spPr>
          <a:xfrm rot="5400000" flipH="1" flipV="1">
            <a:off x="6003711" y="2642293"/>
            <a:ext cx="1852908" cy="4385599"/>
          </a:xfrm>
          <a:prstGeom prst="curvedConnector4">
            <a:avLst>
              <a:gd name="adj1" fmla="val -23682"/>
              <a:gd name="adj2" fmla="val 1152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0C01F2B-A4DA-BB41-A9A1-499CF37BCA4B}"/>
              </a:ext>
            </a:extLst>
          </p:cNvPr>
          <p:cNvSpPr/>
          <p:nvPr/>
        </p:nvSpPr>
        <p:spPr>
          <a:xfrm>
            <a:off x="8768735" y="4260048"/>
            <a:ext cx="947247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200">
                <a:cs typeface="Calibri"/>
              </a:rPr>
              <a:t>managed by</a:t>
            </a:r>
            <a:endParaRPr lang="en-US" sz="1200"/>
          </a:p>
        </p:txBody>
      </p: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D557EE66-C64F-EF47-971F-17938AB56F0E}"/>
              </a:ext>
            </a:extLst>
          </p:cNvPr>
          <p:cNvCxnSpPr>
            <a:cxnSpLocks/>
            <a:stCxn id="29" idx="0"/>
            <a:endCxn id="13" idx="1"/>
          </p:cNvCxnSpPr>
          <p:nvPr/>
        </p:nvCxnSpPr>
        <p:spPr>
          <a:xfrm rot="5400000" flipH="1" flipV="1">
            <a:off x="5823764" y="1245721"/>
            <a:ext cx="688546" cy="436029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22">
            <a:extLst>
              <a:ext uri="{FF2B5EF4-FFF2-40B4-BE49-F238E27FC236}">
                <a16:creationId xmlns:a16="http://schemas.microsoft.com/office/drawing/2014/main" id="{266AD5CF-92E4-A74C-9CF4-3875AB72CD5E}"/>
              </a:ext>
            </a:extLst>
          </p:cNvPr>
          <p:cNvSpPr/>
          <p:nvPr/>
        </p:nvSpPr>
        <p:spPr>
          <a:xfrm>
            <a:off x="6935174" y="3778727"/>
            <a:ext cx="974291" cy="24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Context</a:t>
            </a:r>
          </a:p>
        </p:txBody>
      </p: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21341F84-3D87-764B-92E6-CF99E7041C63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rot="5400000" flipH="1" flipV="1">
            <a:off x="7787290" y="2837367"/>
            <a:ext cx="576390" cy="13063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59859E-EB8D-A34B-896B-F6F26E01615F}"/>
              </a:ext>
            </a:extLst>
          </p:cNvPr>
          <p:cNvSpPr/>
          <p:nvPr/>
        </p:nvSpPr>
        <p:spPr>
          <a:xfrm>
            <a:off x="6124309" y="3308016"/>
            <a:ext cx="1344342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200">
                <a:cs typeface="Calibri"/>
              </a:rPr>
              <a:t>has process model</a:t>
            </a:r>
            <a:endParaRPr lang="en-US" sz="1200"/>
          </a:p>
        </p:txBody>
      </p:sp>
      <p:sp>
        <p:nvSpPr>
          <p:cNvPr id="58" name="Rectangle: Rounded Corners 23">
            <a:extLst>
              <a:ext uri="{FF2B5EF4-FFF2-40B4-BE49-F238E27FC236}">
                <a16:creationId xmlns:a16="http://schemas.microsoft.com/office/drawing/2014/main" id="{4016112D-A6A5-0649-817B-D39A5F231C0A}"/>
              </a:ext>
            </a:extLst>
          </p:cNvPr>
          <p:cNvSpPr/>
          <p:nvPr/>
        </p:nvSpPr>
        <p:spPr>
          <a:xfrm>
            <a:off x="2494489" y="4402087"/>
            <a:ext cx="732532" cy="276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Sentinel</a:t>
            </a:r>
          </a:p>
        </p:txBody>
      </p: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903CC9E8-4D43-0743-B722-DA08D172B33A}"/>
              </a:ext>
            </a:extLst>
          </p:cNvPr>
          <p:cNvCxnSpPr>
            <a:cxnSpLocks/>
            <a:stCxn id="58" idx="1"/>
            <a:endCxn id="9" idx="1"/>
          </p:cNvCxnSpPr>
          <p:nvPr/>
        </p:nvCxnSpPr>
        <p:spPr>
          <a:xfrm rot="10800000">
            <a:off x="2246273" y="1029245"/>
            <a:ext cx="248216" cy="3511342"/>
          </a:xfrm>
          <a:prstGeom prst="curvedConnector3">
            <a:avLst>
              <a:gd name="adj1" fmla="val 58589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C84A1B8-0659-EE4C-A80A-DE961599D740}"/>
              </a:ext>
            </a:extLst>
          </p:cNvPr>
          <p:cNvSpPr/>
          <p:nvPr/>
        </p:nvSpPr>
        <p:spPr>
          <a:xfrm>
            <a:off x="1729901" y="435271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is a</a:t>
            </a:r>
            <a:endParaRPr lang="en-US" sz="1200"/>
          </a:p>
        </p:txBody>
      </p:sp>
      <p:cxnSp>
        <p:nvCxnSpPr>
          <p:cNvPr id="61" name="Straight Arrow Connector 24">
            <a:extLst>
              <a:ext uri="{FF2B5EF4-FFF2-40B4-BE49-F238E27FC236}">
                <a16:creationId xmlns:a16="http://schemas.microsoft.com/office/drawing/2014/main" id="{42151B08-B458-464B-8BB2-F953620DA0AB}"/>
              </a:ext>
            </a:extLst>
          </p:cNvPr>
          <p:cNvCxnSpPr>
            <a:cxnSpLocks/>
            <a:stCxn id="58" idx="0"/>
            <a:endCxn id="29" idx="2"/>
          </p:cNvCxnSpPr>
          <p:nvPr/>
        </p:nvCxnSpPr>
        <p:spPr>
          <a:xfrm rot="5400000" flipH="1" flipV="1">
            <a:off x="3246849" y="3661045"/>
            <a:ext cx="354948" cy="112713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198358-3330-8045-A5CB-00379E1DD096}"/>
              </a:ext>
            </a:extLst>
          </p:cNvPr>
          <p:cNvSpPr/>
          <p:nvPr/>
        </p:nvSpPr>
        <p:spPr>
          <a:xfrm>
            <a:off x="2129300" y="4011627"/>
            <a:ext cx="1179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protects against</a:t>
            </a:r>
            <a:endParaRPr lang="en-US" sz="1200"/>
          </a:p>
        </p:txBody>
      </p:sp>
      <p:sp>
        <p:nvSpPr>
          <p:cNvPr id="63" name="Rectangle: Rounded Corners 23">
            <a:extLst>
              <a:ext uri="{FF2B5EF4-FFF2-40B4-BE49-F238E27FC236}">
                <a16:creationId xmlns:a16="http://schemas.microsoft.com/office/drawing/2014/main" id="{0398C596-C352-A242-BE49-2DE65A110617}"/>
              </a:ext>
            </a:extLst>
          </p:cNvPr>
          <p:cNvSpPr/>
          <p:nvPr/>
        </p:nvSpPr>
        <p:spPr>
          <a:xfrm>
            <a:off x="1544330" y="4881011"/>
            <a:ext cx="1365647" cy="276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Threat Simulator</a:t>
            </a:r>
          </a:p>
        </p:txBody>
      </p:sp>
      <p:cxnSp>
        <p:nvCxnSpPr>
          <p:cNvPr id="64" name="Straight Arrow Connector 24">
            <a:extLst>
              <a:ext uri="{FF2B5EF4-FFF2-40B4-BE49-F238E27FC236}">
                <a16:creationId xmlns:a16="http://schemas.microsoft.com/office/drawing/2014/main" id="{265A8352-D7FF-824D-A09B-D01AD63235CC}"/>
              </a:ext>
            </a:extLst>
          </p:cNvPr>
          <p:cNvCxnSpPr>
            <a:cxnSpLocks/>
            <a:stCxn id="63" idx="3"/>
            <a:endCxn id="29" idx="2"/>
          </p:cNvCxnSpPr>
          <p:nvPr/>
        </p:nvCxnSpPr>
        <p:spPr>
          <a:xfrm flipV="1">
            <a:off x="2909977" y="4047139"/>
            <a:ext cx="1077914" cy="97237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94FE527-AFAF-584A-9520-9B4A24B0B616}"/>
              </a:ext>
            </a:extLst>
          </p:cNvPr>
          <p:cNvSpPr/>
          <p:nvPr/>
        </p:nvSpPr>
        <p:spPr>
          <a:xfrm>
            <a:off x="2891253" y="4972338"/>
            <a:ext cx="779509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200">
                <a:cs typeface="Calibri"/>
              </a:rPr>
              <a:t>simulates</a:t>
            </a:r>
            <a:endParaRPr lang="en-US" sz="1200"/>
          </a:p>
        </p:txBody>
      </p:sp>
      <p:cxnSp>
        <p:nvCxnSpPr>
          <p:cNvPr id="66" name="Straight Arrow Connector 24">
            <a:extLst>
              <a:ext uri="{FF2B5EF4-FFF2-40B4-BE49-F238E27FC236}">
                <a16:creationId xmlns:a16="http://schemas.microsoft.com/office/drawing/2014/main" id="{56FDC91D-A0F4-2E4A-9673-CEC5A1439FE1}"/>
              </a:ext>
            </a:extLst>
          </p:cNvPr>
          <p:cNvCxnSpPr>
            <a:cxnSpLocks/>
            <a:stCxn id="63" idx="1"/>
            <a:endCxn id="9" idx="1"/>
          </p:cNvCxnSpPr>
          <p:nvPr/>
        </p:nvCxnSpPr>
        <p:spPr>
          <a:xfrm rot="10800000" flipH="1">
            <a:off x="1544329" y="1029245"/>
            <a:ext cx="701943" cy="3990266"/>
          </a:xfrm>
          <a:prstGeom prst="curvedConnector3">
            <a:avLst>
              <a:gd name="adj1" fmla="val -1388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8619139-3C46-3645-8AC6-F19C2D07FA68}"/>
              </a:ext>
            </a:extLst>
          </p:cNvPr>
          <p:cNvSpPr/>
          <p:nvPr/>
        </p:nvSpPr>
        <p:spPr>
          <a:xfrm>
            <a:off x="1173927" y="4620451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is a</a:t>
            </a:r>
            <a:endParaRPr lang="en-US" sz="1200"/>
          </a:p>
        </p:txBody>
      </p:sp>
      <p:sp>
        <p:nvSpPr>
          <p:cNvPr id="68" name="Rectangle: Rounded Corners 22">
            <a:extLst>
              <a:ext uri="{FF2B5EF4-FFF2-40B4-BE49-F238E27FC236}">
                <a16:creationId xmlns:a16="http://schemas.microsoft.com/office/drawing/2014/main" id="{4FBFAE33-B998-364F-BE51-EA3A0E85DEBF}"/>
              </a:ext>
            </a:extLst>
          </p:cNvPr>
          <p:cNvSpPr/>
          <p:nvPr/>
        </p:nvSpPr>
        <p:spPr>
          <a:xfrm>
            <a:off x="4206082" y="1523631"/>
            <a:ext cx="809304" cy="220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Resource</a:t>
            </a:r>
          </a:p>
        </p:txBody>
      </p:sp>
      <p:cxnSp>
        <p:nvCxnSpPr>
          <p:cNvPr id="69" name="Straight Arrow Connector 24">
            <a:extLst>
              <a:ext uri="{FF2B5EF4-FFF2-40B4-BE49-F238E27FC236}">
                <a16:creationId xmlns:a16="http://schemas.microsoft.com/office/drawing/2014/main" id="{E8FCD5AC-F70E-414C-B63A-A98DFCC2DE1E}"/>
              </a:ext>
            </a:extLst>
          </p:cNvPr>
          <p:cNvCxnSpPr>
            <a:cxnSpLocks/>
            <a:stCxn id="29" idx="0"/>
            <a:endCxn id="68" idx="2"/>
          </p:cNvCxnSpPr>
          <p:nvPr/>
        </p:nvCxnSpPr>
        <p:spPr>
          <a:xfrm rot="5400000" flipH="1" flipV="1">
            <a:off x="3286482" y="2445889"/>
            <a:ext cx="2025660" cy="62284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4">
            <a:extLst>
              <a:ext uri="{FF2B5EF4-FFF2-40B4-BE49-F238E27FC236}">
                <a16:creationId xmlns:a16="http://schemas.microsoft.com/office/drawing/2014/main" id="{77E9BBF1-82E4-934B-97D2-AE4F4E7581BF}"/>
              </a:ext>
            </a:extLst>
          </p:cNvPr>
          <p:cNvCxnSpPr>
            <a:cxnSpLocks/>
            <a:stCxn id="11" idx="1"/>
            <a:endCxn id="68" idx="3"/>
          </p:cNvCxnSpPr>
          <p:nvPr/>
        </p:nvCxnSpPr>
        <p:spPr>
          <a:xfrm rot="10800000">
            <a:off x="5015386" y="1634056"/>
            <a:ext cx="3306440" cy="4822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E9C0616-9AF6-3D47-8D87-F23FD5DA8356}"/>
              </a:ext>
            </a:extLst>
          </p:cNvPr>
          <p:cNvSpPr/>
          <p:nvPr/>
        </p:nvSpPr>
        <p:spPr>
          <a:xfrm>
            <a:off x="5144419" y="1631572"/>
            <a:ext cx="936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captures /</a:t>
            </a:r>
          </a:p>
          <a:p>
            <a:r>
              <a:rPr lang="en-US" sz="1200">
                <a:cs typeface="Calibri"/>
              </a:rPr>
              <a:t>consumes /</a:t>
            </a:r>
          </a:p>
          <a:p>
            <a:r>
              <a:rPr lang="en-US" sz="1200">
                <a:cs typeface="Calibri"/>
              </a:rPr>
              <a:t>produces</a:t>
            </a:r>
            <a:endParaRPr lang="en-US" sz="1200"/>
          </a:p>
        </p:txBody>
      </p:sp>
      <p:cxnSp>
        <p:nvCxnSpPr>
          <p:cNvPr id="72" name="Straight Arrow Connector 24">
            <a:extLst>
              <a:ext uri="{FF2B5EF4-FFF2-40B4-BE49-F238E27FC236}">
                <a16:creationId xmlns:a16="http://schemas.microsoft.com/office/drawing/2014/main" id="{2FB44DEC-AC04-A044-B981-A825F16F0D38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 flipH="1">
            <a:off x="4099121" y="2116334"/>
            <a:ext cx="5032009" cy="3491883"/>
          </a:xfrm>
          <a:prstGeom prst="curvedConnector5">
            <a:avLst>
              <a:gd name="adj1" fmla="val -35038"/>
              <a:gd name="adj2" fmla="val 122226"/>
              <a:gd name="adj3" fmla="val 1114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C9B085E-B6C1-2F45-892B-A696D15C93DD}"/>
              </a:ext>
            </a:extLst>
          </p:cNvPr>
          <p:cNvSpPr/>
          <p:nvPr/>
        </p:nvSpPr>
        <p:spPr>
          <a:xfrm>
            <a:off x="2886280" y="6079351"/>
            <a:ext cx="1125308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200">
                <a:cs typeface="Calibri"/>
              </a:rPr>
              <a:t>is recovered by</a:t>
            </a:r>
            <a:endParaRPr lang="en-US" sz="12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0758911-EEB9-0D48-90F7-FFF626ECE65A}"/>
              </a:ext>
            </a:extLst>
          </p:cNvPr>
          <p:cNvGrpSpPr/>
          <p:nvPr/>
        </p:nvGrpSpPr>
        <p:grpSpPr>
          <a:xfrm>
            <a:off x="11079506" y="2998449"/>
            <a:ext cx="953051" cy="2801769"/>
            <a:chOff x="10959157" y="253573"/>
            <a:chExt cx="953051" cy="2801769"/>
          </a:xfrm>
        </p:grpSpPr>
        <p:sp>
          <p:nvSpPr>
            <p:cNvPr id="75" name="Rectangle: Rounded Corners 22">
              <a:extLst>
                <a:ext uri="{FF2B5EF4-FFF2-40B4-BE49-F238E27FC236}">
                  <a16:creationId xmlns:a16="http://schemas.microsoft.com/office/drawing/2014/main" id="{A6580630-7658-614D-BF2A-D11DB31DEEE7}"/>
                </a:ext>
              </a:extLst>
            </p:cNvPr>
            <p:cNvSpPr/>
            <p:nvPr/>
          </p:nvSpPr>
          <p:spPr>
            <a:xfrm>
              <a:off x="10961214" y="669534"/>
              <a:ext cx="948937" cy="30158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cs typeface="Calibri"/>
                </a:rPr>
                <a:t>Functional</a:t>
              </a:r>
              <a:endParaRPr lang="en-US" sz="1000"/>
            </a:p>
          </p:txBody>
        </p:sp>
        <p:sp>
          <p:nvSpPr>
            <p:cNvPr id="76" name="Rectangle: Rounded Corners 22">
              <a:extLst>
                <a:ext uri="{FF2B5EF4-FFF2-40B4-BE49-F238E27FC236}">
                  <a16:creationId xmlns:a16="http://schemas.microsoft.com/office/drawing/2014/main" id="{7911B402-B4A3-D646-B918-86069B91FA1F}"/>
                </a:ext>
              </a:extLst>
            </p:cNvPr>
            <p:cNvSpPr/>
            <p:nvPr/>
          </p:nvSpPr>
          <p:spPr>
            <a:xfrm>
              <a:off x="10959157" y="1085496"/>
              <a:ext cx="953051" cy="30158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cs typeface="Calibri"/>
                </a:rPr>
                <a:t>Physical</a:t>
              </a:r>
              <a:endParaRPr lang="en-US" sz="1000"/>
            </a:p>
          </p:txBody>
        </p:sp>
        <p:sp>
          <p:nvSpPr>
            <p:cNvPr id="77" name="Rectangle: Rounded Corners 22">
              <a:extLst>
                <a:ext uri="{FF2B5EF4-FFF2-40B4-BE49-F238E27FC236}">
                  <a16:creationId xmlns:a16="http://schemas.microsoft.com/office/drawing/2014/main" id="{61E6843E-62B5-A942-9CB1-24F9778EF143}"/>
                </a:ext>
              </a:extLst>
            </p:cNvPr>
            <p:cNvSpPr/>
            <p:nvPr/>
          </p:nvSpPr>
          <p:spPr>
            <a:xfrm>
              <a:off x="10960700" y="1501459"/>
              <a:ext cx="949964" cy="30158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cs typeface="Calibri"/>
                </a:rPr>
                <a:t>Interface</a:t>
              </a:r>
              <a:endParaRPr lang="en-US" sz="1000"/>
            </a:p>
          </p:txBody>
        </p:sp>
        <p:sp>
          <p:nvSpPr>
            <p:cNvPr id="78" name="Rectangle: Rounded Corners 22">
              <a:extLst>
                <a:ext uri="{FF2B5EF4-FFF2-40B4-BE49-F238E27FC236}">
                  <a16:creationId xmlns:a16="http://schemas.microsoft.com/office/drawing/2014/main" id="{27AD8D4A-55B2-A442-BFBA-D54D075E9B71}"/>
                </a:ext>
              </a:extLst>
            </p:cNvPr>
            <p:cNvSpPr/>
            <p:nvPr/>
          </p:nvSpPr>
          <p:spPr>
            <a:xfrm>
              <a:off x="10960700" y="1917425"/>
              <a:ext cx="949964" cy="3015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cs typeface="Calibri"/>
                </a:rPr>
                <a:t>STPA / MA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: Rounded Corners 22">
              <a:extLst>
                <a:ext uri="{FF2B5EF4-FFF2-40B4-BE49-F238E27FC236}">
                  <a16:creationId xmlns:a16="http://schemas.microsoft.com/office/drawing/2014/main" id="{D2F15EEE-0B41-6C42-8A00-19F4C6D837BE}"/>
                </a:ext>
              </a:extLst>
            </p:cNvPr>
            <p:cNvSpPr/>
            <p:nvPr/>
          </p:nvSpPr>
          <p:spPr>
            <a:xfrm>
              <a:off x="10962359" y="253573"/>
              <a:ext cx="946646" cy="30158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cs typeface="Calibri"/>
                </a:rPr>
                <a:t>Requirement</a:t>
              </a:r>
              <a:endParaRPr lang="en-US" sz="1000"/>
            </a:p>
          </p:txBody>
        </p:sp>
        <p:sp>
          <p:nvSpPr>
            <p:cNvPr id="80" name="Rectangle: Rounded Corners 22">
              <a:extLst>
                <a:ext uri="{FF2B5EF4-FFF2-40B4-BE49-F238E27FC236}">
                  <a16:creationId xmlns:a16="http://schemas.microsoft.com/office/drawing/2014/main" id="{DF673FD4-FBDE-D14A-A8CC-197268D4FA19}"/>
                </a:ext>
              </a:extLst>
            </p:cNvPr>
            <p:cNvSpPr/>
            <p:nvPr/>
          </p:nvSpPr>
          <p:spPr>
            <a:xfrm>
              <a:off x="10960700" y="2333389"/>
              <a:ext cx="949964" cy="30158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cs typeface="Calibri"/>
                </a:rPr>
                <a:t>Verification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: Rounded Corners 22">
              <a:extLst>
                <a:ext uri="{FF2B5EF4-FFF2-40B4-BE49-F238E27FC236}">
                  <a16:creationId xmlns:a16="http://schemas.microsoft.com/office/drawing/2014/main" id="{6227347D-4BE9-B240-9AF3-EF1D9C9F3812}"/>
                </a:ext>
              </a:extLst>
            </p:cNvPr>
            <p:cNvSpPr/>
            <p:nvPr/>
          </p:nvSpPr>
          <p:spPr>
            <a:xfrm>
              <a:off x="10961772" y="2753761"/>
              <a:ext cx="949964" cy="30158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cs typeface="Calibri"/>
                </a:rPr>
                <a:t>Static Analysis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82" name="Rectangle: Rounded Corners 22">
            <a:extLst>
              <a:ext uri="{FF2B5EF4-FFF2-40B4-BE49-F238E27FC236}">
                <a16:creationId xmlns:a16="http://schemas.microsoft.com/office/drawing/2014/main" id="{EE57CC5E-7545-7947-BD0F-53E3F0D27662}"/>
              </a:ext>
            </a:extLst>
          </p:cNvPr>
          <p:cNvSpPr/>
          <p:nvPr/>
        </p:nvSpPr>
        <p:spPr>
          <a:xfrm>
            <a:off x="3560180" y="353011"/>
            <a:ext cx="1244487" cy="4538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Requirement</a:t>
            </a:r>
          </a:p>
          <a:p>
            <a:pPr algn="ctr"/>
            <a:r>
              <a:rPr lang="en-US" sz="1000">
                <a:solidFill>
                  <a:schemeClr val="tx1"/>
                </a:solidFill>
                <a:cs typeface="Calibri"/>
              </a:rPr>
              <a:t>(Functional)</a:t>
            </a:r>
          </a:p>
        </p:txBody>
      </p: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40420144-6555-CA4F-8293-515D095C5339}"/>
              </a:ext>
            </a:extLst>
          </p:cNvPr>
          <p:cNvCxnSpPr>
            <a:cxnSpLocks/>
            <a:stCxn id="9" idx="0"/>
            <a:endCxn id="82" idx="1"/>
          </p:cNvCxnSpPr>
          <p:nvPr/>
        </p:nvCxnSpPr>
        <p:spPr>
          <a:xfrm rot="5400000" flipH="1" flipV="1">
            <a:off x="3003069" y="322306"/>
            <a:ext cx="299468" cy="814754"/>
          </a:xfrm>
          <a:prstGeom prst="curvedConnector2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C76A487-E88F-D84C-8132-63CA49B41776}"/>
              </a:ext>
            </a:extLst>
          </p:cNvPr>
          <p:cNvSpPr/>
          <p:nvPr/>
        </p:nvSpPr>
        <p:spPr>
          <a:xfrm>
            <a:off x="2454574" y="38690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specifies</a:t>
            </a:r>
            <a:endParaRPr lang="en-US" sz="1200"/>
          </a:p>
        </p:txBody>
      </p:sp>
      <p:cxnSp>
        <p:nvCxnSpPr>
          <p:cNvPr id="85" name="Straight Arrow Connector 24">
            <a:extLst>
              <a:ext uri="{FF2B5EF4-FFF2-40B4-BE49-F238E27FC236}">
                <a16:creationId xmlns:a16="http://schemas.microsoft.com/office/drawing/2014/main" id="{42F482C9-79D2-FD4A-ABD4-CFF2278FE2B3}"/>
              </a:ext>
            </a:extLst>
          </p:cNvPr>
          <p:cNvCxnSpPr>
            <a:cxnSpLocks/>
            <a:stCxn id="11" idx="0"/>
            <a:endCxn id="82" idx="2"/>
          </p:cNvCxnSpPr>
          <p:nvPr/>
        </p:nvCxnSpPr>
        <p:spPr>
          <a:xfrm rot="16200000" flipV="1">
            <a:off x="5854940" y="-865629"/>
            <a:ext cx="1199023" cy="4544054"/>
          </a:xfrm>
          <a:prstGeom prst="curvedConnector3">
            <a:avLst>
              <a:gd name="adj1" fmla="val 47939"/>
            </a:avLst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92C024E-D7A1-FB47-B977-FC417711CDB7}"/>
              </a:ext>
            </a:extLst>
          </p:cNvPr>
          <p:cNvSpPr/>
          <p:nvPr/>
        </p:nvSpPr>
        <p:spPr>
          <a:xfrm>
            <a:off x="5600697" y="1160906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basis of</a:t>
            </a:r>
            <a:endParaRPr lang="en-US" sz="1200"/>
          </a:p>
        </p:txBody>
      </p:sp>
      <p:sp>
        <p:nvSpPr>
          <p:cNvPr id="87" name="Rectangle: Rounded Corners 22">
            <a:extLst>
              <a:ext uri="{FF2B5EF4-FFF2-40B4-BE49-F238E27FC236}">
                <a16:creationId xmlns:a16="http://schemas.microsoft.com/office/drawing/2014/main" id="{4C8C1ECF-2C0A-554B-998E-944C7DDFBA18}"/>
              </a:ext>
            </a:extLst>
          </p:cNvPr>
          <p:cNvSpPr/>
          <p:nvPr/>
        </p:nvSpPr>
        <p:spPr>
          <a:xfrm>
            <a:off x="5391269" y="781024"/>
            <a:ext cx="1772776" cy="2414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Verification Requirement</a:t>
            </a:r>
          </a:p>
        </p:txBody>
      </p:sp>
      <p:sp>
        <p:nvSpPr>
          <p:cNvPr id="88" name="Rectangle: Rounded Corners 22">
            <a:extLst>
              <a:ext uri="{FF2B5EF4-FFF2-40B4-BE49-F238E27FC236}">
                <a16:creationId xmlns:a16="http://schemas.microsoft.com/office/drawing/2014/main" id="{3E0D90A1-45E3-B545-B5D3-178114616D36}"/>
              </a:ext>
            </a:extLst>
          </p:cNvPr>
          <p:cNvSpPr/>
          <p:nvPr/>
        </p:nvSpPr>
        <p:spPr>
          <a:xfrm>
            <a:off x="7595403" y="1046669"/>
            <a:ext cx="1031698" cy="2414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Test Activity</a:t>
            </a:r>
          </a:p>
        </p:txBody>
      </p: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4CFA0F30-8923-5D46-801F-38C058C8E92A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4804667" y="579949"/>
            <a:ext cx="586602" cy="32181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4">
            <a:extLst>
              <a:ext uri="{FF2B5EF4-FFF2-40B4-BE49-F238E27FC236}">
                <a16:creationId xmlns:a16="http://schemas.microsoft.com/office/drawing/2014/main" id="{29AEAB40-379D-944B-B948-73501559BE4B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7164045" y="901767"/>
            <a:ext cx="431358" cy="2656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22">
            <a:extLst>
              <a:ext uri="{FF2B5EF4-FFF2-40B4-BE49-F238E27FC236}">
                <a16:creationId xmlns:a16="http://schemas.microsoft.com/office/drawing/2014/main" id="{8FA2CD77-79C9-2F45-989C-5F34ACFD00A0}"/>
              </a:ext>
            </a:extLst>
          </p:cNvPr>
          <p:cNvSpPr/>
          <p:nvPr/>
        </p:nvSpPr>
        <p:spPr>
          <a:xfrm>
            <a:off x="8990624" y="1310080"/>
            <a:ext cx="1149833" cy="241486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Code Coverage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A01841-3EEE-364A-AF73-DD02CD07FB6D}"/>
              </a:ext>
            </a:extLst>
          </p:cNvPr>
          <p:cNvSpPr/>
          <p:nvPr/>
        </p:nvSpPr>
        <p:spPr>
          <a:xfrm>
            <a:off x="5018177" y="453393"/>
            <a:ext cx="839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verified by</a:t>
            </a:r>
            <a:endParaRPr lang="en-US" sz="12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53EF3C-8B6B-2947-8016-13D4D315F7A3}"/>
              </a:ext>
            </a:extLst>
          </p:cNvPr>
          <p:cNvSpPr/>
          <p:nvPr/>
        </p:nvSpPr>
        <p:spPr>
          <a:xfrm>
            <a:off x="7379724" y="776071"/>
            <a:ext cx="935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executed by</a:t>
            </a:r>
            <a:endParaRPr lang="en-US" sz="1200"/>
          </a:p>
        </p:txBody>
      </p:sp>
      <p:cxnSp>
        <p:nvCxnSpPr>
          <p:cNvPr id="94" name="Straight Arrow Connector 24">
            <a:extLst>
              <a:ext uri="{FF2B5EF4-FFF2-40B4-BE49-F238E27FC236}">
                <a16:creationId xmlns:a16="http://schemas.microsoft.com/office/drawing/2014/main" id="{930BE926-C24B-C948-8D95-772B74F26DB8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>
            <a:off x="8627101" y="1167412"/>
            <a:ext cx="363523" cy="2634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A6A9559-937C-E642-A06E-1F0BC86F73EF}"/>
              </a:ext>
            </a:extLst>
          </p:cNvPr>
          <p:cNvSpPr/>
          <p:nvPr/>
        </p:nvSpPr>
        <p:spPr>
          <a:xfrm>
            <a:off x="8736111" y="1008632"/>
            <a:ext cx="656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cs typeface="Calibri"/>
              </a:rPr>
              <a:t>collects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1747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Sherburne, Tim (ts5zf)</dc:creator>
  <cp:lastModifiedBy>Sherburne, Tim (ts5zf)</cp:lastModifiedBy>
  <cp:revision>2</cp:revision>
  <dcterms:created xsi:type="dcterms:W3CDTF">2020-01-17T18:13:28Z</dcterms:created>
  <dcterms:modified xsi:type="dcterms:W3CDTF">2020-01-17T18:18:02Z</dcterms:modified>
</cp:coreProperties>
</file>