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0364" autoAdjust="0"/>
  </p:normalViewPr>
  <p:slideViewPr>
    <p:cSldViewPr snapToGrid="0">
      <p:cViewPr varScale="1">
        <p:scale>
          <a:sx n="52" d="100"/>
          <a:sy n="52" d="100"/>
        </p:scale>
        <p:origin x="10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D9925-76D9-4C8A-BBD6-78C01F80653A}" type="datetimeFigureOut">
              <a:rPr lang="zh-TW" altLang="en-US" smtClean="0"/>
              <a:t>2024/10/21</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09520-8516-495E-8FEA-2957F4AE4ACB}" type="slidenum">
              <a:rPr lang="zh-TW" altLang="en-US" smtClean="0"/>
              <a:t>‹#›</a:t>
            </a:fld>
            <a:endParaRPr lang="zh-TW" altLang="en-US"/>
          </a:p>
        </p:txBody>
      </p:sp>
    </p:spTree>
    <p:extLst>
      <p:ext uri="{BB962C8B-B14F-4D97-AF65-F5344CB8AC3E}">
        <p14:creationId xmlns:p14="http://schemas.microsoft.com/office/powerpoint/2010/main" val="18005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自我介紹</a:t>
            </a:r>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1</a:t>
            </a:fld>
            <a:endParaRPr lang="zh-TW" altLang="en-US"/>
          </a:p>
        </p:txBody>
      </p:sp>
    </p:spTree>
    <p:extLst>
      <p:ext uri="{BB962C8B-B14F-4D97-AF65-F5344CB8AC3E}">
        <p14:creationId xmlns:p14="http://schemas.microsoft.com/office/powerpoint/2010/main" val="342268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目標</a:t>
            </a:r>
            <a:r>
              <a:rPr lang="en-US" altLang="zh-TW" dirty="0"/>
              <a:t> </a:t>
            </a:r>
          </a:p>
          <a:p>
            <a:r>
              <a:rPr lang="en-US" altLang="zh-TW" b="0" i="0" dirty="0">
                <a:solidFill>
                  <a:srgbClr val="111111"/>
                </a:solidFill>
                <a:effectLst/>
                <a:latin typeface="-apple-system"/>
              </a:rPr>
              <a:t>“prompt“:”</a:t>
            </a:r>
            <a:r>
              <a:rPr lang="zh-TW" altLang="en-US" b="0" i="0" dirty="0">
                <a:solidFill>
                  <a:srgbClr val="111111"/>
                </a:solidFill>
                <a:effectLst/>
                <a:latin typeface="-apple-system"/>
              </a:rPr>
              <a:t>白色短髮身穿黑色連帽衣，黑色牛仔褲的男子，坐在書桌的電腦前，螢幕上有電競相關內容，插圖風格接近日本動畫</a:t>
            </a:r>
            <a:r>
              <a:rPr lang="en-US" altLang="zh-TW" b="0" i="0" dirty="0">
                <a:solidFill>
                  <a:srgbClr val="111111"/>
                </a:solidFill>
                <a:effectLst/>
                <a:latin typeface="-apple-system"/>
              </a:rPr>
              <a:t>"</a:t>
            </a:r>
            <a:endParaRPr lang="zh-TW" altLang="en-US"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2</a:t>
            </a:fld>
            <a:endParaRPr lang="zh-TW" altLang="en-US"/>
          </a:p>
        </p:txBody>
      </p:sp>
    </p:spTree>
    <p:extLst>
      <p:ext uri="{BB962C8B-B14F-4D97-AF65-F5344CB8AC3E}">
        <p14:creationId xmlns:p14="http://schemas.microsoft.com/office/powerpoint/2010/main" val="164384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阻礙</a:t>
            </a:r>
            <a:endParaRPr lang="en-US" altLang="zh-TW" dirty="0"/>
          </a:p>
          <a:p>
            <a:r>
              <a:rPr lang="en-US" altLang="zh-TW" b="0" i="0" dirty="0">
                <a:solidFill>
                  <a:srgbClr val="111111"/>
                </a:solidFill>
                <a:effectLst/>
                <a:latin typeface="-apple-system"/>
              </a:rPr>
              <a:t>"prompt":"</a:t>
            </a:r>
            <a:r>
              <a:rPr lang="zh-TW" altLang="en-US" b="0" i="0" dirty="0">
                <a:solidFill>
                  <a:srgbClr val="111111"/>
                </a:solidFill>
                <a:effectLst/>
                <a:latin typeface="-apple-system"/>
              </a:rPr>
              <a:t>白色短髮，身穿拉上拉鍊的黑色連帽衣，黑色牛仔褲的男子，主角正在練習電競，父母站在書桌旁生氣的反對，插圖風格接近日本動畫</a:t>
            </a:r>
            <a:r>
              <a:rPr lang="en-US" altLang="zh-TW" b="0" i="0" dirty="0">
                <a:solidFill>
                  <a:srgbClr val="111111"/>
                </a:solidFill>
                <a:effectLst/>
                <a:latin typeface="-apple-system"/>
              </a:rPr>
              <a:t>"</a:t>
            </a:r>
            <a:endParaRPr lang="en-US" altLang="zh-TW"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3</a:t>
            </a:fld>
            <a:endParaRPr lang="zh-TW" altLang="en-US"/>
          </a:p>
        </p:txBody>
      </p:sp>
    </p:spTree>
    <p:extLst>
      <p:ext uri="{BB962C8B-B14F-4D97-AF65-F5344CB8AC3E}">
        <p14:creationId xmlns:p14="http://schemas.microsoft.com/office/powerpoint/2010/main" val="2412568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努力</a:t>
            </a:r>
            <a:endParaRPr lang="en-US" altLang="zh-TW" dirty="0"/>
          </a:p>
          <a:p>
            <a:r>
              <a:rPr lang="en-US" altLang="zh-TW" b="0" i="0" dirty="0">
                <a:solidFill>
                  <a:srgbClr val="111111"/>
                </a:solidFill>
                <a:effectLst/>
                <a:latin typeface="-apple-system"/>
              </a:rPr>
              <a:t>"prompt":"</a:t>
            </a:r>
            <a:r>
              <a:rPr lang="zh-TW" altLang="en-US" b="0" i="0" dirty="0">
                <a:solidFill>
                  <a:srgbClr val="111111"/>
                </a:solidFill>
                <a:effectLst/>
                <a:latin typeface="-apple-system"/>
              </a:rPr>
              <a:t>白色短髮，身穿拉上拉鍊的黑色連帽衣，黑色牛仔褲的男子，主角正在練習努力練習電競，獲得多場勝利與失敗，插圖風格接近日本動畫</a:t>
            </a:r>
            <a:r>
              <a:rPr lang="en-US" altLang="zh-TW" b="0" i="0" dirty="0">
                <a:solidFill>
                  <a:srgbClr val="111111"/>
                </a:solidFill>
                <a:effectLst/>
                <a:latin typeface="-apple-system"/>
              </a:rPr>
              <a:t>"</a:t>
            </a:r>
            <a:endParaRPr lang="en-US" altLang="zh-TW"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4</a:t>
            </a:fld>
            <a:endParaRPr lang="zh-TW" altLang="en-US"/>
          </a:p>
        </p:txBody>
      </p:sp>
    </p:spTree>
    <p:extLst>
      <p:ext uri="{BB962C8B-B14F-4D97-AF65-F5344CB8AC3E}">
        <p14:creationId xmlns:p14="http://schemas.microsoft.com/office/powerpoint/2010/main" val="326767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結果</a:t>
            </a:r>
            <a:endParaRPr lang="en-US" altLang="zh-TW" dirty="0"/>
          </a:p>
          <a:p>
            <a:r>
              <a:rPr lang="en-US" altLang="zh-TW" b="0" i="0" dirty="0">
                <a:solidFill>
                  <a:srgbClr val="111111"/>
                </a:solidFill>
                <a:effectLst/>
                <a:latin typeface="-apple-system"/>
              </a:rPr>
              <a:t>"</a:t>
            </a:r>
            <a:r>
              <a:rPr lang="en-US" altLang="zh-TW" b="0" i="0" dirty="0" err="1">
                <a:solidFill>
                  <a:srgbClr val="111111"/>
                </a:solidFill>
                <a:effectLst/>
                <a:latin typeface="-apple-system"/>
              </a:rPr>
              <a:t>prompt":"white</a:t>
            </a:r>
            <a:r>
              <a:rPr lang="en-US" altLang="zh-TW" b="0" i="0" dirty="0">
                <a:solidFill>
                  <a:srgbClr val="111111"/>
                </a:solidFill>
                <a:effectLst/>
                <a:latin typeface="-apple-system"/>
              </a:rPr>
              <a:t> short Hair</a:t>
            </a:r>
            <a:r>
              <a:rPr lang="zh-TW" altLang="en-US" b="0" i="0" dirty="0">
                <a:solidFill>
                  <a:srgbClr val="111111"/>
                </a:solidFill>
                <a:effectLst/>
                <a:latin typeface="-apple-system"/>
              </a:rPr>
              <a:t>，</a:t>
            </a:r>
            <a:r>
              <a:rPr lang="en-US" altLang="zh-TW" b="0" i="0" dirty="0">
                <a:solidFill>
                  <a:srgbClr val="111111"/>
                </a:solidFill>
                <a:effectLst/>
                <a:latin typeface="-apple-system"/>
              </a:rPr>
              <a:t>clear face</a:t>
            </a:r>
            <a:r>
              <a:rPr lang="zh-TW" altLang="en-US" b="0" i="0" dirty="0">
                <a:solidFill>
                  <a:srgbClr val="111111"/>
                </a:solidFill>
                <a:effectLst/>
                <a:latin typeface="-apple-system"/>
              </a:rPr>
              <a:t>，上身只穿一件黑色連帽衣，黑色牛仔褲的男子，和隊友獲得電競比賽冠軍，贏得獎金，</a:t>
            </a:r>
            <a:r>
              <a:rPr lang="en-US" altLang="zh-TW" b="0" i="0" dirty="0" err="1">
                <a:solidFill>
                  <a:srgbClr val="111111"/>
                </a:solidFill>
                <a:effectLst/>
                <a:latin typeface="-apple-system"/>
              </a:rPr>
              <a:t>japan</a:t>
            </a:r>
            <a:r>
              <a:rPr lang="en-US" altLang="zh-TW" b="0" i="0" dirty="0">
                <a:solidFill>
                  <a:srgbClr val="111111"/>
                </a:solidFill>
                <a:effectLst/>
                <a:latin typeface="-apple-system"/>
              </a:rPr>
              <a:t> anime style"</a:t>
            </a:r>
            <a:endParaRPr lang="en-US" altLang="zh-TW"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5</a:t>
            </a:fld>
            <a:endParaRPr lang="zh-TW" altLang="en-US"/>
          </a:p>
        </p:txBody>
      </p:sp>
    </p:spTree>
    <p:extLst>
      <p:ext uri="{BB962C8B-B14F-4D97-AF65-F5344CB8AC3E}">
        <p14:creationId xmlns:p14="http://schemas.microsoft.com/office/powerpoint/2010/main" val="16353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意外</a:t>
            </a:r>
            <a:endParaRPr lang="en-US" altLang="zh-TW" dirty="0"/>
          </a:p>
          <a:p>
            <a:r>
              <a:rPr lang="en-US" altLang="zh-TW" b="0" i="0" dirty="0">
                <a:solidFill>
                  <a:srgbClr val="111111"/>
                </a:solidFill>
                <a:effectLst/>
                <a:latin typeface="-apple-system"/>
              </a:rPr>
              <a:t>"</a:t>
            </a:r>
            <a:r>
              <a:rPr lang="en-US" altLang="zh-TW" b="0" i="0" dirty="0" err="1">
                <a:solidFill>
                  <a:srgbClr val="111111"/>
                </a:solidFill>
                <a:effectLst/>
                <a:latin typeface="-apple-system"/>
              </a:rPr>
              <a:t>prompt":"White</a:t>
            </a:r>
            <a:r>
              <a:rPr lang="en-US" altLang="zh-TW" b="0" i="0" dirty="0">
                <a:solidFill>
                  <a:srgbClr val="111111"/>
                </a:solidFill>
                <a:effectLst/>
                <a:latin typeface="-apple-system"/>
              </a:rPr>
              <a:t> short hair man, Clear face, Wearing a black hoodie, Black jeans, Sitting down or looking discouraged, Holding or looking at an injured hand/arm, without blood, bandage, Japan anime style, Dim or subdued lighting (to reflect the mood), Doctor’s office or medical setting in the background, Emotional tension, showing frustration or disappointment, Symbolism of overwork (e.g., cluttered desk, multiple screens)</a:t>
            </a:r>
            <a:endParaRPr lang="en-US" altLang="zh-TW"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6</a:t>
            </a:fld>
            <a:endParaRPr lang="zh-TW" altLang="en-US"/>
          </a:p>
        </p:txBody>
      </p:sp>
    </p:spTree>
    <p:extLst>
      <p:ext uri="{BB962C8B-B14F-4D97-AF65-F5344CB8AC3E}">
        <p14:creationId xmlns:p14="http://schemas.microsoft.com/office/powerpoint/2010/main" val="372711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轉彎</a:t>
            </a:r>
            <a:endParaRPr lang="en-US" altLang="zh-TW" dirty="0"/>
          </a:p>
          <a:p>
            <a:r>
              <a:rPr lang="en-US" altLang="zh-TW" dirty="0">
                <a:effectLst/>
              </a:rPr>
              <a:t>"</a:t>
            </a:r>
            <a:r>
              <a:rPr lang="en-US" altLang="zh-TW" dirty="0" err="1">
                <a:effectLst/>
              </a:rPr>
              <a:t>prompt":"White</a:t>
            </a:r>
            <a:r>
              <a:rPr lang="en-US" altLang="zh-TW" dirty="0">
                <a:effectLst/>
              </a:rPr>
              <a:t> short hair man, Clear face with a thoughtful expression, Wearing a black hoodie, Black jeans, Sitting at a desk or relaxing in a comfortable chair, around a table with Teammates, Japan anime style, Calm and introspective atmosphere, A balanced workspace, with both gaming gear and relaxation items (e.g., yoga mat, small plant), chatting with Teammates, representing shared experiences, Subtle elements symbolizing health and balance (e.g., a clock, balanced weights, yin-yang symbol), Warm tones and calming colors (suggesting inner peace and recovery)</a:t>
            </a:r>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7</a:t>
            </a:fld>
            <a:endParaRPr lang="zh-TW" altLang="en-US"/>
          </a:p>
        </p:txBody>
      </p:sp>
    </p:spTree>
    <p:extLst>
      <p:ext uri="{BB962C8B-B14F-4D97-AF65-F5344CB8AC3E}">
        <p14:creationId xmlns:p14="http://schemas.microsoft.com/office/powerpoint/2010/main" val="299129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結局</a:t>
            </a:r>
            <a:endParaRPr lang="en-US" altLang="zh-TW"/>
          </a:p>
          <a:p>
            <a:r>
              <a:rPr lang="en-US" altLang="zh-TW" b="0" i="0">
                <a:solidFill>
                  <a:srgbClr val="111111"/>
                </a:solidFill>
                <a:effectLst/>
                <a:latin typeface="-apple-system"/>
              </a:rPr>
              <a:t>"</a:t>
            </a:r>
            <a:r>
              <a:rPr lang="en-US" altLang="zh-TW" b="0" i="0" dirty="0" err="1">
                <a:solidFill>
                  <a:srgbClr val="111111"/>
                </a:solidFill>
                <a:effectLst/>
                <a:latin typeface="-apple-system"/>
              </a:rPr>
              <a:t>prompt":"White</a:t>
            </a:r>
            <a:r>
              <a:rPr lang="en-US" altLang="zh-TW" b="0" i="0" dirty="0">
                <a:solidFill>
                  <a:srgbClr val="111111"/>
                </a:solidFill>
                <a:effectLst/>
                <a:latin typeface="-apple-system"/>
              </a:rPr>
              <a:t> short hair man, Clear face, Wearing a black hoodie, Black jeans, Standing confidently on an esports stage, Team celebrating with trophies or medals, Victory pose or proud stance, Japan anime style, Bright, dynamic esports atmosphere (e.g., lights, screens, cheering crowd), Achieving dreams and balance theme (e.g., glowing effects, sense of personal growth), Balanced energy between focus and relaxation, holding trophy"</a:t>
            </a:r>
            <a:endParaRPr lang="en-US" altLang="zh-TW" dirty="0"/>
          </a:p>
        </p:txBody>
      </p:sp>
      <p:sp>
        <p:nvSpPr>
          <p:cNvPr id="4" name="投影片編號版面配置區 3"/>
          <p:cNvSpPr>
            <a:spLocks noGrp="1"/>
          </p:cNvSpPr>
          <p:nvPr>
            <p:ph type="sldNum" sz="quarter" idx="5"/>
          </p:nvPr>
        </p:nvSpPr>
        <p:spPr/>
        <p:txBody>
          <a:bodyPr/>
          <a:lstStyle/>
          <a:p>
            <a:fld id="{C7509520-8516-495E-8FEA-2957F4AE4ACB}" type="slidenum">
              <a:rPr lang="zh-TW" altLang="en-US" smtClean="0"/>
              <a:t>8</a:t>
            </a:fld>
            <a:endParaRPr lang="zh-TW" altLang="en-US"/>
          </a:p>
        </p:txBody>
      </p:sp>
    </p:spTree>
    <p:extLst>
      <p:ext uri="{BB962C8B-B14F-4D97-AF65-F5344CB8AC3E}">
        <p14:creationId xmlns:p14="http://schemas.microsoft.com/office/powerpoint/2010/main" val="43617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50802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446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26437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264444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97030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87251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45127" y="2507550"/>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7550"/>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41FEE5A-6EA7-4F72-8958-31B30357DD49}"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94226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41FEE5A-6EA7-4F72-8958-31B30357DD49}" type="slidenum">
              <a:rPr lang="zh-TW" altLang="en-US" smtClean="0"/>
              <a:t>‹#›</a:t>
            </a:fld>
            <a:endParaRPr lang="zh-TW" altLang="en-US"/>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41813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6991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376261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D68668E-B26C-46DC-828E-F337DFA7A9C5}" type="datetimeFigureOut">
              <a:rPr lang="zh-TW" altLang="en-US" smtClean="0"/>
              <a:t>2024/10/21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196883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CD68668E-B26C-46DC-828E-F337DFA7A9C5}" type="datetimeFigureOut">
              <a:rPr lang="zh-TW" altLang="en-US" smtClean="0"/>
              <a:t>2024/10/21</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41FEE5A-6EA7-4F72-8958-31B30357DD49}" type="slidenum">
              <a:rPr lang="zh-TW" altLang="en-US" smtClean="0"/>
              <a:t>‹#›</a:t>
            </a:fld>
            <a:endParaRPr lang="zh-TW" altLang="en-US"/>
          </a:p>
        </p:txBody>
      </p:sp>
    </p:spTree>
    <p:extLst>
      <p:ext uri="{BB962C8B-B14F-4D97-AF65-F5344CB8AC3E}">
        <p14:creationId xmlns:p14="http://schemas.microsoft.com/office/powerpoint/2010/main" val="216647909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C44F83-5C64-5F66-9BBE-C5444E808925}"/>
              </a:ext>
            </a:extLst>
          </p:cNvPr>
          <p:cNvSpPr>
            <a:spLocks noGrp="1"/>
          </p:cNvSpPr>
          <p:nvPr>
            <p:ph type="ctrTitle"/>
          </p:nvPr>
        </p:nvSpPr>
        <p:spPr>
          <a:xfrm>
            <a:off x="619635" y="1588286"/>
            <a:ext cx="5128024" cy="1491465"/>
          </a:xfrm>
        </p:spPr>
        <p:txBody>
          <a:bodyPr>
            <a:normAutofit fontScale="90000"/>
          </a:bodyPr>
          <a:lstStyle/>
          <a:p>
            <a:pPr algn="ctr"/>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自我介紹</a:t>
            </a:r>
            <a:br>
              <a:rPr lang="en-US" altLang="zh-TW" dirty="0">
                <a:latin typeface="Gen Jyuu Gothic Medium" panose="020B0402020203020207" pitchFamily="34" charset="-120"/>
                <a:ea typeface="Gen Jyuu Gothic Medium" panose="020B0402020203020207" pitchFamily="34" charset="-120"/>
                <a:cs typeface="Gen Jyuu Gothic Medium" panose="020B0402020203020207" pitchFamily="34" charset="-120"/>
              </a:rPr>
            </a:br>
            <a:r>
              <a:rPr lang="en-US" altLang="zh-TW" dirty="0">
                <a:latin typeface="Gen Jyuu Gothic Medium" panose="020B0402020203020207" pitchFamily="34" charset="-120"/>
                <a:ea typeface="Gen Jyuu Gothic Medium" panose="020B0402020203020207" pitchFamily="34" charset="-120"/>
                <a:cs typeface="Gen Jyuu Gothic Medium" panose="020B0402020203020207" pitchFamily="34" charset="-120"/>
              </a:rPr>
              <a:t>(</a:t>
            </a:r>
            <a:r>
              <a:rPr lang="en-US" altLang="zh-TW">
                <a:latin typeface="Gen Jyuu Gothic Medium" panose="020B0402020203020207" pitchFamily="34" charset="-120"/>
                <a:ea typeface="Gen Jyuu Gothic Medium" panose="020B0402020203020207" pitchFamily="34" charset="-120"/>
                <a:cs typeface="Gen Jyuu Gothic Medium" panose="020B0402020203020207" pitchFamily="34" charset="-120"/>
              </a:rPr>
              <a:t>nizima</a:t>
            </a:r>
            <a:r>
              <a:rPr lang="en-US" altLang="zh-TW"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Live)</a:t>
            </a:r>
            <a:endPar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endParaRPr>
          </a:p>
        </p:txBody>
      </p:sp>
    </p:spTree>
    <p:extLst>
      <p:ext uri="{BB962C8B-B14F-4D97-AF65-F5344CB8AC3E}">
        <p14:creationId xmlns:p14="http://schemas.microsoft.com/office/powerpoint/2010/main" val="99403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目標</a:t>
            </a:r>
          </a:p>
        </p:txBody>
      </p:sp>
      <p:pic>
        <p:nvPicPr>
          <p:cNvPr id="8" name="圖片 7">
            <a:extLst>
              <a:ext uri="{FF2B5EF4-FFF2-40B4-BE49-F238E27FC236}">
                <a16:creationId xmlns:a16="http://schemas.microsoft.com/office/drawing/2014/main" id="{18C73407-3AAC-2637-A616-FD6C6991F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1154378"/>
            <a:ext cx="5400000" cy="5400000"/>
          </a:xfrm>
          <a:prstGeom prst="rect">
            <a:avLst/>
          </a:prstGeom>
        </p:spPr>
      </p:pic>
    </p:spTree>
    <p:extLst>
      <p:ext uri="{BB962C8B-B14F-4D97-AF65-F5344CB8AC3E}">
        <p14:creationId xmlns:p14="http://schemas.microsoft.com/office/powerpoint/2010/main" val="9996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阻礙</a:t>
            </a:r>
          </a:p>
        </p:txBody>
      </p:sp>
      <p:pic>
        <p:nvPicPr>
          <p:cNvPr id="5" name="圖片 4">
            <a:extLst>
              <a:ext uri="{FF2B5EF4-FFF2-40B4-BE49-F238E27FC236}">
                <a16:creationId xmlns:a16="http://schemas.microsoft.com/office/drawing/2014/main" id="{726BDB08-6E1E-9F98-452D-7D50AC3509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153099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努力</a:t>
            </a:r>
          </a:p>
        </p:txBody>
      </p:sp>
      <p:pic>
        <p:nvPicPr>
          <p:cNvPr id="5" name="圖片 4">
            <a:extLst>
              <a:ext uri="{FF2B5EF4-FFF2-40B4-BE49-F238E27FC236}">
                <a16:creationId xmlns:a16="http://schemas.microsoft.com/office/drawing/2014/main" id="{EA9997AE-5D63-5406-FE0D-D5C771E993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1312397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結果</a:t>
            </a:r>
          </a:p>
        </p:txBody>
      </p:sp>
      <p:pic>
        <p:nvPicPr>
          <p:cNvPr id="5" name="圖片 4">
            <a:extLst>
              <a:ext uri="{FF2B5EF4-FFF2-40B4-BE49-F238E27FC236}">
                <a16:creationId xmlns:a16="http://schemas.microsoft.com/office/drawing/2014/main" id="{5F9F7998-DBA2-5894-94D3-0345F87779E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293283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意外</a:t>
            </a:r>
          </a:p>
        </p:txBody>
      </p:sp>
      <p:pic>
        <p:nvPicPr>
          <p:cNvPr id="5" name="圖片 4">
            <a:extLst>
              <a:ext uri="{FF2B5EF4-FFF2-40B4-BE49-F238E27FC236}">
                <a16:creationId xmlns:a16="http://schemas.microsoft.com/office/drawing/2014/main" id="{E3C32133-5A2D-BC01-B2A6-E07E7BF124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10542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轉彎</a:t>
            </a:r>
          </a:p>
        </p:txBody>
      </p:sp>
      <p:pic>
        <p:nvPicPr>
          <p:cNvPr id="5" name="圖片 4">
            <a:extLst>
              <a:ext uri="{FF2B5EF4-FFF2-40B4-BE49-F238E27FC236}">
                <a16:creationId xmlns:a16="http://schemas.microsoft.com/office/drawing/2014/main" id="{A60FB8BE-8632-6E08-6994-24D60E2C11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354580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EA56453-D5A7-034A-798F-8E43020F8BFA}"/>
              </a:ext>
            </a:extLst>
          </p:cNvPr>
          <p:cNvSpPr txBox="1">
            <a:spLocks/>
          </p:cNvSpPr>
          <p:nvPr/>
        </p:nvSpPr>
        <p:spPr>
          <a:xfrm>
            <a:off x="0" y="0"/>
            <a:ext cx="5128024" cy="14914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dirty="0">
                <a:latin typeface="Gen Jyuu Gothic Medium" panose="020B0402020203020207" pitchFamily="34" charset="-120"/>
                <a:ea typeface="Gen Jyuu Gothic Medium" panose="020B0402020203020207" pitchFamily="34" charset="-120"/>
                <a:cs typeface="Gen Jyuu Gothic Medium" panose="020B0402020203020207" pitchFamily="34" charset="-120"/>
              </a:rPr>
              <a:t>     結局</a:t>
            </a:r>
          </a:p>
        </p:txBody>
      </p:sp>
      <p:pic>
        <p:nvPicPr>
          <p:cNvPr id="5" name="圖片 4">
            <a:extLst>
              <a:ext uri="{FF2B5EF4-FFF2-40B4-BE49-F238E27FC236}">
                <a16:creationId xmlns:a16="http://schemas.microsoft.com/office/drawing/2014/main" id="{2A3A864B-F45D-BA74-A9F1-D1288FC5A6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154378"/>
            <a:ext cx="5400000" cy="5400000"/>
          </a:xfrm>
          <a:prstGeom prst="rect">
            <a:avLst/>
          </a:prstGeom>
        </p:spPr>
      </p:pic>
    </p:spTree>
    <p:extLst>
      <p:ext uri="{BB962C8B-B14F-4D97-AF65-F5344CB8AC3E}">
        <p14:creationId xmlns:p14="http://schemas.microsoft.com/office/powerpoint/2010/main" val="8125862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481</Words>
  <Application>Microsoft Office PowerPoint</Application>
  <PresentationFormat>寬螢幕</PresentationFormat>
  <Paragraphs>31</Paragraphs>
  <Slides>8</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-apple-system</vt:lpstr>
      <vt:lpstr>Gen Jyuu Gothic Medium</vt:lpstr>
      <vt:lpstr>Calibri</vt:lpstr>
      <vt:lpstr>Calibri Light</vt:lpstr>
      <vt:lpstr>Wingdings 2</vt:lpstr>
      <vt:lpstr>HDOfficeLightV0</vt:lpstr>
      <vt:lpstr>自我介紹 (nizima Live)</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楊凱崴</dc:creator>
  <cp:lastModifiedBy>楊凱崴</cp:lastModifiedBy>
  <cp:revision>7</cp:revision>
  <dcterms:created xsi:type="dcterms:W3CDTF">2024-10-19T09:17:05Z</dcterms:created>
  <dcterms:modified xsi:type="dcterms:W3CDTF">2024-10-21T08:19:58Z</dcterms:modified>
</cp:coreProperties>
</file>