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1" r:id="rId10"/>
    <p:sldId id="262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4545" autoAdjust="0"/>
  </p:normalViewPr>
  <p:slideViewPr>
    <p:cSldViewPr snapToGrid="0">
      <p:cViewPr varScale="1">
        <p:scale>
          <a:sx n="62" d="100"/>
          <a:sy n="6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9925-76D9-4C8A-BBD6-78C01F80653A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9520-8516-495E-8FEA-2957F4AE4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6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87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drawing style, sitting peacefully on a park bench, reflective expression, calm sunset in the background, nature around him, soft lighting"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29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轉彎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drawing style, man in a small meeting room with teammates, Japan anime drawing style, gesturing while speaking, teammates listening attentively, relaxed and supportive atmosphere, whiteboard in the background, casual but focused mood“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6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drawing style, back on the gaming stage, focused expression, teammates cheering behind him, bright lights shining down, atmosphere filled with excitement"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0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結局</a:t>
            </a:r>
            <a:endParaRPr lang="en-US" altLang="zh-TW"/>
          </a:p>
          <a:p>
            <a:r>
              <a:rPr lang="en-US" altLang="zh-TW" b="0" i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drawing style, scene of the team celebrating victory after winning a championship, Japan anime drawing style, holding up trophies, confetti falling, joyful expressions on all faces, bright colors and dynamic movement to show excitement"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7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man,Wearing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a black hoodie, black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jeans,Standing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confidently with a gaming controller in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hand,Japan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anime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style,Esports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stage in the background, soft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lighting,Eyes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focused and determined"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84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 sitting at a dining table with family members, parents looking disapprovingly, wearing a black hoodie, family in casual clothing, Japan anime style, tense atmosphere, family conflict, dim lighting to emphasize the emotional struggle"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56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阻礙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 wearing a black hoodie, sitting with teammates in a small room filled with gaming equipment, Japan anime style, looking frustrated while discussing financial problems, empty wallets, dimly lit room to show the struggle with resources"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16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style, participating in a small gaming tournament, intense focus on the match, small crowd watching, teammates cheering, determined expression"}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8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努力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theme, standing outside an office building, holding a folder with sponsor proposals, determined expression, meeting with potential sponsors, handing over documents, business setting"</a:t>
            </a:r>
            <a:r>
              <a:rPr lang="zh-TW" altLang="en-US" dirty="0"/>
              <a:t>舞台。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67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style, standing on a podium, holding a trophy, cheering teammates beside him, large crowd clapping, spotlight shining down, joyful and triumphant expression"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style, Scene of receiving a large check or prize money, sponsors and supporters gathered around, camera flashes going off, hands shaking, expressions of pride and excitement on all faces, bright and celebratory atmosphere”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5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意外</a:t>
            </a:r>
            <a:endParaRPr lang="en-US" altLang="zh-TW" dirty="0"/>
          </a:p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-apple-system"/>
              </a:rPr>
              <a:t>prompt":"White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 short hair man, black hoodie, black jeans, Japan anime drawing style, sitting at a gaming desk late at night, intense expression, hand on his wrist in pain, gaming equipment glowing, dim lighting to show exhaustion. In a doctor’s office, man holding his injured wrist, doctor explaining the injury, serious expression on both faces, medical charts or models in the background, sterile and clinical environment, somber mood"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9520-8516-495E-8FEA-2957F4AE4A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11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44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6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1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61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8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8668E-B26C-46DC-828E-F337DFA7A9C5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EE5A-6EA7-4F72-8958-31B30357D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7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44F83-5C64-5F66-9BBE-C5444E80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35" y="1588286"/>
            <a:ext cx="5128024" cy="149146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冒險故事</a:t>
            </a:r>
            <a:br>
              <a:rPr lang="en-US" altLang="zh-TW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</a:br>
            <a:r>
              <a:rPr lang="en-US" altLang="zh-TW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(</a:t>
            </a:r>
            <a:r>
              <a:rPr lang="en-US" altLang="zh-TW" dirty="0" err="1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Vtube</a:t>
            </a:r>
            <a:r>
              <a:rPr lang="en-US" altLang="zh-TW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Studio)</a:t>
            </a:r>
            <a:endParaRPr lang="zh-TW" altLang="en-US" dirty="0">
              <a:latin typeface="Gen Jyuu Gothic Medium" panose="020B0402020203020207" pitchFamily="34" charset="-120"/>
              <a:ea typeface="Gen Jyuu Gothic Medium" panose="020B0402020203020207" pitchFamily="34" charset="-120"/>
              <a:cs typeface="Gen Jyuu Gothic Medium" panose="020B04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03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04A67E7-F414-E671-BCEA-0940CDEB5F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</a:t>
            </a:r>
            <a:r>
              <a:rPr lang="zh-TW" altLang="en-US" dirty="0">
                <a:solidFill>
                  <a:srgbClr val="C5E0B4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意外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轉彎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FB8BE-8632-6E08-6994-24D60E2C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160BF4-9AF4-372D-449F-4F7FEE1CE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49429" y="-1044515"/>
            <a:ext cx="751840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6165DED-8976-848B-EF18-C1D04EB74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129909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轉彎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4B7BB8-A391-4D09-E167-8C6DFE93C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80955" y="11910367"/>
            <a:ext cx="735094" cy="7350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0FB8BE-8632-6E08-6994-24D60E2C1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9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09033FA-43A1-AA4B-A79E-D1C244A4A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03999" y="1154378"/>
            <a:ext cx="5400000" cy="54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77AFA8-AF7A-B708-306A-2DAB535F4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8180" y="1154378"/>
            <a:ext cx="127819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結局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3A864B-F45D-BA74-A9F1-D1288FC5A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29552A-FEBA-D035-3E18-68A6F3F9008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154378"/>
            <a:ext cx="5400000" cy="54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7C8180-E144-3D4E-A280-7E63E7C88BF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4703999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B633436-8B2C-1747-8506-62C85B6CD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154378"/>
            <a:ext cx="5400000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結局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3A864B-F45D-BA74-A9F1-D1288FC5A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A9C78-1B01-E1CF-F5ED-78F9B995369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154378"/>
            <a:ext cx="5400000" cy="54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022194-C4C7-9A43-1346-BFB7E584C08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-4703999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8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C73407-3AAC-2637-A616-FD6C6991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6F4C54E2-3DA1-AECF-D2CA-8F6D147FEB50}"/>
              </a:ext>
            </a:extLst>
          </p:cNvPr>
          <p:cNvSpPr txBox="1">
            <a:spLocks/>
          </p:cNvSpPr>
          <p:nvPr/>
        </p:nvSpPr>
        <p:spPr>
          <a:xfrm>
            <a:off x="-6295508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D337F6-6931-DE60-026E-98CAC41B2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99508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D0543D9-91EA-D143-0451-E6A1EE039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4400" y="1"/>
            <a:ext cx="914400" cy="9144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阻礙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6BDB08-6E1E-9F98-452D-7D50AC350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C1CA4E-AA50-DAC4-E58A-886DD32D2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4400" y="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6BDB08-6E1E-9F98-452D-7D50AC35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阻礙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3176AD-9144-E349-A2EC-B04E3C6C3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92556" y="6165444"/>
            <a:ext cx="692556" cy="6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378AA54-4F3E-CA18-3E28-1214433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123816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努力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AA9A667-5D3E-7233-D0BE-5EB1B1170D0B}"/>
              </a:ext>
            </a:extLst>
          </p:cNvPr>
          <p:cNvSpPr txBox="1">
            <a:spLocks/>
          </p:cNvSpPr>
          <p:nvPr/>
        </p:nvSpPr>
        <p:spPr>
          <a:xfrm rot="10800000">
            <a:off x="0" y="-1491465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阻礙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D58362-7590-4CD7-C8F3-7C1F0C678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696000" y="6951101"/>
            <a:ext cx="5400000" cy="54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9997AE-5D63-5406-FE0D-D5C771E99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努力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4CABC3-4AC8-9468-42FF-D40D4D15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6469626"/>
            <a:ext cx="5400000" cy="8475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FBF4026-F308-3356-FC4E-D69F0A485898}"/>
              </a:ext>
            </a:extLst>
          </p:cNvPr>
          <p:cNvSpPr txBox="1">
            <a:spLocks/>
          </p:cNvSpPr>
          <p:nvPr/>
        </p:nvSpPr>
        <p:spPr>
          <a:xfrm>
            <a:off x="0" y="-1491465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結果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9997635-582D-83EE-FDAC-23AF507F6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7147140"/>
            <a:ext cx="5400000" cy="54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9997AE-5D63-5406-FE0D-D5C771E99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A98ABF6-8701-C334-2720-9757C462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216000" y="3674378"/>
            <a:ext cx="360000" cy="3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9F7998-DBA2-5894-94D3-0345F877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結果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F372BBD-37B0-B00F-08A0-760EA812813C}"/>
              </a:ext>
            </a:extLst>
          </p:cNvPr>
          <p:cNvSpPr txBox="1">
            <a:spLocks/>
          </p:cNvSpPr>
          <p:nvPr/>
        </p:nvSpPr>
        <p:spPr>
          <a:xfrm>
            <a:off x="-5476024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努力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7AF3F0-66C0-34D2-DF31-3633B4CF9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659999" y="6469626"/>
            <a:ext cx="5400000" cy="847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C4421F-58F0-C5A6-C1E9-7AB50B68B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659999" y="1154378"/>
            <a:ext cx="5400000" cy="5400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CD22BC5-00EA-BCC0-0FED-2E924BE9884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1154378"/>
            <a:ext cx="5400000" cy="54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B1D802E-DCB7-4A46-F012-3CC3D6CE566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-4703999" y="1154378"/>
            <a:ext cx="47039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FFD4C52-EC48-188B-245B-8EE0C34BD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154378"/>
            <a:ext cx="5400000" cy="54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4A429-9B01-6891-9BF4-39B5FBDE7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3216000" y="3674378"/>
            <a:ext cx="360000" cy="3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9F7998-DBA2-5894-94D3-0345F8777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結果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EFBB29-D2F5-B915-DE19-8E2AE7A4E27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154378"/>
            <a:ext cx="5400000" cy="57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2AADD7-07C8-7CA3-71B3-227302C2229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4703999" y="1154378"/>
            <a:ext cx="54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7EE636D-CE93-F610-67BE-9A5C2AEF5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04001" y="1154378"/>
            <a:ext cx="5400000" cy="54000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80BEC2E-DEF0-54AC-E12A-9A1DC90E65B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</a:t>
            </a:r>
            <a:r>
              <a:rPr lang="zh-TW" altLang="en-US" dirty="0">
                <a:solidFill>
                  <a:srgbClr val="C5E0B4"/>
                </a:solidFill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轉彎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EA56453-D5A7-034A-798F-8E43020F8B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28024" cy="1491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Gen Jyuu Gothic Medium" panose="020B0402020203020207" pitchFamily="34" charset="-120"/>
                <a:ea typeface="Gen Jyuu Gothic Medium" panose="020B0402020203020207" pitchFamily="34" charset="-120"/>
                <a:cs typeface="Gen Jyuu Gothic Medium" panose="020B0402020203020207" pitchFamily="34" charset="-120"/>
              </a:rPr>
              <a:t>     意外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C32133-5A2D-BC01-B2A6-E07E7BF12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154378"/>
            <a:ext cx="5400000" cy="54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7AF8C9-963B-33DE-62BA-28339C9EC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89256" y="1154378"/>
            <a:ext cx="5400000" cy="5400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BAAD476-A7D7-4CD4-06B3-13DC0769A11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54378"/>
            <a:ext cx="5400000" cy="54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7B4C95-7082-D94B-CF82-12728143E16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-4703999" y="1154378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682</Words>
  <Application>Microsoft Office PowerPoint</Application>
  <PresentationFormat>寬螢幕</PresentationFormat>
  <Paragraphs>57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-apple-system</vt:lpstr>
      <vt:lpstr>Gen Jyuu Gothic Medium</vt:lpstr>
      <vt:lpstr>Calibri</vt:lpstr>
      <vt:lpstr>Calibri Light</vt:lpstr>
      <vt:lpstr>Wingdings 2</vt:lpstr>
      <vt:lpstr>HDOfficeLightV0</vt:lpstr>
      <vt:lpstr>冒險故事 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楊凱崴</dc:creator>
  <cp:lastModifiedBy>楊凱崴</cp:lastModifiedBy>
  <cp:revision>21</cp:revision>
  <dcterms:created xsi:type="dcterms:W3CDTF">2024-10-19T09:17:05Z</dcterms:created>
  <dcterms:modified xsi:type="dcterms:W3CDTF">2024-10-19T11:58:38Z</dcterms:modified>
</cp:coreProperties>
</file>