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8" autoAdjust="0"/>
    <p:restoredTop sz="78530" autoAdjust="0"/>
  </p:normalViewPr>
  <p:slideViewPr>
    <p:cSldViewPr snapToGrid="0">
      <p:cViewPr varScale="1">
        <p:scale>
          <a:sx n="86" d="100"/>
          <a:sy n="86" d="100"/>
        </p:scale>
        <p:origin x="11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99D46-1E0B-4420-8741-92F6D0166A1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04186-20A0-4AAD-A036-49E21D11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8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FB79-34BD-4009-98E4-7C133D27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ED626-47DC-45AC-8997-97D211F4B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8955-4FAD-45F9-ACA1-29DE99B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C4E2AD-B813-4B69-931D-F8E70443C263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7858-520E-4422-89F9-A9806E36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F8AF4-3F2D-46CE-8CE3-39F34BDD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2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3637-0A4C-4185-B87C-D775D8E1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907F4-2A5B-4F40-A555-2E68DE00C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B3C23-289E-44B6-AF7A-A9BFCC37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525C5E-9F15-47F9-9EEB-02850613EB3E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B98DE-804D-4A18-A681-D768DAEA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D107-35AE-4A37-8663-826868D2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8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D8A0D-613F-44E6-9CE6-15D6BD29C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747B4-9A36-4FD1-BD7B-3BAABC80F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696C1-ECC7-45C7-8A76-52790BA0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144A0C-1A44-49B2-A404-6EAAA15ABD5A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A8F7-77EA-46BC-8525-BC3D6242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C41F-C69D-47A3-8F9F-90D55F53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7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4F56-705E-4DBF-A2E5-0682FBD8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ECC7-75C6-468B-96AC-7D9C3FDB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419A1-2F39-4CE7-8DC7-CB894F91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FD5860E-5C51-43A5-BF43-2D439BEE27F6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F65D4-BF62-48D4-B5C9-D5514F5F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3A0D2-10D4-4E2B-9B9C-22D7730D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1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4B42-C392-416A-9F0E-CD87BD2E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817EF-8802-4476-AC42-A936DDD0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9FBFA-857B-4D77-8792-2065D197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08FDF9-4066-4900-89B1-04E6CA7299BE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0BCA-A07A-4DA8-BC15-0CFEC4A3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9AF5D-5322-4653-A277-2E3D0D6F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6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7384-F359-4402-9AD8-BE2DC18D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4DB5-D7A4-4091-9FE0-FD05AA880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D1B5C-1DFA-4220-8222-7333A0429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FF664-64EA-437E-A485-8BD0FD94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44D212-7F25-45E5-AF86-805A0A6E857C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8823C-E396-4FD5-87AE-7098BD68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6B87C-4586-4AAA-845A-9EF0ED0A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2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0D52-E234-4356-A696-0757C14B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C508E-DB6F-46D5-AE08-B08480413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AB13C-DC38-4D67-8E64-7DF47EE5B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52B92-F5D0-404B-812D-79084B19E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359B5-103C-4C01-8A82-A2829320D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79AB0-B46E-4C4B-9237-8A912B13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A21AF9-9EC0-474A-9D5D-EBAE4BCB5E24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8BA67-129D-43B0-8D0A-01F16CE4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C758A-8A72-40CE-882C-13A401F1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ACDB-C1F2-42C3-ACE3-14A3CE20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95BE8-FB31-44B7-9E61-B4FA1298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45C548E-79A5-4934-9529-685B2B64FB84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679EC-292A-4D6D-8BD3-49A38C78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4BB4D-74F0-4F8B-BE3F-2D6C9CF9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7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7F91C-2C80-4CD3-8D02-BCD9E9C4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F334C04-7E06-41A0-9773-C171CC4D4F1A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5B775-EF13-4808-8BE6-36121651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0DA29-1EFF-4DAE-BC87-A9D163AF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2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7F41-C66F-4E7C-BF11-1801457F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A5B5-3D48-463A-8F4A-187B8669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F71DB-D444-4AE8-B1E2-7CE34F865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7F1E5-7DBB-4559-819B-4BE5E572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9087D4-E853-47D6-AA91-3F42132E2E98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AA5E8-E276-48AA-9D8B-EE665048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A9A91-7DF1-4679-ABD4-7FEA0A9B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777C-3046-44A0-93B6-467706D4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B7E76-95DA-48FD-81C7-FA2483B7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5FA9C-D031-4A62-B821-9004544C0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D7317-19F7-4049-9FF0-890AF075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C8B20A-1B4C-454F-830A-180E52D8041D}" type="datetime1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13518-A0BC-4E88-90BC-5B4EE2D9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02A37-F3B4-4E03-B782-2BC52F33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22B049E9-7DF6-4A9E-B72D-0A3484EA14EA}"/>
              </a:ext>
            </a:extLst>
          </p:cNvPr>
          <p:cNvSpPr/>
          <p:nvPr userDrawn="1"/>
        </p:nvSpPr>
        <p:spPr>
          <a:xfrm flipH="1">
            <a:off x="8437728" y="3103728"/>
            <a:ext cx="3754272" cy="3754272"/>
          </a:xfrm>
          <a:prstGeom prst="rtTriangle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effectLst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57075-EE1E-4BC2-B467-30C4714F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F7E7C-60E4-405D-88E9-EA746A90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654A6-8E63-4C2B-8B95-5C6EFF2A9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B07C9-5614-4780-8827-60A98C34F9C3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45E62-CF77-41D6-BD76-5CC400F70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D60E0-7D17-40BB-A745-347CD0225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05ACB-AC83-46B2-A3CC-8E2535F9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5066-C142-4212-B63F-644334008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735"/>
            <a:ext cx="9144000" cy="2387600"/>
          </a:xfrm>
        </p:spPr>
        <p:txBody>
          <a:bodyPr/>
          <a:lstStyle/>
          <a:p>
            <a:pPr algn="l"/>
            <a:r>
              <a:rPr lang="en-US" dirty="0" err="1"/>
              <a:t>RacerD</a:t>
            </a:r>
            <a:r>
              <a:rPr lang="en-US" dirty="0"/>
              <a:t>: Compositional Static Race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C8E9D-C94E-4301-B145-2E55B48AD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8750"/>
            <a:ext cx="9144000" cy="2387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SAM BLACKSHEAR, Facebook, USA</a:t>
            </a:r>
          </a:p>
          <a:p>
            <a:r>
              <a:rPr lang="en-US" dirty="0"/>
              <a:t>NIKOS GOROGIANNIS, Facebook, UK and Middlesex University London, UK</a:t>
            </a:r>
          </a:p>
          <a:p>
            <a:r>
              <a:rPr lang="en-US" dirty="0"/>
              <a:t>PETER W. O’HEARN, Facebook, UK and University College London, UK</a:t>
            </a:r>
          </a:p>
          <a:p>
            <a:r>
              <a:rPr lang="en-US" dirty="0"/>
              <a:t>ILYA SERGEY, Yale-NUS College, Singapore and University College London, UK</a:t>
            </a:r>
          </a:p>
          <a:p>
            <a:endParaRPr lang="en-US" dirty="0"/>
          </a:p>
          <a:p>
            <a:r>
              <a:rPr lang="en-US" dirty="0"/>
              <a:t>Presented by Kenneth Lamar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6A35C-55F5-4192-A2F5-EF3E5BE3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16D5F-59A4-4D66-B577-9C8A6676E450}"/>
              </a:ext>
            </a:extLst>
          </p:cNvPr>
          <p:cNvSpPr txBox="1"/>
          <p:nvPr/>
        </p:nvSpPr>
        <p:spPr>
          <a:xfrm>
            <a:off x="1524000" y="2967335"/>
            <a:ext cx="188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Lightning Talk</a:t>
            </a:r>
          </a:p>
        </p:txBody>
      </p:sp>
    </p:spTree>
    <p:extLst>
      <p:ext uri="{BB962C8B-B14F-4D97-AF65-F5344CB8AC3E}">
        <p14:creationId xmlns:p14="http://schemas.microsoft.com/office/powerpoint/2010/main" val="35462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AB81-53A4-4D15-A863-60200529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</a:t>
            </a:r>
            <a:r>
              <a:rPr lang="en-US" dirty="0" err="1"/>
              <a:t>RacerD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B96C5-AF97-4445-990A-0988019B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8939F-709E-4537-8D54-748E4848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62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RacerD: Compositional Static Race Detection</vt:lpstr>
      <vt:lpstr>Refresher: RacerD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MarioMan</dc:creator>
  <cp:lastModifiedBy>MarioMan</cp:lastModifiedBy>
  <cp:revision>130</cp:revision>
  <dcterms:created xsi:type="dcterms:W3CDTF">2020-04-01T11:05:55Z</dcterms:created>
  <dcterms:modified xsi:type="dcterms:W3CDTF">2020-04-23T00:40:47Z</dcterms:modified>
</cp:coreProperties>
</file>