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A661-B66E-4010-8A0E-0E7EB18F71B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6CBA-B96C-4B6A-B4C1-547387C187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83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A661-B66E-4010-8A0E-0E7EB18F71B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6CBA-B96C-4B6A-B4C1-547387C187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0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A661-B66E-4010-8A0E-0E7EB18F71B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6CBA-B96C-4B6A-B4C1-547387C187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2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A661-B66E-4010-8A0E-0E7EB18F71B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6CBA-B96C-4B6A-B4C1-547387C187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A661-B66E-4010-8A0E-0E7EB18F71B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6CBA-B96C-4B6A-B4C1-547387C187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0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A661-B66E-4010-8A0E-0E7EB18F71B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6CBA-B96C-4B6A-B4C1-547387C187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66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A661-B66E-4010-8A0E-0E7EB18F71B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6CBA-B96C-4B6A-B4C1-547387C187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8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A661-B66E-4010-8A0E-0E7EB18F71B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6CBA-B96C-4B6A-B4C1-547387C187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8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A661-B66E-4010-8A0E-0E7EB18F71B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6CBA-B96C-4B6A-B4C1-547387C187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6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A661-B66E-4010-8A0E-0E7EB18F71B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6CBA-B96C-4B6A-B4C1-547387C187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5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A661-B66E-4010-8A0E-0E7EB18F71B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6CBA-B96C-4B6A-B4C1-547387C187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18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CA661-B66E-4010-8A0E-0E7EB18F71B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C6CBA-B96C-4B6A-B4C1-547387C187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5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4885508" y="724987"/>
            <a:ext cx="1872342" cy="7402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Inicio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4885508" y="4554581"/>
            <a:ext cx="1872342" cy="7402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Fin</a:t>
            </a:r>
          </a:p>
        </p:txBody>
      </p:sp>
      <p:sp>
        <p:nvSpPr>
          <p:cNvPr id="6" name="Rombo 5"/>
          <p:cNvSpPr/>
          <p:nvPr/>
        </p:nvSpPr>
        <p:spPr>
          <a:xfrm>
            <a:off x="4959531" y="1776548"/>
            <a:ext cx="1724297" cy="1245325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Condición</a:t>
            </a:r>
            <a:endParaRPr lang="en-US" sz="13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Conector recto de flecha 7"/>
          <p:cNvCxnSpPr>
            <a:stCxn id="4" idx="2"/>
            <a:endCxn id="6" idx="0"/>
          </p:cNvCxnSpPr>
          <p:nvPr/>
        </p:nvCxnSpPr>
        <p:spPr>
          <a:xfrm>
            <a:off x="5821679" y="1465216"/>
            <a:ext cx="1" cy="31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6757850" y="3257005"/>
            <a:ext cx="1602378" cy="8098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Bloque Código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Conector angular 11"/>
          <p:cNvCxnSpPr>
            <a:stCxn id="6" idx="3"/>
            <a:endCxn id="10" idx="0"/>
          </p:cNvCxnSpPr>
          <p:nvPr/>
        </p:nvCxnSpPr>
        <p:spPr>
          <a:xfrm>
            <a:off x="6683828" y="2399211"/>
            <a:ext cx="875211" cy="8577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stCxn id="6" idx="1"/>
            <a:endCxn id="5" idx="1"/>
          </p:cNvCxnSpPr>
          <p:nvPr/>
        </p:nvCxnSpPr>
        <p:spPr>
          <a:xfrm rot="10800000" flipV="1">
            <a:off x="4885509" y="2399210"/>
            <a:ext cx="74023" cy="2525485"/>
          </a:xfrm>
          <a:prstGeom prst="bentConnector3">
            <a:avLst>
              <a:gd name="adj1" fmla="val 13970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angular 30"/>
          <p:cNvCxnSpPr>
            <a:stCxn id="10" idx="2"/>
            <a:endCxn id="5" idx="3"/>
          </p:cNvCxnSpPr>
          <p:nvPr/>
        </p:nvCxnSpPr>
        <p:spPr>
          <a:xfrm rot="5400000">
            <a:off x="6729548" y="4095205"/>
            <a:ext cx="857794" cy="8011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6757850" y="2077776"/>
            <a:ext cx="76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True</a:t>
            </a:r>
            <a:endParaRPr lang="en-US" dirty="0"/>
          </a:p>
        </p:txBody>
      </p:sp>
      <p:sp>
        <p:nvSpPr>
          <p:cNvPr id="49" name="CuadroTexto 48"/>
          <p:cNvSpPr txBox="1"/>
          <p:nvPr/>
        </p:nvSpPr>
        <p:spPr>
          <a:xfrm>
            <a:off x="4158342" y="2087878"/>
            <a:ext cx="76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57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redondeado 22"/>
          <p:cNvSpPr/>
          <p:nvPr/>
        </p:nvSpPr>
        <p:spPr>
          <a:xfrm>
            <a:off x="4885508" y="724987"/>
            <a:ext cx="1872342" cy="7402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Inicio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/>
          <p:cNvSpPr/>
          <p:nvPr/>
        </p:nvSpPr>
        <p:spPr>
          <a:xfrm>
            <a:off x="4885508" y="4554581"/>
            <a:ext cx="1872342" cy="7402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Fin</a:t>
            </a:r>
          </a:p>
        </p:txBody>
      </p:sp>
      <p:sp>
        <p:nvSpPr>
          <p:cNvPr id="25" name="Rombo 24"/>
          <p:cNvSpPr/>
          <p:nvPr/>
        </p:nvSpPr>
        <p:spPr>
          <a:xfrm>
            <a:off x="4959531" y="1776548"/>
            <a:ext cx="1724297" cy="1245325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Condición</a:t>
            </a:r>
            <a:endParaRPr lang="en-US" sz="13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Conector recto de flecha 25"/>
          <p:cNvCxnSpPr>
            <a:stCxn id="23" idx="2"/>
            <a:endCxn id="25" idx="0"/>
          </p:cNvCxnSpPr>
          <p:nvPr/>
        </p:nvCxnSpPr>
        <p:spPr>
          <a:xfrm>
            <a:off x="5821679" y="1465216"/>
            <a:ext cx="1" cy="31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6757850" y="3257005"/>
            <a:ext cx="1602378" cy="8098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Bloque Código 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Conector angular 27"/>
          <p:cNvCxnSpPr>
            <a:stCxn id="25" idx="3"/>
            <a:endCxn id="27" idx="0"/>
          </p:cNvCxnSpPr>
          <p:nvPr/>
        </p:nvCxnSpPr>
        <p:spPr>
          <a:xfrm>
            <a:off x="6683828" y="2399211"/>
            <a:ext cx="875211" cy="8577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angular 29"/>
          <p:cNvCxnSpPr>
            <a:stCxn id="27" idx="2"/>
            <a:endCxn id="24" idx="3"/>
          </p:cNvCxnSpPr>
          <p:nvPr/>
        </p:nvCxnSpPr>
        <p:spPr>
          <a:xfrm rot="5400000">
            <a:off x="6729548" y="4095205"/>
            <a:ext cx="857794" cy="8011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6757850" y="2077776"/>
            <a:ext cx="76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True</a:t>
            </a:r>
            <a:endParaRPr lang="en-US" dirty="0"/>
          </a:p>
        </p:txBody>
      </p:sp>
      <p:sp>
        <p:nvSpPr>
          <p:cNvPr id="32" name="CuadroTexto 31"/>
          <p:cNvSpPr txBox="1"/>
          <p:nvPr/>
        </p:nvSpPr>
        <p:spPr>
          <a:xfrm>
            <a:off x="4158342" y="2087878"/>
            <a:ext cx="76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False</a:t>
            </a:r>
            <a:endParaRPr lang="en-US" dirty="0"/>
          </a:p>
        </p:txBody>
      </p:sp>
      <p:sp>
        <p:nvSpPr>
          <p:cNvPr id="33" name="Rectángulo 32"/>
          <p:cNvSpPr/>
          <p:nvPr/>
        </p:nvSpPr>
        <p:spPr>
          <a:xfrm>
            <a:off x="3156856" y="3257005"/>
            <a:ext cx="1602378" cy="8098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Bloque Código 2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5" name="Conector angular 34"/>
          <p:cNvCxnSpPr>
            <a:stCxn id="25" idx="1"/>
            <a:endCxn id="33" idx="0"/>
          </p:cNvCxnSpPr>
          <p:nvPr/>
        </p:nvCxnSpPr>
        <p:spPr>
          <a:xfrm rot="10800000" flipV="1">
            <a:off x="3958045" y="2399211"/>
            <a:ext cx="1001486" cy="8577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angular 37"/>
          <p:cNvCxnSpPr>
            <a:stCxn id="33" idx="2"/>
            <a:endCxn id="24" idx="1"/>
          </p:cNvCxnSpPr>
          <p:nvPr/>
        </p:nvCxnSpPr>
        <p:spPr>
          <a:xfrm rot="16200000" flipH="1">
            <a:off x="3992879" y="4032067"/>
            <a:ext cx="857794" cy="9274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30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4885508" y="724987"/>
            <a:ext cx="1872342" cy="7402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Inicio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4885508" y="5738947"/>
            <a:ext cx="1872342" cy="7402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Fin</a:t>
            </a:r>
          </a:p>
        </p:txBody>
      </p:sp>
      <p:sp>
        <p:nvSpPr>
          <p:cNvPr id="6" name="Rombo 5"/>
          <p:cNvSpPr/>
          <p:nvPr/>
        </p:nvSpPr>
        <p:spPr>
          <a:xfrm>
            <a:off x="4959531" y="1776548"/>
            <a:ext cx="1724297" cy="1245325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Condición 1</a:t>
            </a:r>
            <a:endParaRPr lang="en-US" sz="13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Conector recto de flecha 6"/>
          <p:cNvCxnSpPr>
            <a:stCxn id="4" idx="2"/>
            <a:endCxn id="6" idx="0"/>
          </p:cNvCxnSpPr>
          <p:nvPr/>
        </p:nvCxnSpPr>
        <p:spPr>
          <a:xfrm>
            <a:off x="5821679" y="1465216"/>
            <a:ext cx="1" cy="31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6757850" y="3335383"/>
            <a:ext cx="1602378" cy="731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Bloque Código 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Conector angular 8"/>
          <p:cNvCxnSpPr>
            <a:stCxn id="6" idx="3"/>
            <a:endCxn id="8" idx="0"/>
          </p:cNvCxnSpPr>
          <p:nvPr/>
        </p:nvCxnSpPr>
        <p:spPr>
          <a:xfrm>
            <a:off x="6683828" y="2399211"/>
            <a:ext cx="875211" cy="9361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angular 10"/>
          <p:cNvCxnSpPr>
            <a:stCxn id="8" idx="2"/>
            <a:endCxn id="5" idx="3"/>
          </p:cNvCxnSpPr>
          <p:nvPr/>
        </p:nvCxnSpPr>
        <p:spPr>
          <a:xfrm rot="5400000">
            <a:off x="6137365" y="4687388"/>
            <a:ext cx="2042160" cy="8011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6757850" y="2077776"/>
            <a:ext cx="76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True</a:t>
            </a:r>
            <a:endParaRPr lang="en-U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158342" y="2087878"/>
            <a:ext cx="76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False</a:t>
            </a:r>
            <a:endParaRPr lang="en-US" dirty="0"/>
          </a:p>
        </p:txBody>
      </p:sp>
      <p:sp>
        <p:nvSpPr>
          <p:cNvPr id="15" name="Rombo 14"/>
          <p:cNvSpPr/>
          <p:nvPr/>
        </p:nvSpPr>
        <p:spPr>
          <a:xfrm>
            <a:off x="3219993" y="3064633"/>
            <a:ext cx="1724297" cy="1245325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Condición 2</a:t>
            </a:r>
            <a:endParaRPr lang="en-US" sz="13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Conector angular 17"/>
          <p:cNvCxnSpPr>
            <a:stCxn id="6" idx="1"/>
            <a:endCxn id="15" idx="0"/>
          </p:cNvCxnSpPr>
          <p:nvPr/>
        </p:nvCxnSpPr>
        <p:spPr>
          <a:xfrm rot="10800000" flipV="1">
            <a:off x="4082143" y="2399211"/>
            <a:ext cx="877389" cy="6654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5007427" y="4400004"/>
            <a:ext cx="1602378" cy="731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Bloque Código 2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798317" y="4400005"/>
            <a:ext cx="1602378" cy="731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Bloque Código 3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Conector angular 25"/>
          <p:cNvCxnSpPr>
            <a:stCxn id="15" idx="1"/>
            <a:endCxn id="23" idx="0"/>
          </p:cNvCxnSpPr>
          <p:nvPr/>
        </p:nvCxnSpPr>
        <p:spPr>
          <a:xfrm rot="10800000" flipV="1">
            <a:off x="2599507" y="3687295"/>
            <a:ext cx="620487" cy="712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angular 27"/>
          <p:cNvCxnSpPr>
            <a:stCxn id="15" idx="3"/>
            <a:endCxn id="22" idx="0"/>
          </p:cNvCxnSpPr>
          <p:nvPr/>
        </p:nvCxnSpPr>
        <p:spPr>
          <a:xfrm>
            <a:off x="4944290" y="3687296"/>
            <a:ext cx="864326" cy="7127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angular 30"/>
          <p:cNvCxnSpPr>
            <a:stCxn id="23" idx="2"/>
            <a:endCxn id="5" idx="1"/>
          </p:cNvCxnSpPr>
          <p:nvPr/>
        </p:nvCxnSpPr>
        <p:spPr>
          <a:xfrm rot="16200000" flipH="1">
            <a:off x="3253738" y="4477292"/>
            <a:ext cx="977538" cy="22860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5055325" y="3316178"/>
            <a:ext cx="76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True</a:t>
            </a:r>
            <a:endParaRPr lang="en-US" dirty="0"/>
          </a:p>
        </p:txBody>
      </p:sp>
      <p:sp>
        <p:nvSpPr>
          <p:cNvPr id="49" name="CuadroTexto 48"/>
          <p:cNvSpPr txBox="1"/>
          <p:nvPr/>
        </p:nvSpPr>
        <p:spPr>
          <a:xfrm>
            <a:off x="2599506" y="3272940"/>
            <a:ext cx="76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False</a:t>
            </a:r>
            <a:endParaRPr lang="en-US" dirty="0"/>
          </a:p>
        </p:txBody>
      </p:sp>
      <p:cxnSp>
        <p:nvCxnSpPr>
          <p:cNvPr id="51" name="Conector recto de flecha 50"/>
          <p:cNvCxnSpPr>
            <a:stCxn id="22" idx="2"/>
            <a:endCxn id="5" idx="0"/>
          </p:cNvCxnSpPr>
          <p:nvPr/>
        </p:nvCxnSpPr>
        <p:spPr>
          <a:xfrm>
            <a:off x="5808616" y="5131523"/>
            <a:ext cx="13063" cy="60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8808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37</Words>
  <Application>Microsoft Office PowerPoint</Application>
  <PresentationFormat>Panorámica</PresentationFormat>
  <Paragraphs>24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Falla Moreno</dc:creator>
  <cp:lastModifiedBy>Camilo Falla Moreno</cp:lastModifiedBy>
  <cp:revision>4</cp:revision>
  <dcterms:created xsi:type="dcterms:W3CDTF">2020-09-04T02:01:12Z</dcterms:created>
  <dcterms:modified xsi:type="dcterms:W3CDTF">2020-09-04T04:35:34Z</dcterms:modified>
</cp:coreProperties>
</file>