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8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0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6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8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8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5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A661-B66E-4010-8A0E-0E7EB18F71B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1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CA661-B66E-4010-8A0E-0E7EB18F71B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C6CBA-B96C-4B6A-B4C1-547387C187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5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885508" y="724987"/>
            <a:ext cx="1872342" cy="7402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Inicio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885508" y="4554581"/>
            <a:ext cx="1872342" cy="7402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Fin</a:t>
            </a:r>
          </a:p>
        </p:txBody>
      </p:sp>
      <p:sp>
        <p:nvSpPr>
          <p:cNvPr id="6" name="Rombo 5"/>
          <p:cNvSpPr/>
          <p:nvPr/>
        </p:nvSpPr>
        <p:spPr>
          <a:xfrm>
            <a:off x="4959531" y="1776548"/>
            <a:ext cx="1724297" cy="124532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Condición</a:t>
            </a:r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Conector recto de flecha 7"/>
          <p:cNvCxnSpPr>
            <a:stCxn id="4" idx="2"/>
            <a:endCxn id="6" idx="0"/>
          </p:cNvCxnSpPr>
          <p:nvPr/>
        </p:nvCxnSpPr>
        <p:spPr>
          <a:xfrm>
            <a:off x="5821679" y="1465216"/>
            <a:ext cx="1" cy="31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6757850" y="3257005"/>
            <a:ext cx="1602378" cy="809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 Código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ector angular 11"/>
          <p:cNvCxnSpPr>
            <a:stCxn id="6" idx="3"/>
            <a:endCxn id="10" idx="0"/>
          </p:cNvCxnSpPr>
          <p:nvPr/>
        </p:nvCxnSpPr>
        <p:spPr>
          <a:xfrm>
            <a:off x="6683828" y="2399211"/>
            <a:ext cx="875211" cy="857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6" idx="1"/>
            <a:endCxn id="5" idx="1"/>
          </p:cNvCxnSpPr>
          <p:nvPr/>
        </p:nvCxnSpPr>
        <p:spPr>
          <a:xfrm rot="10800000" flipV="1">
            <a:off x="4885509" y="2399210"/>
            <a:ext cx="74023" cy="2525485"/>
          </a:xfrm>
          <a:prstGeom prst="bentConnector3">
            <a:avLst>
              <a:gd name="adj1" fmla="val 13970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10" idx="2"/>
            <a:endCxn id="5" idx="3"/>
          </p:cNvCxnSpPr>
          <p:nvPr/>
        </p:nvCxnSpPr>
        <p:spPr>
          <a:xfrm rot="5400000">
            <a:off x="6729548" y="4095205"/>
            <a:ext cx="857794" cy="801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6757850" y="2077776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True</a:t>
            </a:r>
            <a:endParaRPr lang="en-U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4158342" y="2087878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7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redondeado 22"/>
          <p:cNvSpPr/>
          <p:nvPr/>
        </p:nvSpPr>
        <p:spPr>
          <a:xfrm>
            <a:off x="4885508" y="724987"/>
            <a:ext cx="1872342" cy="7402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Inicio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4885508" y="4554581"/>
            <a:ext cx="1872342" cy="7402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Fin</a:t>
            </a:r>
          </a:p>
        </p:txBody>
      </p:sp>
      <p:sp>
        <p:nvSpPr>
          <p:cNvPr id="25" name="Rombo 24"/>
          <p:cNvSpPr/>
          <p:nvPr/>
        </p:nvSpPr>
        <p:spPr>
          <a:xfrm>
            <a:off x="4959531" y="1776548"/>
            <a:ext cx="1724297" cy="124532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Condición</a:t>
            </a:r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ector recto de flecha 25"/>
          <p:cNvCxnSpPr>
            <a:stCxn id="23" idx="2"/>
            <a:endCxn id="25" idx="0"/>
          </p:cNvCxnSpPr>
          <p:nvPr/>
        </p:nvCxnSpPr>
        <p:spPr>
          <a:xfrm>
            <a:off x="5821679" y="1465216"/>
            <a:ext cx="1" cy="31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6757850" y="3257005"/>
            <a:ext cx="1602378" cy="809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 Código 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Conector angular 27"/>
          <p:cNvCxnSpPr>
            <a:stCxn id="25" idx="3"/>
            <a:endCxn id="27" idx="0"/>
          </p:cNvCxnSpPr>
          <p:nvPr/>
        </p:nvCxnSpPr>
        <p:spPr>
          <a:xfrm>
            <a:off x="6683828" y="2399211"/>
            <a:ext cx="875211" cy="857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27" idx="2"/>
            <a:endCxn id="24" idx="3"/>
          </p:cNvCxnSpPr>
          <p:nvPr/>
        </p:nvCxnSpPr>
        <p:spPr>
          <a:xfrm rot="5400000">
            <a:off x="6729548" y="4095205"/>
            <a:ext cx="857794" cy="801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757850" y="2077776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True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158342" y="2087878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False</a:t>
            </a:r>
            <a:endParaRPr lang="en-US" dirty="0"/>
          </a:p>
        </p:txBody>
      </p:sp>
      <p:sp>
        <p:nvSpPr>
          <p:cNvPr id="33" name="Rectángulo 32"/>
          <p:cNvSpPr/>
          <p:nvPr/>
        </p:nvSpPr>
        <p:spPr>
          <a:xfrm>
            <a:off x="3156856" y="3257005"/>
            <a:ext cx="1602378" cy="809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 Código 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Conector angular 34"/>
          <p:cNvCxnSpPr>
            <a:stCxn id="25" idx="1"/>
            <a:endCxn id="33" idx="0"/>
          </p:cNvCxnSpPr>
          <p:nvPr/>
        </p:nvCxnSpPr>
        <p:spPr>
          <a:xfrm rot="10800000" flipV="1">
            <a:off x="3958045" y="2399211"/>
            <a:ext cx="1001486" cy="857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angular 37"/>
          <p:cNvCxnSpPr>
            <a:stCxn id="33" idx="2"/>
            <a:endCxn id="24" idx="1"/>
          </p:cNvCxnSpPr>
          <p:nvPr/>
        </p:nvCxnSpPr>
        <p:spPr>
          <a:xfrm rot="16200000" flipH="1">
            <a:off x="3992879" y="4032067"/>
            <a:ext cx="857794" cy="927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0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885508" y="724987"/>
            <a:ext cx="1872342" cy="7402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Inicio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885508" y="5738947"/>
            <a:ext cx="1872342" cy="7402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Fin</a:t>
            </a:r>
          </a:p>
        </p:txBody>
      </p:sp>
      <p:sp>
        <p:nvSpPr>
          <p:cNvPr id="6" name="Rombo 5"/>
          <p:cNvSpPr/>
          <p:nvPr/>
        </p:nvSpPr>
        <p:spPr>
          <a:xfrm>
            <a:off x="4959531" y="1776548"/>
            <a:ext cx="1724297" cy="124532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Condición 1</a:t>
            </a:r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recto de flecha 6"/>
          <p:cNvCxnSpPr>
            <a:stCxn id="4" idx="2"/>
            <a:endCxn id="6" idx="0"/>
          </p:cNvCxnSpPr>
          <p:nvPr/>
        </p:nvCxnSpPr>
        <p:spPr>
          <a:xfrm>
            <a:off x="5821679" y="1465216"/>
            <a:ext cx="1" cy="31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6757850" y="3335383"/>
            <a:ext cx="1602378" cy="731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 Código 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Conector angular 8"/>
          <p:cNvCxnSpPr>
            <a:stCxn id="6" idx="3"/>
            <a:endCxn id="8" idx="0"/>
          </p:cNvCxnSpPr>
          <p:nvPr/>
        </p:nvCxnSpPr>
        <p:spPr>
          <a:xfrm>
            <a:off x="6683828" y="2399211"/>
            <a:ext cx="875211" cy="936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8" idx="2"/>
            <a:endCxn id="5" idx="3"/>
          </p:cNvCxnSpPr>
          <p:nvPr/>
        </p:nvCxnSpPr>
        <p:spPr>
          <a:xfrm rot="5400000">
            <a:off x="6137365" y="4687388"/>
            <a:ext cx="2042160" cy="801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757850" y="2077776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True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158342" y="2087878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False</a:t>
            </a:r>
            <a:endParaRPr lang="en-US" dirty="0"/>
          </a:p>
        </p:txBody>
      </p:sp>
      <p:sp>
        <p:nvSpPr>
          <p:cNvPr id="15" name="Rombo 14"/>
          <p:cNvSpPr/>
          <p:nvPr/>
        </p:nvSpPr>
        <p:spPr>
          <a:xfrm>
            <a:off x="3219993" y="3064633"/>
            <a:ext cx="1724297" cy="124532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Condición 2</a:t>
            </a:r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Conector angular 17"/>
          <p:cNvCxnSpPr>
            <a:stCxn id="6" idx="1"/>
            <a:endCxn id="15" idx="0"/>
          </p:cNvCxnSpPr>
          <p:nvPr/>
        </p:nvCxnSpPr>
        <p:spPr>
          <a:xfrm rot="10800000" flipV="1">
            <a:off x="4082143" y="2399211"/>
            <a:ext cx="877389" cy="665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5007427" y="4400004"/>
            <a:ext cx="1602378" cy="731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 Código 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798317" y="4400005"/>
            <a:ext cx="1602378" cy="731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 Código 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ector angular 25"/>
          <p:cNvCxnSpPr>
            <a:stCxn id="15" idx="1"/>
            <a:endCxn id="23" idx="0"/>
          </p:cNvCxnSpPr>
          <p:nvPr/>
        </p:nvCxnSpPr>
        <p:spPr>
          <a:xfrm rot="10800000" flipV="1">
            <a:off x="2599507" y="3687295"/>
            <a:ext cx="620487" cy="712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15" idx="3"/>
            <a:endCxn id="22" idx="0"/>
          </p:cNvCxnSpPr>
          <p:nvPr/>
        </p:nvCxnSpPr>
        <p:spPr>
          <a:xfrm>
            <a:off x="4944290" y="3687296"/>
            <a:ext cx="864326" cy="712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23" idx="2"/>
            <a:endCxn id="5" idx="1"/>
          </p:cNvCxnSpPr>
          <p:nvPr/>
        </p:nvCxnSpPr>
        <p:spPr>
          <a:xfrm rot="16200000" flipH="1">
            <a:off x="3253738" y="4477292"/>
            <a:ext cx="977538" cy="2286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5055325" y="3316178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True</a:t>
            </a:r>
            <a:endParaRPr lang="en-U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599506" y="3272940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False</a:t>
            </a:r>
            <a:endParaRPr lang="en-US" dirty="0"/>
          </a:p>
        </p:txBody>
      </p:sp>
      <p:cxnSp>
        <p:nvCxnSpPr>
          <p:cNvPr id="51" name="Conector recto de flecha 50"/>
          <p:cNvCxnSpPr>
            <a:stCxn id="22" idx="2"/>
            <a:endCxn id="5" idx="0"/>
          </p:cNvCxnSpPr>
          <p:nvPr/>
        </p:nvCxnSpPr>
        <p:spPr>
          <a:xfrm>
            <a:off x="5808616" y="5131523"/>
            <a:ext cx="13063" cy="60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8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o 56">
            <a:extLst>
              <a:ext uri="{FF2B5EF4-FFF2-40B4-BE49-F238E27FC236}">
                <a16:creationId xmlns:a16="http://schemas.microsoft.com/office/drawing/2014/main" id="{7CA9CAE0-A2D2-457D-AC8E-3343E4BAB1C6}"/>
              </a:ext>
            </a:extLst>
          </p:cNvPr>
          <p:cNvGrpSpPr/>
          <p:nvPr/>
        </p:nvGrpSpPr>
        <p:grpSpPr>
          <a:xfrm>
            <a:off x="2725706" y="724987"/>
            <a:ext cx="5607684" cy="5754189"/>
            <a:chOff x="2725706" y="724987"/>
            <a:chExt cx="5607684" cy="5754189"/>
          </a:xfrm>
        </p:grpSpPr>
        <p:sp>
          <p:nvSpPr>
            <p:cNvPr id="4" name="Rectángulo redondeado 3"/>
            <p:cNvSpPr/>
            <p:nvPr/>
          </p:nvSpPr>
          <p:spPr>
            <a:xfrm>
              <a:off x="4885508" y="724987"/>
              <a:ext cx="1872342" cy="7402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>
                  <a:solidFill>
                    <a:schemeClr val="tx1"/>
                  </a:solidFill>
                </a:rPr>
                <a:t>Inicio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redondeado 4"/>
            <p:cNvSpPr/>
            <p:nvPr/>
          </p:nvSpPr>
          <p:spPr>
            <a:xfrm>
              <a:off x="4885508" y="5738947"/>
              <a:ext cx="1872342" cy="7402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>
                  <a:solidFill>
                    <a:schemeClr val="tx1"/>
                  </a:solidFill>
                </a:rPr>
                <a:t>Fin</a:t>
              </a:r>
            </a:p>
          </p:txBody>
        </p:sp>
        <p:cxnSp>
          <p:nvCxnSpPr>
            <p:cNvPr id="7" name="Conector recto de flecha 6"/>
            <p:cNvCxnSpPr>
              <a:cxnSpLocks/>
              <a:stCxn id="4" idx="2"/>
              <a:endCxn id="2" idx="0"/>
            </p:cNvCxnSpPr>
            <p:nvPr/>
          </p:nvCxnSpPr>
          <p:spPr>
            <a:xfrm flipH="1">
              <a:off x="5821052" y="1465216"/>
              <a:ext cx="627" cy="420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ángulo 7"/>
            <p:cNvSpPr/>
            <p:nvPr/>
          </p:nvSpPr>
          <p:spPr>
            <a:xfrm>
              <a:off x="2725706" y="4854756"/>
              <a:ext cx="1602378" cy="7315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Bloque Código 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ombo 14"/>
            <p:cNvSpPr/>
            <p:nvPr/>
          </p:nvSpPr>
          <p:spPr>
            <a:xfrm>
              <a:off x="3984597" y="3069047"/>
              <a:ext cx="3672908" cy="1533717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 se recorrió toda la estructura iterable definida?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6" name="Conector angular 25"/>
            <p:cNvCxnSpPr>
              <a:cxnSpLocks/>
              <a:stCxn id="15" idx="3"/>
              <a:endCxn id="5" idx="3"/>
            </p:cNvCxnSpPr>
            <p:nvPr/>
          </p:nvCxnSpPr>
          <p:spPr>
            <a:xfrm flipH="1">
              <a:off x="6757850" y="3835906"/>
              <a:ext cx="899655" cy="2273156"/>
            </a:xfrm>
            <a:prstGeom prst="bentConnector3">
              <a:avLst>
                <a:gd name="adj1" fmla="val -641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CuadroTexto 47"/>
            <p:cNvSpPr txBox="1"/>
            <p:nvPr/>
          </p:nvSpPr>
          <p:spPr>
            <a:xfrm>
              <a:off x="7567036" y="3326151"/>
              <a:ext cx="76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True</a:t>
              </a:r>
              <a:endParaRPr lang="en-US" dirty="0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3395300" y="3326151"/>
              <a:ext cx="76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False</a:t>
              </a:r>
              <a:endParaRPr lang="en-US" dirty="0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56AC4BA7-FF02-4596-A87E-A6DAD6EF2CBA}"/>
                </a:ext>
              </a:extLst>
            </p:cNvPr>
            <p:cNvSpPr/>
            <p:nvPr/>
          </p:nvSpPr>
          <p:spPr>
            <a:xfrm>
              <a:off x="4656841" y="1885361"/>
              <a:ext cx="2328421" cy="823393"/>
            </a:xfrm>
            <a:prstGeom prst="rect">
              <a:avLst/>
            </a:prstGeom>
            <a:solidFill>
              <a:srgbClr val="B7FBDB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Definir un iterador y la estructura iterable a recorrer</a:t>
              </a:r>
            </a:p>
          </p:txBody>
        </p:sp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C63CF7A1-79B0-4DA5-8858-D82CED889C6A}"/>
                </a:ext>
              </a:extLst>
            </p:cNvPr>
            <p:cNvCxnSpPr>
              <a:cxnSpLocks/>
              <a:stCxn id="2" idx="2"/>
              <a:endCxn id="15" idx="0"/>
            </p:cNvCxnSpPr>
            <p:nvPr/>
          </p:nvCxnSpPr>
          <p:spPr>
            <a:xfrm flipH="1">
              <a:off x="5821051" y="2708754"/>
              <a:ext cx="1" cy="360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angular 25">
              <a:extLst>
                <a:ext uri="{FF2B5EF4-FFF2-40B4-BE49-F238E27FC236}">
                  <a16:creationId xmlns:a16="http://schemas.microsoft.com/office/drawing/2014/main" id="{2ADAA4E8-C1F3-4257-8F49-ED37E5FA62B8}"/>
                </a:ext>
              </a:extLst>
            </p:cNvPr>
            <p:cNvCxnSpPr>
              <a:cxnSpLocks/>
              <a:stCxn id="15" idx="1"/>
              <a:endCxn id="8" idx="0"/>
            </p:cNvCxnSpPr>
            <p:nvPr/>
          </p:nvCxnSpPr>
          <p:spPr>
            <a:xfrm rot="10800000" flipV="1">
              <a:off x="3526895" y="3835906"/>
              <a:ext cx="457702" cy="10188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angular 10">
              <a:extLst>
                <a:ext uri="{FF2B5EF4-FFF2-40B4-BE49-F238E27FC236}">
                  <a16:creationId xmlns:a16="http://schemas.microsoft.com/office/drawing/2014/main" id="{B44ECF1A-14B7-4585-A20A-0319E2B0E455}"/>
                </a:ext>
              </a:extLst>
            </p:cNvPr>
            <p:cNvCxnSpPr>
              <a:cxnSpLocks/>
              <a:stCxn id="8" idx="3"/>
              <a:endCxn id="15" idx="2"/>
            </p:cNvCxnSpPr>
            <p:nvPr/>
          </p:nvCxnSpPr>
          <p:spPr>
            <a:xfrm flipV="1">
              <a:off x="4328084" y="4602764"/>
              <a:ext cx="1492967" cy="6177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484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61</Words>
  <Application>Microsoft Office PowerPoint</Application>
  <PresentationFormat>Panorámica</PresentationFormat>
  <Paragraphs>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Falla Moreno</dc:creator>
  <cp:lastModifiedBy>USUARIO</cp:lastModifiedBy>
  <cp:revision>7</cp:revision>
  <dcterms:created xsi:type="dcterms:W3CDTF">2020-09-04T02:01:12Z</dcterms:created>
  <dcterms:modified xsi:type="dcterms:W3CDTF">2023-08-06T17:34:40Z</dcterms:modified>
</cp:coreProperties>
</file>