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A639A-8891-4B5F-9C9A-11234CF03293}" v="46" dt="2024-01-09T23:25:57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4626"/>
  </p:normalViewPr>
  <p:slideViewPr>
    <p:cSldViewPr snapToGrid="0">
      <p:cViewPr>
        <p:scale>
          <a:sx n="75" d="100"/>
          <a:sy n="75" d="100"/>
        </p:scale>
        <p:origin x="61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Rojas Alvarez" userId="f203edef-e99f-4492-88de-86ec23d69b8b" providerId="ADAL" clId="{3A5A639A-8891-4B5F-9C9A-11234CF03293}"/>
    <pc:docChg chg="undo custSel modSld">
      <pc:chgData name="Ariel Rojas Alvarez" userId="f203edef-e99f-4492-88de-86ec23d69b8b" providerId="ADAL" clId="{3A5A639A-8891-4B5F-9C9A-11234CF03293}" dt="2024-01-09T23:25:57.523" v="407" actId="20577"/>
      <pc:docMkLst>
        <pc:docMk/>
      </pc:docMkLst>
      <pc:sldChg chg="addSp delSp modSp mod">
        <pc:chgData name="Ariel Rojas Alvarez" userId="f203edef-e99f-4492-88de-86ec23d69b8b" providerId="ADAL" clId="{3A5A639A-8891-4B5F-9C9A-11234CF03293}" dt="2024-01-09T23:25:57.523" v="407" actId="20577"/>
        <pc:sldMkLst>
          <pc:docMk/>
          <pc:sldMk cId="927266003" sldId="257"/>
        </pc:sldMkLst>
        <pc:spChg chg="mod">
          <ac:chgData name="Ariel Rojas Alvarez" userId="f203edef-e99f-4492-88de-86ec23d69b8b" providerId="ADAL" clId="{3A5A639A-8891-4B5F-9C9A-11234CF03293}" dt="2024-01-08T23:22:02.433" v="259" actId="208"/>
          <ac:spMkLst>
            <pc:docMk/>
            <pc:sldMk cId="927266003" sldId="257"/>
            <ac:spMk id="2" creationId="{3E11D17A-0AA2-D330-2DB2-4A272ACE0608}"/>
          </ac:spMkLst>
        </pc:spChg>
        <pc:spChg chg="add mod">
          <ac:chgData name="Ariel Rojas Alvarez" userId="f203edef-e99f-4492-88de-86ec23d69b8b" providerId="ADAL" clId="{3A5A639A-8891-4B5F-9C9A-11234CF03293}" dt="2024-01-09T23:20:26.350" v="386" actId="1036"/>
          <ac:spMkLst>
            <pc:docMk/>
            <pc:sldMk cId="927266003" sldId="257"/>
            <ac:spMk id="3" creationId="{B40C5B8E-CD7C-D0AB-E5E2-840013F3410D}"/>
          </ac:spMkLst>
        </pc:spChg>
        <pc:spChg chg="add del mod">
          <ac:chgData name="Ariel Rojas Alvarez" userId="f203edef-e99f-4492-88de-86ec23d69b8b" providerId="ADAL" clId="{3A5A639A-8891-4B5F-9C9A-11234CF03293}" dt="2024-01-08T23:10:07.237" v="158"/>
          <ac:spMkLst>
            <pc:docMk/>
            <pc:sldMk cId="927266003" sldId="257"/>
            <ac:spMk id="6" creationId="{83C0C97A-C6AB-162A-EAC1-8E62C23CDCC4}"/>
          </ac:spMkLst>
        </pc:spChg>
        <pc:spChg chg="add del mod">
          <ac:chgData name="Ariel Rojas Alvarez" userId="f203edef-e99f-4492-88de-86ec23d69b8b" providerId="ADAL" clId="{3A5A639A-8891-4B5F-9C9A-11234CF03293}" dt="2024-01-09T23:16:54.007" v="344" actId="478"/>
          <ac:spMkLst>
            <pc:docMk/>
            <pc:sldMk cId="927266003" sldId="257"/>
            <ac:spMk id="7" creationId="{D3D58D77-6DE2-D41D-E5D1-A98079D25D34}"/>
          </ac:spMkLst>
        </pc:spChg>
        <pc:spChg chg="add mod">
          <ac:chgData name="Ariel Rojas Alvarez" userId="f203edef-e99f-4492-88de-86ec23d69b8b" providerId="ADAL" clId="{3A5A639A-8891-4B5F-9C9A-11234CF03293}" dt="2024-01-08T23:15:20.468" v="191" actId="1076"/>
          <ac:spMkLst>
            <pc:docMk/>
            <pc:sldMk cId="927266003" sldId="257"/>
            <ac:spMk id="8" creationId="{870C4DC1-A1F1-CB46-9B20-AA6F96A59F33}"/>
          </ac:spMkLst>
        </pc:spChg>
        <pc:spChg chg="add mod">
          <ac:chgData name="Ariel Rojas Alvarez" userId="f203edef-e99f-4492-88de-86ec23d69b8b" providerId="ADAL" clId="{3A5A639A-8891-4B5F-9C9A-11234CF03293}" dt="2024-01-08T23:15:29.874" v="203" actId="20577"/>
          <ac:spMkLst>
            <pc:docMk/>
            <pc:sldMk cId="927266003" sldId="257"/>
            <ac:spMk id="9" creationId="{18FCD047-9191-3CAB-2559-5E2DB7246A2D}"/>
          </ac:spMkLst>
        </pc:spChg>
        <pc:spChg chg="add del mod">
          <ac:chgData name="Ariel Rojas Alvarez" userId="f203edef-e99f-4492-88de-86ec23d69b8b" providerId="ADAL" clId="{3A5A639A-8891-4B5F-9C9A-11234CF03293}" dt="2024-01-09T23:13:19.030" v="296" actId="478"/>
          <ac:spMkLst>
            <pc:docMk/>
            <pc:sldMk cId="927266003" sldId="257"/>
            <ac:spMk id="13" creationId="{675EABF4-1608-9708-B106-47A1EC951ACB}"/>
          </ac:spMkLst>
        </pc:spChg>
        <pc:spChg chg="mod">
          <ac:chgData name="Ariel Rojas Alvarez" userId="f203edef-e99f-4492-88de-86ec23d69b8b" providerId="ADAL" clId="{3A5A639A-8891-4B5F-9C9A-11234CF03293}" dt="2024-01-08T23:24:49.346" v="294" actId="122"/>
          <ac:spMkLst>
            <pc:docMk/>
            <pc:sldMk cId="927266003" sldId="257"/>
            <ac:spMk id="14" creationId="{8921A3EB-C498-363D-A30E-D43CB2914FEC}"/>
          </ac:spMkLst>
        </pc:spChg>
        <pc:spChg chg="add del mod">
          <ac:chgData name="Ariel Rojas Alvarez" userId="f203edef-e99f-4492-88de-86ec23d69b8b" providerId="ADAL" clId="{3A5A639A-8891-4B5F-9C9A-11234CF03293}" dt="2024-01-09T23:13:17.171" v="295" actId="478"/>
          <ac:spMkLst>
            <pc:docMk/>
            <pc:sldMk cId="927266003" sldId="257"/>
            <ac:spMk id="15" creationId="{728AB5F4-D7E8-D599-61C1-E99730433052}"/>
          </ac:spMkLst>
        </pc:spChg>
        <pc:spChg chg="mod">
          <ac:chgData name="Ariel Rojas Alvarez" userId="f203edef-e99f-4492-88de-86ec23d69b8b" providerId="ADAL" clId="{3A5A639A-8891-4B5F-9C9A-11234CF03293}" dt="2024-01-08T23:21:59.584" v="258" actId="208"/>
          <ac:spMkLst>
            <pc:docMk/>
            <pc:sldMk cId="927266003" sldId="257"/>
            <ac:spMk id="49" creationId="{3B54D7D8-0DE5-2C65-0D24-591510A32DB1}"/>
          </ac:spMkLst>
        </pc:spChg>
        <pc:spChg chg="mod">
          <ac:chgData name="Ariel Rojas Alvarez" userId="f203edef-e99f-4492-88de-86ec23d69b8b" providerId="ADAL" clId="{3A5A639A-8891-4B5F-9C9A-11234CF03293}" dt="2024-01-08T23:22:09.085" v="260" actId="208"/>
          <ac:spMkLst>
            <pc:docMk/>
            <pc:sldMk cId="927266003" sldId="257"/>
            <ac:spMk id="50" creationId="{3DCBF857-DA34-9F5F-5548-D7678E379074}"/>
          </ac:spMkLst>
        </pc:spChg>
        <pc:spChg chg="mod">
          <ac:chgData name="Ariel Rojas Alvarez" userId="f203edef-e99f-4492-88de-86ec23d69b8b" providerId="ADAL" clId="{3A5A639A-8891-4B5F-9C9A-11234CF03293}" dt="2024-01-09T23:20:22.810" v="379" actId="1036"/>
          <ac:spMkLst>
            <pc:docMk/>
            <pc:sldMk cId="927266003" sldId="257"/>
            <ac:spMk id="54" creationId="{8D7E9438-E355-0E61-69AC-E54514F8B335}"/>
          </ac:spMkLst>
        </pc:spChg>
        <pc:spChg chg="mod">
          <ac:chgData name="Ariel Rojas Alvarez" userId="f203edef-e99f-4492-88de-86ec23d69b8b" providerId="ADAL" clId="{3A5A639A-8891-4B5F-9C9A-11234CF03293}" dt="2024-01-09T23:20:11.967" v="372" actId="1076"/>
          <ac:spMkLst>
            <pc:docMk/>
            <pc:sldMk cId="927266003" sldId="257"/>
            <ac:spMk id="55" creationId="{282E5FCB-F24A-36E6-AEFC-9BACEEA7A5BE}"/>
          </ac:spMkLst>
        </pc:spChg>
        <pc:spChg chg="mod">
          <ac:chgData name="Ariel Rojas Alvarez" userId="f203edef-e99f-4492-88de-86ec23d69b8b" providerId="ADAL" clId="{3A5A639A-8891-4B5F-9C9A-11234CF03293}" dt="2024-01-08T23:22:57.822" v="267" actId="1037"/>
          <ac:spMkLst>
            <pc:docMk/>
            <pc:sldMk cId="927266003" sldId="257"/>
            <ac:spMk id="109" creationId="{8F411FA5-6145-5ADC-6E04-70087EC0D25D}"/>
          </ac:spMkLst>
        </pc:spChg>
        <pc:spChg chg="mod">
          <ac:chgData name="Ariel Rojas Alvarez" userId="f203edef-e99f-4492-88de-86ec23d69b8b" providerId="ADAL" clId="{3A5A639A-8891-4B5F-9C9A-11234CF03293}" dt="2024-01-08T23:22:57.822" v="267" actId="1037"/>
          <ac:spMkLst>
            <pc:docMk/>
            <pc:sldMk cId="927266003" sldId="257"/>
            <ac:spMk id="110" creationId="{506F9F92-1194-1209-0955-24F1123EE390}"/>
          </ac:spMkLst>
        </pc:spChg>
        <pc:spChg chg="del">
          <ac:chgData name="Ariel Rojas Alvarez" userId="f203edef-e99f-4492-88de-86ec23d69b8b" providerId="ADAL" clId="{3A5A639A-8891-4B5F-9C9A-11234CF03293}" dt="2024-01-08T22:51:52.405" v="0" actId="478"/>
          <ac:spMkLst>
            <pc:docMk/>
            <pc:sldMk cId="927266003" sldId="257"/>
            <ac:spMk id="113" creationId="{1883087D-0271-C825-D899-C5E86EE27363}"/>
          </ac:spMkLst>
        </pc:spChg>
        <pc:spChg chg="mod">
          <ac:chgData name="Ariel Rojas Alvarez" userId="f203edef-e99f-4492-88de-86ec23d69b8b" providerId="ADAL" clId="{3A5A639A-8891-4B5F-9C9A-11234CF03293}" dt="2024-01-08T23:22:57.822" v="267" actId="1037"/>
          <ac:spMkLst>
            <pc:docMk/>
            <pc:sldMk cId="927266003" sldId="257"/>
            <ac:spMk id="114" creationId="{64B1E67F-8F9C-00BA-58CA-E90BCC9EC367}"/>
          </ac:spMkLst>
        </pc:spChg>
        <pc:spChg chg="mod">
          <ac:chgData name="Ariel Rojas Alvarez" userId="f203edef-e99f-4492-88de-86ec23d69b8b" providerId="ADAL" clId="{3A5A639A-8891-4B5F-9C9A-11234CF03293}" dt="2024-01-08T23:22:09.085" v="260" actId="208"/>
          <ac:spMkLst>
            <pc:docMk/>
            <pc:sldMk cId="927266003" sldId="257"/>
            <ac:spMk id="115" creationId="{97679D10-D68C-7273-81ED-F3117F275521}"/>
          </ac:spMkLst>
        </pc:spChg>
        <pc:spChg chg="mod">
          <ac:chgData name="Ariel Rojas Alvarez" userId="f203edef-e99f-4492-88de-86ec23d69b8b" providerId="ADAL" clId="{3A5A639A-8891-4B5F-9C9A-11234CF03293}" dt="2024-01-08T23:22:09.085" v="260" actId="208"/>
          <ac:spMkLst>
            <pc:docMk/>
            <pc:sldMk cId="927266003" sldId="257"/>
            <ac:spMk id="116" creationId="{566FA4D4-988F-4BE2-3488-81C33943268F}"/>
          </ac:spMkLst>
        </pc:spChg>
        <pc:spChg chg="mod">
          <ac:chgData name="Ariel Rojas Alvarez" userId="f203edef-e99f-4492-88de-86ec23d69b8b" providerId="ADAL" clId="{3A5A639A-8891-4B5F-9C9A-11234CF03293}" dt="2024-01-08T23:22:09.085" v="260" actId="208"/>
          <ac:spMkLst>
            <pc:docMk/>
            <pc:sldMk cId="927266003" sldId="257"/>
            <ac:spMk id="117" creationId="{B39EFE14-C39F-819F-6CF7-C9294968F434}"/>
          </ac:spMkLst>
        </pc:spChg>
        <pc:spChg chg="mod">
          <ac:chgData name="Ariel Rojas Alvarez" userId="f203edef-e99f-4492-88de-86ec23d69b8b" providerId="ADAL" clId="{3A5A639A-8891-4B5F-9C9A-11234CF03293}" dt="2024-01-08T23:22:09.085" v="260" actId="208"/>
          <ac:spMkLst>
            <pc:docMk/>
            <pc:sldMk cId="927266003" sldId="257"/>
            <ac:spMk id="118" creationId="{B5B1BE38-785E-E66A-15E0-80339DCB115A}"/>
          </ac:spMkLst>
        </pc:spChg>
        <pc:spChg chg="add del mod">
          <ac:chgData name="Ariel Rojas Alvarez" userId="f203edef-e99f-4492-88de-86ec23d69b8b" providerId="ADAL" clId="{3A5A639A-8891-4B5F-9C9A-11234CF03293}" dt="2024-01-09T23:25:57.523" v="407" actId="20577"/>
          <ac:spMkLst>
            <pc:docMk/>
            <pc:sldMk cId="927266003" sldId="257"/>
            <ac:spMk id="197" creationId="{E90CAC25-9E28-6DCE-0F4C-D5249E34F75E}"/>
          </ac:spMkLst>
        </pc:spChg>
        <pc:spChg chg="mod">
          <ac:chgData name="Ariel Rojas Alvarez" userId="f203edef-e99f-4492-88de-86ec23d69b8b" providerId="ADAL" clId="{3A5A639A-8891-4B5F-9C9A-11234CF03293}" dt="2024-01-09T23:25:31.656" v="388" actId="20577"/>
          <ac:spMkLst>
            <pc:docMk/>
            <pc:sldMk cId="927266003" sldId="257"/>
            <ac:spMk id="198" creationId="{A07F23AA-42CB-FF17-BFFE-0E6F78B107C7}"/>
          </ac:spMkLst>
        </pc:spChg>
        <pc:spChg chg="mod">
          <ac:chgData name="Ariel Rojas Alvarez" userId="f203edef-e99f-4492-88de-86ec23d69b8b" providerId="ADAL" clId="{3A5A639A-8891-4B5F-9C9A-11234CF03293}" dt="2024-01-09T23:25:53.543" v="405" actId="20577"/>
          <ac:spMkLst>
            <pc:docMk/>
            <pc:sldMk cId="927266003" sldId="257"/>
            <ac:spMk id="199" creationId="{D9C6B6FB-7C11-368D-1FA1-1166283CC76C}"/>
          </ac:spMkLst>
        </pc:spChg>
        <pc:spChg chg="mod">
          <ac:chgData name="Ariel Rojas Alvarez" userId="f203edef-e99f-4492-88de-86ec23d69b8b" providerId="ADAL" clId="{3A5A639A-8891-4B5F-9C9A-11234CF03293}" dt="2024-01-09T23:25:46.667" v="400" actId="20577"/>
          <ac:spMkLst>
            <pc:docMk/>
            <pc:sldMk cId="927266003" sldId="257"/>
            <ac:spMk id="200" creationId="{91C9A016-A1AA-CFB8-7E82-14EEC8509CAB}"/>
          </ac:spMkLst>
        </pc:spChg>
        <pc:spChg chg="mod">
          <ac:chgData name="Ariel Rojas Alvarez" userId="f203edef-e99f-4492-88de-86ec23d69b8b" providerId="ADAL" clId="{3A5A639A-8891-4B5F-9C9A-11234CF03293}" dt="2024-01-09T23:25:43.252" v="398" actId="20577"/>
          <ac:spMkLst>
            <pc:docMk/>
            <pc:sldMk cId="927266003" sldId="257"/>
            <ac:spMk id="201" creationId="{E494DD57-1BBA-E96C-8329-9898B3B57614}"/>
          </ac:spMkLst>
        </pc:spChg>
        <pc:spChg chg="mod">
          <ac:chgData name="Ariel Rojas Alvarez" userId="f203edef-e99f-4492-88de-86ec23d69b8b" providerId="ADAL" clId="{3A5A639A-8891-4B5F-9C9A-11234CF03293}" dt="2024-01-09T23:25:33.821" v="390" actId="20577"/>
          <ac:spMkLst>
            <pc:docMk/>
            <pc:sldMk cId="927266003" sldId="257"/>
            <ac:spMk id="223" creationId="{584BAD20-3A15-7792-141C-3E873300DE11}"/>
          </ac:spMkLst>
        </pc:spChg>
        <pc:spChg chg="mod">
          <ac:chgData name="Ariel Rojas Alvarez" userId="f203edef-e99f-4492-88de-86ec23d69b8b" providerId="ADAL" clId="{3A5A639A-8891-4B5F-9C9A-11234CF03293}" dt="2024-01-09T23:25:37.528" v="394" actId="20577"/>
          <ac:spMkLst>
            <pc:docMk/>
            <pc:sldMk cId="927266003" sldId="257"/>
            <ac:spMk id="224" creationId="{B5A5C830-EFDD-BCA9-7DF7-360050A96C76}"/>
          </ac:spMkLst>
        </pc:spChg>
        <pc:spChg chg="mod">
          <ac:chgData name="Ariel Rojas Alvarez" userId="f203edef-e99f-4492-88de-86ec23d69b8b" providerId="ADAL" clId="{3A5A639A-8891-4B5F-9C9A-11234CF03293}" dt="2024-01-09T23:25:35.479" v="392" actId="20577"/>
          <ac:spMkLst>
            <pc:docMk/>
            <pc:sldMk cId="927266003" sldId="257"/>
            <ac:spMk id="225" creationId="{BE42D6BB-8A42-4FD3-FB1C-D9C5CC37F3F4}"/>
          </ac:spMkLst>
        </pc:spChg>
        <pc:grpChg chg="mod">
          <ac:chgData name="Ariel Rojas Alvarez" userId="f203edef-e99f-4492-88de-86ec23d69b8b" providerId="ADAL" clId="{3A5A639A-8891-4B5F-9C9A-11234CF03293}" dt="2024-01-08T23:15:46.952" v="204" actId="14100"/>
          <ac:grpSpMkLst>
            <pc:docMk/>
            <pc:sldMk cId="927266003" sldId="257"/>
            <ac:grpSpMk id="132" creationId="{CABFF8F2-A688-A8F5-EB9B-2C43C7CD1411}"/>
          </ac:grpSpMkLst>
        </pc:grpChg>
        <pc:grpChg chg="mod">
          <ac:chgData name="Ariel Rojas Alvarez" userId="f203edef-e99f-4492-88de-86ec23d69b8b" providerId="ADAL" clId="{3A5A639A-8891-4B5F-9C9A-11234CF03293}" dt="2024-01-09T23:19:40.067" v="366" actId="14100"/>
          <ac:grpSpMkLst>
            <pc:docMk/>
            <pc:sldMk cId="927266003" sldId="257"/>
            <ac:grpSpMk id="151" creationId="{FF63AB98-E3D0-1163-9144-D6A25CB04818}"/>
          </ac:grpSpMkLst>
        </pc:grpChg>
        <pc:cxnChg chg="add mod">
          <ac:chgData name="Ariel Rojas Alvarez" userId="f203edef-e99f-4492-88de-86ec23d69b8b" providerId="ADAL" clId="{3A5A639A-8891-4B5F-9C9A-11234CF03293}" dt="2024-01-08T23:16:14.226" v="219" actId="693"/>
          <ac:cxnSpMkLst>
            <pc:docMk/>
            <pc:sldMk cId="927266003" sldId="257"/>
            <ac:cxnSpMk id="11" creationId="{611C2A3C-7583-40D5-0F1C-509E1664857B}"/>
          </ac:cxnSpMkLst>
        </pc:cxnChg>
        <pc:cxnChg chg="mod">
          <ac:chgData name="Ariel Rojas Alvarez" userId="f203edef-e99f-4492-88de-86ec23d69b8b" providerId="ADAL" clId="{3A5A639A-8891-4B5F-9C9A-11234CF03293}" dt="2024-01-08T23:23:34.836" v="285" actId="14100"/>
          <ac:cxnSpMkLst>
            <pc:docMk/>
            <pc:sldMk cId="927266003" sldId="257"/>
            <ac:cxnSpMk id="153" creationId="{8C7E532F-DD61-26B9-CC10-F523162DFA12}"/>
          </ac:cxnSpMkLst>
        </pc:cxnChg>
        <pc:cxnChg chg="mod">
          <ac:chgData name="Ariel Rojas Alvarez" userId="f203edef-e99f-4492-88de-86ec23d69b8b" providerId="ADAL" clId="{3A5A639A-8891-4B5F-9C9A-11234CF03293}" dt="2024-01-08T23:24:13.682" v="288" actId="14100"/>
          <ac:cxnSpMkLst>
            <pc:docMk/>
            <pc:sldMk cId="927266003" sldId="257"/>
            <ac:cxnSpMk id="154" creationId="{9C6D9F1E-DEE8-6C72-7019-B4DF9ED07D7C}"/>
          </ac:cxnSpMkLst>
        </pc:cxnChg>
        <pc:cxnChg chg="mod">
          <ac:chgData name="Ariel Rojas Alvarez" userId="f203edef-e99f-4492-88de-86ec23d69b8b" providerId="ADAL" clId="{3A5A639A-8891-4B5F-9C9A-11234CF03293}" dt="2024-01-08T23:24:15.120" v="290" actId="1035"/>
          <ac:cxnSpMkLst>
            <pc:docMk/>
            <pc:sldMk cId="927266003" sldId="257"/>
            <ac:cxnSpMk id="157" creationId="{63A608DF-49F7-81C3-46FA-1F7622C30E67}"/>
          </ac:cxnSpMkLst>
        </pc:cxnChg>
        <pc:cxnChg chg="mod">
          <ac:chgData name="Ariel Rojas Alvarez" userId="f203edef-e99f-4492-88de-86ec23d69b8b" providerId="ADAL" clId="{3A5A639A-8891-4B5F-9C9A-11234CF03293}" dt="2024-01-08T23:22:09.085" v="260" actId="208"/>
          <ac:cxnSpMkLst>
            <pc:docMk/>
            <pc:sldMk cId="927266003" sldId="257"/>
            <ac:cxnSpMk id="161" creationId="{3A7EF99D-E1FE-6E2D-523E-0C4ED06012BE}"/>
          </ac:cxnSpMkLst>
        </pc:cxnChg>
        <pc:cxnChg chg="mod">
          <ac:chgData name="Ariel Rojas Alvarez" userId="f203edef-e99f-4492-88de-86ec23d69b8b" providerId="ADAL" clId="{3A5A639A-8891-4B5F-9C9A-11234CF03293}" dt="2024-01-08T23:22:38.754" v="266" actId="1037"/>
          <ac:cxnSpMkLst>
            <pc:docMk/>
            <pc:sldMk cId="927266003" sldId="257"/>
            <ac:cxnSpMk id="164" creationId="{27E78BE7-D1F0-FC8D-5FC2-28B676E73A9A}"/>
          </ac:cxnSpMkLst>
        </pc:cxnChg>
        <pc:cxnChg chg="mod">
          <ac:chgData name="Ariel Rojas Alvarez" userId="f203edef-e99f-4492-88de-86ec23d69b8b" providerId="ADAL" clId="{3A5A639A-8891-4B5F-9C9A-11234CF03293}" dt="2024-01-08T23:22:32.106" v="264" actId="14100"/>
          <ac:cxnSpMkLst>
            <pc:docMk/>
            <pc:sldMk cId="927266003" sldId="257"/>
            <ac:cxnSpMk id="167" creationId="{91852D0B-4ABD-34A9-4B4D-0ED1BBF1FD03}"/>
          </ac:cxnSpMkLst>
        </pc:cxnChg>
        <pc:cxnChg chg="mod">
          <ac:chgData name="Ariel Rojas Alvarez" userId="f203edef-e99f-4492-88de-86ec23d69b8b" providerId="ADAL" clId="{3A5A639A-8891-4B5F-9C9A-11234CF03293}" dt="2024-01-08T23:24:36.386" v="292" actId="208"/>
          <ac:cxnSpMkLst>
            <pc:docMk/>
            <pc:sldMk cId="927266003" sldId="257"/>
            <ac:cxnSpMk id="177" creationId="{04E62E52-7BF3-6F8C-F7E9-724FD00E6BE3}"/>
          </ac:cxnSpMkLst>
        </pc:cxnChg>
        <pc:cxnChg chg="mod">
          <ac:chgData name="Ariel Rojas Alvarez" userId="f203edef-e99f-4492-88de-86ec23d69b8b" providerId="ADAL" clId="{3A5A639A-8891-4B5F-9C9A-11234CF03293}" dt="2024-01-08T23:24:38.853" v="293" actId="208"/>
          <ac:cxnSpMkLst>
            <pc:docMk/>
            <pc:sldMk cId="927266003" sldId="257"/>
            <ac:cxnSpMk id="192" creationId="{EE23B8E7-BF66-1719-FF10-6C2A06736A51}"/>
          </ac:cxnSpMkLst>
        </pc:cxnChg>
        <pc:cxnChg chg="mod">
          <ac:chgData name="Ariel Rojas Alvarez" userId="f203edef-e99f-4492-88de-86ec23d69b8b" providerId="ADAL" clId="{3A5A639A-8891-4B5F-9C9A-11234CF03293}" dt="2024-01-08T23:23:19.268" v="269" actId="14100"/>
          <ac:cxnSpMkLst>
            <pc:docMk/>
            <pc:sldMk cId="927266003" sldId="257"/>
            <ac:cxnSpMk id="204" creationId="{11D8F9AA-666E-1591-7496-EA01614132FD}"/>
          </ac:cxnSpMkLst>
        </pc:cxnChg>
        <pc:cxnChg chg="mod">
          <ac:chgData name="Ariel Rojas Alvarez" userId="f203edef-e99f-4492-88de-86ec23d69b8b" providerId="ADAL" clId="{3A5A639A-8891-4B5F-9C9A-11234CF03293}" dt="2024-01-08T23:24:36.386" v="292" actId="208"/>
          <ac:cxnSpMkLst>
            <pc:docMk/>
            <pc:sldMk cId="927266003" sldId="257"/>
            <ac:cxnSpMk id="205" creationId="{BE68E79B-DB8E-DF60-ACF5-AB10C1F2ACC3}"/>
          </ac:cxnSpMkLst>
        </pc:cxnChg>
        <pc:cxnChg chg="mod">
          <ac:chgData name="Ariel Rojas Alvarez" userId="f203edef-e99f-4492-88de-86ec23d69b8b" providerId="ADAL" clId="{3A5A639A-8891-4B5F-9C9A-11234CF03293}" dt="2024-01-08T23:22:09.085" v="260" actId="208"/>
          <ac:cxnSpMkLst>
            <pc:docMk/>
            <pc:sldMk cId="927266003" sldId="257"/>
            <ac:cxnSpMk id="213" creationId="{E18702C9-77B5-FF72-424A-DE46F638C321}"/>
          </ac:cxnSpMkLst>
        </pc:cxnChg>
        <pc:cxnChg chg="mod">
          <ac:chgData name="Ariel Rojas Alvarez" userId="f203edef-e99f-4492-88de-86ec23d69b8b" providerId="ADAL" clId="{3A5A639A-8891-4B5F-9C9A-11234CF03293}" dt="2024-01-08T23:24:22.401" v="291" actId="14100"/>
          <ac:cxnSpMkLst>
            <pc:docMk/>
            <pc:sldMk cId="927266003" sldId="257"/>
            <ac:cxnSpMk id="216" creationId="{66263BAC-5DE0-8D39-891B-377C9BFB0C49}"/>
          </ac:cxnSpMkLst>
        </pc:cxnChg>
        <pc:cxnChg chg="mod">
          <ac:chgData name="Ariel Rojas Alvarez" userId="f203edef-e99f-4492-88de-86ec23d69b8b" providerId="ADAL" clId="{3A5A639A-8891-4B5F-9C9A-11234CF03293}" dt="2024-01-09T23:17:26.297" v="348" actId="1076"/>
          <ac:cxnSpMkLst>
            <pc:docMk/>
            <pc:sldMk cId="927266003" sldId="257"/>
            <ac:cxnSpMk id="220" creationId="{4C269B3E-7C18-EE50-E269-98A1DE73508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55AD-4AA1-FA42-8FD3-EB1FC2DBADE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C060B-2A04-0C4D-A678-2D8906F1B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C060B-2A04-0C4D-A678-2D8906F1B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C3D4-1211-C8ED-6FC7-EB3BCB8B4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5A282-6B30-2D46-8DC6-96F6DA64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9946-E0BC-CE9F-907A-9203D434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2E5C-7064-344F-D470-9748521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B7C2-9583-3B56-8695-7111418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872C-E913-52C9-2618-876BF084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D8B9-AE9E-D303-E61F-B0F5586D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7947-84F7-262B-D7C4-CAB0E70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99ED-2707-F36B-1C46-3A5E214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67EA-4F1D-C438-0BC2-1C42FD81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22DC6-2619-9B66-68A5-2DD05AE3B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1C6B5-50FC-BE7F-F21F-3B3DF832A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1A29-E009-E044-753A-ADFAA5BC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1C5E-BFE5-0FD0-447F-647A09CC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7450-65C6-A743-E56A-083691CB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BDFE-AF6A-2E6F-81B2-8232C43C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6507-47C3-2A77-3932-83BAF00B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063E-E0A5-7AC9-F6C8-C3766FCC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F58D-AC50-BA17-3C08-368B536B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E4AF-F06B-57DD-FBCE-94E52D0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6B67-6FDF-7008-5B60-D4BB27A2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8744-1248-A853-8084-6BD04404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F7CD-2CD7-2B66-4CDC-22FFAE6F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A07C-F48B-43FA-3F63-75663AAC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6EC5-A724-0598-8598-7A4A8B34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888E-1731-F8DB-CD2E-7BEE2C34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8FB3-F852-8BF6-D713-A13B45DD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9AAF-5223-D28D-34F9-F45F9A6A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B838-7A58-B55F-13D8-016E961D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E4E8-8A5B-6608-FC63-D95089BB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2F109-A0C4-58AF-F697-FE794A90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EF74-C66D-3B85-8AD7-E80A363C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2FB0-0B50-17C8-6A10-D5ECB4FC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6A587-8792-294F-8B73-B85F4942E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AC4E-28E4-A531-2107-4F26BDFB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A2BD5-4A02-5378-D133-003A28192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B8438-E3C3-DA40-32B3-2B5CC1F8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35638-024B-72BC-B536-EEE7EB80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74BDB-DD19-138D-FD1A-44EE263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AAAD-4CDE-5A6A-0469-4364EC7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687F-1F4E-9B71-F81A-BFDC4A4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53A80-DC79-43F7-E126-7877769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EDD48-11FC-FE1C-E803-5FD3BD5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332E2-456C-7F76-1A3F-84A0EA45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B139-1EB4-874E-35C2-E41DE7F9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ECE7-0C56-EF1E-BD96-FA004696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10BF-BAC5-7ACB-7204-6AE370DA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91EB-5215-8182-29D3-D40EAC58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DEA4C-91BF-CDC6-4147-97E88128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86218-1679-426C-37FC-AC6F40DE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2FA09-22AB-D307-B78C-49EA5A0D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3505-90D9-840E-1E0D-4895F63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4322-2981-0B49-CA8B-2AA40E65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FD92C-AA09-8FD2-936F-C9DA87BBD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32AE5-04D9-E757-182E-7B9088E6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FF88-2A34-DC34-D424-E9AD12FC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89E5-FF35-8DD5-7C71-63466FAE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C48C-151E-DBD2-CD0C-A0FA5BDE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8DE80-2B73-2A07-96A3-7133D2FA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77CE-85AF-3306-BDEF-1106DC5F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7E09-D36E-9360-0C6D-76A547491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8D75-6BB9-074B-BA56-18BB868D5A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DA1C-1F07-2EF3-8AB6-4C791526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5F40-593F-FDE3-3906-DFFC3B309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11D17A-0AA2-D330-2DB2-4A272ACE0608}"/>
              </a:ext>
            </a:extLst>
          </p:cNvPr>
          <p:cNvSpPr/>
          <p:nvPr/>
        </p:nvSpPr>
        <p:spPr>
          <a:xfrm>
            <a:off x="4874606" y="2939709"/>
            <a:ext cx="1751039" cy="64745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Environment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F63AB98-E3D0-1163-9144-D6A25CB04818}"/>
              </a:ext>
            </a:extLst>
          </p:cNvPr>
          <p:cNvGrpSpPr/>
          <p:nvPr/>
        </p:nvGrpSpPr>
        <p:grpSpPr>
          <a:xfrm>
            <a:off x="3334278" y="4146284"/>
            <a:ext cx="2826433" cy="1754757"/>
            <a:chOff x="2839454" y="3502152"/>
            <a:chExt cx="2665234" cy="128319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DCBF857-DA34-9F5F-5548-D7678E379074}"/>
                </a:ext>
              </a:extLst>
            </p:cNvPr>
            <p:cNvSpPr/>
            <p:nvPr/>
          </p:nvSpPr>
          <p:spPr>
            <a:xfrm>
              <a:off x="2839454" y="3502152"/>
              <a:ext cx="2665234" cy="1283196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Transition Blocks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7E9438-E355-0E61-69AC-E54514F8B335}"/>
                </a:ext>
              </a:extLst>
            </p:cNvPr>
            <p:cNvSpPr/>
            <p:nvPr/>
          </p:nvSpPr>
          <p:spPr>
            <a:xfrm>
              <a:off x="2939961" y="3870417"/>
              <a:ext cx="1160355" cy="42129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Purchasing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2E5FCB-F24A-36E6-AEFC-9BACEEA7A5BE}"/>
                </a:ext>
              </a:extLst>
            </p:cNvPr>
            <p:cNvSpPr/>
            <p:nvPr/>
          </p:nvSpPr>
          <p:spPr>
            <a:xfrm>
              <a:off x="3395188" y="4295377"/>
              <a:ext cx="1523945" cy="42129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I</a:t>
              </a:r>
              <a:r>
                <a:rPr lang="en-US" sz="1200" dirty="0" err="1">
                  <a:solidFill>
                    <a:schemeClr val="tx1"/>
                  </a:solidFill>
                </a:rPr>
                <a:t>nventory</a:t>
              </a:r>
              <a:r>
                <a:rPr lang="en-US" sz="1200" dirty="0">
                  <a:solidFill>
                    <a:schemeClr val="tx1"/>
                  </a:solidFill>
                </a:rPr>
                <a:t> Management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F5CC352-F3AD-3C9C-2274-57BE3EFB42C0}"/>
              </a:ext>
            </a:extLst>
          </p:cNvPr>
          <p:cNvGrpSpPr/>
          <p:nvPr/>
        </p:nvGrpSpPr>
        <p:grpSpPr>
          <a:xfrm>
            <a:off x="3758289" y="1314905"/>
            <a:ext cx="4255008" cy="1066195"/>
            <a:chOff x="6096001" y="1170485"/>
            <a:chExt cx="4255008" cy="106619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B54D7D8-0DE5-2C65-0D24-591510A32DB1}"/>
                </a:ext>
              </a:extLst>
            </p:cNvPr>
            <p:cNvSpPr/>
            <p:nvPr/>
          </p:nvSpPr>
          <p:spPr>
            <a:xfrm>
              <a:off x="6096001" y="1170485"/>
              <a:ext cx="4255008" cy="1066195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Policies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F411FA5-6145-5ADC-6E04-70087EC0D25D}"/>
                </a:ext>
              </a:extLst>
            </p:cNvPr>
            <p:cNvSpPr/>
            <p:nvPr/>
          </p:nvSpPr>
          <p:spPr>
            <a:xfrm>
              <a:off x="9104769" y="1624482"/>
              <a:ext cx="1152535" cy="42129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Routing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06F9F92-1194-1209-0955-24F1123EE390}"/>
                </a:ext>
              </a:extLst>
            </p:cNvPr>
            <p:cNvSpPr/>
            <p:nvPr/>
          </p:nvSpPr>
          <p:spPr>
            <a:xfrm>
              <a:off x="6174337" y="1613853"/>
              <a:ext cx="1234248" cy="442557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Purchasing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4B1E67F-8F9C-00BA-58CA-E90BCC9EC367}"/>
                </a:ext>
              </a:extLst>
            </p:cNvPr>
            <p:cNvSpPr/>
            <p:nvPr/>
          </p:nvSpPr>
          <p:spPr>
            <a:xfrm>
              <a:off x="7526864" y="1574151"/>
              <a:ext cx="1459626" cy="55170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Inventory Management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ABFF8F2-A688-A8F5-EB9B-2C43C7CD1411}"/>
              </a:ext>
            </a:extLst>
          </p:cNvPr>
          <p:cNvGrpSpPr/>
          <p:nvPr/>
        </p:nvGrpSpPr>
        <p:grpSpPr>
          <a:xfrm>
            <a:off x="6424439" y="3805728"/>
            <a:ext cx="2784166" cy="1801720"/>
            <a:chOff x="4687892" y="3416848"/>
            <a:chExt cx="2784166" cy="1477616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921A3EB-C498-363D-A30E-D43CB2914FEC}"/>
                </a:ext>
              </a:extLst>
            </p:cNvPr>
            <p:cNvSpPr/>
            <p:nvPr/>
          </p:nvSpPr>
          <p:spPr>
            <a:xfrm>
              <a:off x="4687892" y="3416848"/>
              <a:ext cx="2784166" cy="1477616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Instance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Generator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7679D10-D68C-7273-81ED-F3117F275521}"/>
                </a:ext>
              </a:extLst>
            </p:cNvPr>
            <p:cNvSpPr/>
            <p:nvPr/>
          </p:nvSpPr>
          <p:spPr>
            <a:xfrm>
              <a:off x="6152841" y="4142028"/>
              <a:ext cx="1152535" cy="28468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S</a:t>
              </a:r>
              <a:r>
                <a:rPr lang="en-US" sz="1200" dirty="0" err="1">
                  <a:solidFill>
                    <a:schemeClr val="tx1"/>
                  </a:solidFill>
                </a:rPr>
                <a:t>upply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66FA4D4-988F-4BE2-3488-81C33943268F}"/>
                </a:ext>
              </a:extLst>
            </p:cNvPr>
            <p:cNvSpPr/>
            <p:nvPr/>
          </p:nvSpPr>
          <p:spPr>
            <a:xfrm>
              <a:off x="6162111" y="4496825"/>
              <a:ext cx="1152535" cy="28468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Demand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9EFE14-C39F-819F-6CF7-C9294968F434}"/>
                </a:ext>
              </a:extLst>
            </p:cNvPr>
            <p:cNvSpPr/>
            <p:nvPr/>
          </p:nvSpPr>
          <p:spPr>
            <a:xfrm>
              <a:off x="4855586" y="4496826"/>
              <a:ext cx="1152535" cy="284679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</a:t>
              </a:r>
              <a:r>
                <a:rPr lang="en-US" sz="1200" dirty="0" err="1">
                  <a:solidFill>
                    <a:schemeClr val="tx1"/>
                  </a:solidFill>
                </a:rPr>
                <a:t>osts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5B1BE38-785E-E66A-15E0-80339DCB115A}"/>
                </a:ext>
              </a:extLst>
            </p:cNvPr>
            <p:cNvSpPr/>
            <p:nvPr/>
          </p:nvSpPr>
          <p:spPr>
            <a:xfrm>
              <a:off x="4855586" y="4142029"/>
              <a:ext cx="1152535" cy="284679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Locations</a:t>
              </a:r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C7E532F-DD61-26B9-CC10-F523162DFA12}"/>
              </a:ext>
            </a:extLst>
          </p:cNvPr>
          <p:cNvCxnSpPr>
            <a:cxnSpLocks/>
          </p:cNvCxnSpPr>
          <p:nvPr/>
        </p:nvCxnSpPr>
        <p:spPr>
          <a:xfrm flipH="1">
            <a:off x="3053318" y="3370203"/>
            <a:ext cx="182935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6D9F1E-DEE8-6C72-7019-B4DF9ED07D7C}"/>
              </a:ext>
            </a:extLst>
          </p:cNvPr>
          <p:cNvCxnSpPr>
            <a:cxnSpLocks/>
          </p:cNvCxnSpPr>
          <p:nvPr/>
        </p:nvCxnSpPr>
        <p:spPr>
          <a:xfrm>
            <a:off x="3053317" y="1602581"/>
            <a:ext cx="2" cy="17799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A608DF-49F7-81C3-46FA-1F7622C30E67}"/>
              </a:ext>
            </a:extLst>
          </p:cNvPr>
          <p:cNvCxnSpPr>
            <a:cxnSpLocks/>
          </p:cNvCxnSpPr>
          <p:nvPr/>
        </p:nvCxnSpPr>
        <p:spPr>
          <a:xfrm flipH="1">
            <a:off x="3053318" y="1616124"/>
            <a:ext cx="720777" cy="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A7EF99D-E1FE-6E2D-523E-0C4ED06012B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625645" y="3263435"/>
            <a:ext cx="2180027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7E78BE7-D1F0-FC8D-5FC2-28B676E73A9A}"/>
              </a:ext>
            </a:extLst>
          </p:cNvPr>
          <p:cNvCxnSpPr>
            <a:cxnSpLocks/>
          </p:cNvCxnSpPr>
          <p:nvPr/>
        </p:nvCxnSpPr>
        <p:spPr>
          <a:xfrm flipH="1">
            <a:off x="8010916" y="1842850"/>
            <a:ext cx="809234" cy="515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852D0B-4ABD-34A9-4B4D-0ED1BBF1FD03}"/>
              </a:ext>
            </a:extLst>
          </p:cNvPr>
          <p:cNvCxnSpPr>
            <a:cxnSpLocks/>
          </p:cNvCxnSpPr>
          <p:nvPr/>
        </p:nvCxnSpPr>
        <p:spPr>
          <a:xfrm>
            <a:off x="8805672" y="1842850"/>
            <a:ext cx="0" cy="14331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4E62E52-7BF3-6F8C-F7E9-724FD00E6BE3}"/>
              </a:ext>
            </a:extLst>
          </p:cNvPr>
          <p:cNvCxnSpPr>
            <a:cxnSpLocks/>
          </p:cNvCxnSpPr>
          <p:nvPr/>
        </p:nvCxnSpPr>
        <p:spPr>
          <a:xfrm>
            <a:off x="5555764" y="3601730"/>
            <a:ext cx="0" cy="518801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E23B8E7-BF66-1719-FF10-6C2A06736A51}"/>
              </a:ext>
            </a:extLst>
          </p:cNvPr>
          <p:cNvCxnSpPr>
            <a:cxnSpLocks/>
          </p:cNvCxnSpPr>
          <p:nvPr/>
        </p:nvCxnSpPr>
        <p:spPr>
          <a:xfrm flipH="1" flipV="1">
            <a:off x="6595275" y="3539844"/>
            <a:ext cx="323357" cy="253274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0CAC25-9E28-6DCE-0F4C-D5249E34F75E}"/>
                  </a:ext>
                </a:extLst>
              </p:cNvPr>
              <p:cNvSpPr txBox="1"/>
              <p:nvPr/>
            </p:nvSpPr>
            <p:spPr>
              <a:xfrm>
                <a:off x="8887333" y="2391665"/>
                <a:ext cx="286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0CAC25-9E28-6DCE-0F4C-D5249E34F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333" y="2391665"/>
                <a:ext cx="286553" cy="276999"/>
              </a:xfrm>
              <a:prstGeom prst="rect">
                <a:avLst/>
              </a:prstGeom>
              <a:blipFill>
                <a:blip r:embed="rId3"/>
                <a:stretch>
                  <a:fillRect l="-21277" r="-425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07F23AA-42CB-FF17-BFFE-0E6F78B107C7}"/>
                  </a:ext>
                </a:extLst>
              </p:cNvPr>
              <p:cNvSpPr txBox="1"/>
              <p:nvPr/>
            </p:nvSpPr>
            <p:spPr>
              <a:xfrm>
                <a:off x="2763174" y="2381100"/>
                <a:ext cx="252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07F23AA-42CB-FF17-BFFE-0E6F78B1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74" y="2381100"/>
                <a:ext cx="252377" cy="276999"/>
              </a:xfrm>
              <a:prstGeom prst="rect">
                <a:avLst/>
              </a:prstGeom>
              <a:blipFill>
                <a:blip r:embed="rId4"/>
                <a:stretch>
                  <a:fillRect l="-21429" r="-238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C6B6FB-7C11-368D-1FA1-1166283CC76C}"/>
                  </a:ext>
                </a:extLst>
              </p:cNvPr>
              <p:cNvSpPr txBox="1"/>
              <p:nvPr/>
            </p:nvSpPr>
            <p:spPr>
              <a:xfrm>
                <a:off x="6818604" y="3494008"/>
                <a:ext cx="2000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C6B6FB-7C11-368D-1FA1-1166283CC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604" y="3494008"/>
                <a:ext cx="200055" cy="215444"/>
              </a:xfrm>
              <a:prstGeom prst="rect">
                <a:avLst/>
              </a:prstGeom>
              <a:blipFill>
                <a:blip r:embed="rId5"/>
                <a:stretch>
                  <a:fillRect l="-21875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C9A016-A1AA-CFB8-7E82-14EEC8509CAB}"/>
                  </a:ext>
                </a:extLst>
              </p:cNvPr>
              <p:cNvSpPr txBox="1"/>
              <p:nvPr/>
            </p:nvSpPr>
            <p:spPr>
              <a:xfrm>
                <a:off x="5602600" y="3831599"/>
                <a:ext cx="2225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C9A016-A1AA-CFB8-7E82-14EEC850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600" y="3831599"/>
                <a:ext cx="222560" cy="215444"/>
              </a:xfrm>
              <a:prstGeom prst="rect">
                <a:avLst/>
              </a:prstGeom>
              <a:blipFill>
                <a:blip r:embed="rId6"/>
                <a:stretch>
                  <a:fillRect l="-1891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94DD57-1BBA-E96C-8329-9898B3B57614}"/>
                  </a:ext>
                </a:extLst>
              </p:cNvPr>
              <p:cNvSpPr txBox="1"/>
              <p:nvPr/>
            </p:nvSpPr>
            <p:spPr>
              <a:xfrm>
                <a:off x="4329072" y="3831358"/>
                <a:ext cx="7814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94DD57-1BBA-E96C-8329-9898B3B57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072" y="3831358"/>
                <a:ext cx="781496" cy="215444"/>
              </a:xfrm>
              <a:prstGeom prst="rect">
                <a:avLst/>
              </a:prstGeom>
              <a:blipFill>
                <a:blip r:embed="rId7"/>
                <a:stretch>
                  <a:fillRect l="-4688" r="-15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1D8F9AA-666E-1591-7496-EA01614132FD}"/>
              </a:ext>
            </a:extLst>
          </p:cNvPr>
          <p:cNvCxnSpPr>
            <a:cxnSpLocks/>
          </p:cNvCxnSpPr>
          <p:nvPr/>
        </p:nvCxnSpPr>
        <p:spPr>
          <a:xfrm flipH="1">
            <a:off x="3334278" y="3146012"/>
            <a:ext cx="15403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68E79B-DB8E-DF60-ACF5-AB10C1F2ACC3}"/>
              </a:ext>
            </a:extLst>
          </p:cNvPr>
          <p:cNvCxnSpPr>
            <a:cxnSpLocks/>
          </p:cNvCxnSpPr>
          <p:nvPr/>
        </p:nvCxnSpPr>
        <p:spPr>
          <a:xfrm flipV="1">
            <a:off x="5166019" y="3601730"/>
            <a:ext cx="0" cy="518801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18702C9-77B5-FF72-424A-DE46F638C321}"/>
              </a:ext>
            </a:extLst>
          </p:cNvPr>
          <p:cNvCxnSpPr>
            <a:cxnSpLocks/>
          </p:cNvCxnSpPr>
          <p:nvPr/>
        </p:nvCxnSpPr>
        <p:spPr>
          <a:xfrm>
            <a:off x="3334278" y="1894225"/>
            <a:ext cx="0" cy="12600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6263BAC-5DE0-8D39-891B-377C9BFB0C49}"/>
              </a:ext>
            </a:extLst>
          </p:cNvPr>
          <p:cNvCxnSpPr>
            <a:cxnSpLocks/>
          </p:cNvCxnSpPr>
          <p:nvPr/>
        </p:nvCxnSpPr>
        <p:spPr>
          <a:xfrm flipH="1">
            <a:off x="3334278" y="1903751"/>
            <a:ext cx="422458" cy="0"/>
          </a:xfrm>
          <a:prstGeom prst="line">
            <a:avLst/>
          </a:prstGeom>
          <a:ln w="1905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C269B3E-7C18-EE50-E269-98A1DE73508D}"/>
              </a:ext>
            </a:extLst>
          </p:cNvPr>
          <p:cNvCxnSpPr>
            <a:cxnSpLocks/>
          </p:cNvCxnSpPr>
          <p:nvPr/>
        </p:nvCxnSpPr>
        <p:spPr>
          <a:xfrm>
            <a:off x="3679991" y="2952287"/>
            <a:ext cx="0" cy="5875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84BAD20-3A15-7792-141C-3E873300DE11}"/>
                  </a:ext>
                </a:extLst>
              </p:cNvPr>
              <p:cNvSpPr txBox="1"/>
              <p:nvPr/>
            </p:nvSpPr>
            <p:spPr>
              <a:xfrm>
                <a:off x="3378947" y="2391665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84BAD20-3A15-7792-141C-3E873300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947" y="2391665"/>
                <a:ext cx="284180" cy="276999"/>
              </a:xfrm>
              <a:prstGeom prst="rect">
                <a:avLst/>
              </a:prstGeom>
              <a:blipFill>
                <a:blip r:embed="rId8"/>
                <a:stretch>
                  <a:fillRect l="-17021" r="-425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5A5C830-EFDD-BCA9-7DF7-360050A96C76}"/>
                  </a:ext>
                </a:extLst>
              </p:cNvPr>
              <p:cNvSpPr txBox="1"/>
              <p:nvPr/>
            </p:nvSpPr>
            <p:spPr>
              <a:xfrm>
                <a:off x="3735607" y="3379770"/>
                <a:ext cx="471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5A5C830-EFDD-BCA9-7DF7-360050A96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607" y="3379770"/>
                <a:ext cx="471989" cy="276999"/>
              </a:xfrm>
              <a:prstGeom prst="rect">
                <a:avLst/>
              </a:prstGeom>
              <a:blipFill>
                <a:blip r:embed="rId9"/>
                <a:stretch>
                  <a:fillRect l="-11688" r="-38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E42D6BB-8A42-4FD3-FB1C-D9C5CC37F3F4}"/>
                  </a:ext>
                </a:extLst>
              </p:cNvPr>
              <p:cNvSpPr txBox="1"/>
              <p:nvPr/>
            </p:nvSpPr>
            <p:spPr>
              <a:xfrm>
                <a:off x="3735607" y="2842268"/>
                <a:ext cx="503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E42D6BB-8A42-4FD3-FB1C-D9C5CC37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607" y="2842268"/>
                <a:ext cx="503792" cy="276999"/>
              </a:xfrm>
              <a:prstGeom prst="rect">
                <a:avLst/>
              </a:prstGeom>
              <a:blipFill>
                <a:blip r:embed="rId10"/>
                <a:stretch>
                  <a:fillRect l="-10976" r="-487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0C4DC1-A1F1-CB46-9B20-AA6F96A59F33}"/>
              </a:ext>
            </a:extLst>
          </p:cNvPr>
          <p:cNvSpPr txBox="1"/>
          <p:nvPr/>
        </p:nvSpPr>
        <p:spPr>
          <a:xfrm>
            <a:off x="6635949" y="4308910"/>
            <a:ext cx="106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err="1"/>
              <a:t>Deterministic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CD047-9191-3CAB-2559-5E2DB7246A2D}"/>
              </a:ext>
            </a:extLst>
          </p:cNvPr>
          <p:cNvSpPr txBox="1"/>
          <p:nvPr/>
        </p:nvSpPr>
        <p:spPr>
          <a:xfrm>
            <a:off x="7942723" y="4308910"/>
            <a:ext cx="106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err="1"/>
              <a:t>Stochastic</a:t>
            </a: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1C2A3C-7583-40D5-0F1C-509E1664857B}"/>
              </a:ext>
            </a:extLst>
          </p:cNvPr>
          <p:cNvCxnSpPr>
            <a:cxnSpLocks/>
          </p:cNvCxnSpPr>
          <p:nvPr/>
        </p:nvCxnSpPr>
        <p:spPr>
          <a:xfrm>
            <a:off x="7810500" y="4251960"/>
            <a:ext cx="0" cy="1249680"/>
          </a:xfrm>
          <a:prstGeom prst="line">
            <a:avLst/>
          </a:prstGeom>
          <a:ln>
            <a:solidFill>
              <a:srgbClr val="172C5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40C5B8E-CD7C-D0AB-E5E2-840013F3410D}"/>
              </a:ext>
            </a:extLst>
          </p:cNvPr>
          <p:cNvSpPr/>
          <p:nvPr/>
        </p:nvSpPr>
        <p:spPr>
          <a:xfrm>
            <a:off x="4798765" y="4649884"/>
            <a:ext cx="1230537" cy="576121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R</a:t>
            </a:r>
            <a:r>
              <a:rPr lang="en-US" sz="1200" dirty="0">
                <a:solidFill>
                  <a:schemeClr val="tx1"/>
                </a:solidFill>
              </a:rPr>
              <a:t>outing</a:t>
            </a:r>
          </a:p>
        </p:txBody>
      </p:sp>
    </p:spTree>
    <p:extLst>
      <p:ext uri="{BB962C8B-B14F-4D97-AF65-F5344CB8AC3E}">
        <p14:creationId xmlns:p14="http://schemas.microsoft.com/office/powerpoint/2010/main" val="92726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3C5E3-A50D-C562-4712-AD2C6C0AC410}"/>
              </a:ext>
            </a:extLst>
          </p:cNvPr>
          <p:cNvSpPr/>
          <p:nvPr/>
        </p:nvSpPr>
        <p:spPr>
          <a:xfrm>
            <a:off x="4897821" y="1644866"/>
            <a:ext cx="1975945" cy="174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862D9-80E3-EEF1-438F-09CFCEC5A883}"/>
              </a:ext>
            </a:extLst>
          </p:cNvPr>
          <p:cNvSpPr/>
          <p:nvPr/>
        </p:nvSpPr>
        <p:spPr>
          <a:xfrm>
            <a:off x="4897821" y="4109543"/>
            <a:ext cx="1975945" cy="7409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A81D6-BD31-7828-AF36-16767430D88E}"/>
              </a:ext>
            </a:extLst>
          </p:cNvPr>
          <p:cNvSpPr/>
          <p:nvPr/>
        </p:nvSpPr>
        <p:spPr>
          <a:xfrm>
            <a:off x="2427576" y="5506354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32837-9609-C611-75BB-569FC1947EEE}"/>
              </a:ext>
            </a:extLst>
          </p:cNvPr>
          <p:cNvSpPr/>
          <p:nvPr/>
        </p:nvSpPr>
        <p:spPr>
          <a:xfrm>
            <a:off x="4318127" y="5506355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D9E70-F6DD-7DD4-8F2A-0D29DB63F4DA}"/>
              </a:ext>
            </a:extLst>
          </p:cNvPr>
          <p:cNvSpPr/>
          <p:nvPr/>
        </p:nvSpPr>
        <p:spPr>
          <a:xfrm>
            <a:off x="6292758" y="5467997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877F5F-C1DF-5C69-0D84-3EFAD058BD2B}"/>
              </a:ext>
            </a:extLst>
          </p:cNvPr>
          <p:cNvSpPr/>
          <p:nvPr/>
        </p:nvSpPr>
        <p:spPr>
          <a:xfrm>
            <a:off x="8183309" y="5462912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C23241-A80B-BBA7-2CEF-0195744C69A9}"/>
              </a:ext>
            </a:extLst>
          </p:cNvPr>
          <p:cNvSpPr/>
          <p:nvPr/>
        </p:nvSpPr>
        <p:spPr>
          <a:xfrm>
            <a:off x="937388" y="213721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 blocks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2B76E-309E-1E19-5660-46098C68FB5E}"/>
              </a:ext>
            </a:extLst>
          </p:cNvPr>
          <p:cNvSpPr/>
          <p:nvPr/>
        </p:nvSpPr>
        <p:spPr>
          <a:xfrm>
            <a:off x="2317855" y="2897902"/>
            <a:ext cx="1495756" cy="7409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247986-B370-A10D-2323-640EA4691125}"/>
              </a:ext>
            </a:extLst>
          </p:cNvPr>
          <p:cNvSpPr/>
          <p:nvPr/>
        </p:nvSpPr>
        <p:spPr>
          <a:xfrm>
            <a:off x="2298477" y="1698904"/>
            <a:ext cx="1534513" cy="5688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35857-93D6-5288-8019-55A974EA24CE}"/>
              </a:ext>
            </a:extLst>
          </p:cNvPr>
          <p:cNvSpPr/>
          <p:nvPr/>
        </p:nvSpPr>
        <p:spPr>
          <a:xfrm>
            <a:off x="7625254" y="2146734"/>
            <a:ext cx="1459626" cy="74097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99AA71-BA14-82DF-BEFD-ADBA050A5FE3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008273" y="4850522"/>
            <a:ext cx="2877521" cy="65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7246A8-D596-22E3-662F-886BF51542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898824" y="4850522"/>
            <a:ext cx="986970" cy="6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1F242-52FB-0212-1E05-89159F5E9661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5885794" y="4850522"/>
            <a:ext cx="987661" cy="617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DD8006-BA6B-AB15-C2EE-707752411BE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5885794" y="4850522"/>
            <a:ext cx="2878212" cy="612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E253DE-9BD4-A0A1-6ADA-4AE9B7CB15D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85794" y="3389583"/>
            <a:ext cx="0" cy="719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E7D3B3-6A5B-C405-0038-A9E19BE2BCA1}"/>
              </a:ext>
            </a:extLst>
          </p:cNvPr>
          <p:cNvCxnSpPr>
            <a:cxnSpLocks/>
          </p:cNvCxnSpPr>
          <p:nvPr/>
        </p:nvCxnSpPr>
        <p:spPr>
          <a:xfrm flipH="1">
            <a:off x="3832990" y="3014000"/>
            <a:ext cx="1064831" cy="465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5470D0-9C3A-C780-BF98-9B7AB85BE9FF}"/>
              </a:ext>
            </a:extLst>
          </p:cNvPr>
          <p:cNvCxnSpPr>
            <a:cxnSpLocks/>
          </p:cNvCxnSpPr>
          <p:nvPr/>
        </p:nvCxnSpPr>
        <p:spPr>
          <a:xfrm flipH="1" flipV="1">
            <a:off x="3832990" y="1808524"/>
            <a:ext cx="1064831" cy="456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DF4B1B-E708-4F90-32FD-BF36DF8FF74D}"/>
              </a:ext>
            </a:extLst>
          </p:cNvPr>
          <p:cNvCxnSpPr>
            <a:cxnSpLocks/>
          </p:cNvCxnSpPr>
          <p:nvPr/>
        </p:nvCxnSpPr>
        <p:spPr>
          <a:xfrm flipH="1">
            <a:off x="6873766" y="2380590"/>
            <a:ext cx="7514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9B38C8-876E-1856-E94F-0B75E61C3B0A}"/>
              </a:ext>
            </a:extLst>
          </p:cNvPr>
          <p:cNvCxnSpPr>
            <a:cxnSpLocks/>
          </p:cNvCxnSpPr>
          <p:nvPr/>
        </p:nvCxnSpPr>
        <p:spPr>
          <a:xfrm flipV="1">
            <a:off x="3832990" y="2764553"/>
            <a:ext cx="1084210" cy="382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D5CD21-5ED8-003F-34EA-A3834AC1AC6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832990" y="2107655"/>
            <a:ext cx="1064831" cy="409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C3FDC9-C96D-EBA6-7B84-CA1F4A91596F}"/>
              </a:ext>
            </a:extLst>
          </p:cNvPr>
          <p:cNvSpPr/>
          <p:nvPr/>
        </p:nvSpPr>
        <p:spPr>
          <a:xfrm>
            <a:off x="7217980" y="4308911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2CEECF-A18C-27ED-6DAE-F81E42C912D0}"/>
              </a:ext>
            </a:extLst>
          </p:cNvPr>
          <p:cNvSpPr/>
          <p:nvPr/>
        </p:nvSpPr>
        <p:spPr>
          <a:xfrm>
            <a:off x="2298476" y="3996554"/>
            <a:ext cx="7194607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7C8B8B-93DB-8A3A-38B2-E6151088268F}"/>
              </a:ext>
            </a:extLst>
          </p:cNvPr>
          <p:cNvSpPr/>
          <p:nvPr/>
        </p:nvSpPr>
        <p:spPr>
          <a:xfrm>
            <a:off x="1135118" y="1326607"/>
            <a:ext cx="2984938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BE7FA2-7EAD-8505-3006-65E31852747A}"/>
              </a:ext>
            </a:extLst>
          </p:cNvPr>
          <p:cNvCxnSpPr>
            <a:cxnSpLocks/>
          </p:cNvCxnSpPr>
          <p:nvPr/>
        </p:nvCxnSpPr>
        <p:spPr>
          <a:xfrm>
            <a:off x="6894785" y="2680136"/>
            <a:ext cx="730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9BB3AF5-AC19-C41D-3EA4-51655698616A}"/>
              </a:ext>
            </a:extLst>
          </p:cNvPr>
          <p:cNvSpPr/>
          <p:nvPr/>
        </p:nvSpPr>
        <p:spPr>
          <a:xfrm>
            <a:off x="8689085" y="956117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0A567E-378F-390B-E119-36BFBB3FCB76}"/>
              </a:ext>
            </a:extLst>
          </p:cNvPr>
          <p:cNvSpPr/>
          <p:nvPr/>
        </p:nvSpPr>
        <p:spPr>
          <a:xfrm>
            <a:off x="9493122" y="1894812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60B356-DA44-5FCA-7872-0067E32BF602}"/>
              </a:ext>
            </a:extLst>
          </p:cNvPr>
          <p:cNvSpPr/>
          <p:nvPr/>
        </p:nvSpPr>
        <p:spPr>
          <a:xfrm>
            <a:off x="9493122" y="2948710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4943CE-8C7B-9310-67A9-21339CCDB895}"/>
              </a:ext>
            </a:extLst>
          </p:cNvPr>
          <p:cNvSpPr/>
          <p:nvPr/>
        </p:nvSpPr>
        <p:spPr>
          <a:xfrm>
            <a:off x="7420307" y="647452"/>
            <a:ext cx="3913788" cy="3241502"/>
          </a:xfrm>
          <a:prstGeom prst="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3371A4-7EE8-2438-BDDF-058EA2B87F07}"/>
              </a:ext>
            </a:extLst>
          </p:cNvPr>
          <p:cNvCxnSpPr>
            <a:cxnSpLocks/>
          </p:cNvCxnSpPr>
          <p:nvPr/>
        </p:nvCxnSpPr>
        <p:spPr>
          <a:xfrm flipV="1">
            <a:off x="8713736" y="1697096"/>
            <a:ext cx="310364" cy="4401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542BED-8E67-EC1A-2288-828E47D57D6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9109531" y="2265302"/>
            <a:ext cx="383591" cy="1152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1E9DC7-F94B-FB34-9116-7E44F57E7486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109531" y="2897902"/>
            <a:ext cx="383591" cy="42129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/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blipFill>
                <a:blip r:embed="rId2"/>
                <a:stretch>
                  <a:fillRect l="-138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/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𝑝𝑢𝑟𝑐h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/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blipFill>
                <a:blip r:embed="rId4"/>
                <a:stretch>
                  <a:fillRect l="-1429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/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𝑏𝑎𝑐𝑘𝑜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𝑝𝑒𝑟𝑖𝑠h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/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blipFill>
                <a:blip r:embed="rId6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/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582B06-2974-F89E-B8BD-81706BB90A4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894785" y="2887713"/>
            <a:ext cx="1460282" cy="1221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/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blipFill>
                <a:blip r:embed="rId8"/>
                <a:stretch>
                  <a:fillRect l="-7353" r="-588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/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blipFill>
                <a:blip r:embed="rId9"/>
                <a:stretch>
                  <a:fillRect l="-5797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5611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76</Words>
  <Application>Microsoft Office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Ariel Rojas Alvarez</cp:lastModifiedBy>
  <cp:revision>3</cp:revision>
  <dcterms:created xsi:type="dcterms:W3CDTF">2023-03-29T13:58:02Z</dcterms:created>
  <dcterms:modified xsi:type="dcterms:W3CDTF">2024-01-09T23:25:59Z</dcterms:modified>
</cp:coreProperties>
</file>