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C3D4-1211-C8ED-6FC7-EB3BCB8B4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5A282-6B30-2D46-8DC6-96F6DA641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9946-E0BC-CE9F-907A-9203D434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2E5C-7064-344F-D470-9748521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B7C2-9583-3B56-8695-7111418E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872C-E913-52C9-2618-876BF084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D8B9-AE9E-D303-E61F-B0F5586D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7947-84F7-262B-D7C4-CAB0E703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C99ED-2707-F36B-1C46-3A5E2143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67EA-4F1D-C438-0BC2-1C42FD81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22DC6-2619-9B66-68A5-2DD05AE3B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1C6B5-50FC-BE7F-F21F-3B3DF832A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1A29-E009-E044-753A-ADFAA5BC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1C5E-BFE5-0FD0-447F-647A09CC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7450-65C6-A743-E56A-083691CB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BDFE-AF6A-2E6F-81B2-8232C43C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6507-47C3-2A77-3932-83BAF00B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063E-E0A5-7AC9-F6C8-C3766FCC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F58D-AC50-BA17-3C08-368B536B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E4AF-F06B-57DD-FBCE-94E52D0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6B67-6FDF-7008-5B60-D4BB27A2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8744-1248-A853-8084-6BD04404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F7CD-2CD7-2B66-4CDC-22FFAE6F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A07C-F48B-43FA-3F63-75663AAC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6EC5-A724-0598-8598-7A4A8B34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3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888E-1731-F8DB-CD2E-7BEE2C34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8FB3-F852-8BF6-D713-A13B45DDD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99AAF-5223-D28D-34F9-F45F9A6A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B838-7A58-B55F-13D8-016E961D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CE4E8-8A5B-6608-FC63-D95089BB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2F109-A0C4-58AF-F697-FE794A90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EF74-C66D-3B85-8AD7-E80A363C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2FB0-0B50-17C8-6A10-D5ECB4FC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6A587-8792-294F-8B73-B85F4942E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AC4E-28E4-A531-2107-4F26BDFB9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A2BD5-4A02-5378-D133-003A28192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B8438-E3C3-DA40-32B3-2B5CC1F8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35638-024B-72BC-B536-EEE7EB80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74BDB-DD19-138D-FD1A-44EE263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AAAD-4CDE-5A6A-0469-4364EC76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687F-1F4E-9B71-F81A-BFDC4A4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53A80-DC79-43F7-E126-7877769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EDD48-11FC-FE1C-E803-5FD3BD5B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332E2-456C-7F76-1A3F-84A0EA45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9B139-1EB4-874E-35C2-E41DE7F9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ECE7-0C56-EF1E-BD96-FA004696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10BF-BAC5-7ACB-7204-6AE370DA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91EB-5215-8182-29D3-D40EAC58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DEA4C-91BF-CDC6-4147-97E88128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86218-1679-426C-37FC-AC6F40DE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2FA09-22AB-D307-B78C-49EA5A0D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63505-90D9-840E-1E0D-4895F63C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4322-2981-0B49-CA8B-2AA40E65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FD92C-AA09-8FD2-936F-C9DA87BBD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32AE5-04D9-E757-182E-7B9088E6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FF88-2A34-DC34-D424-E9AD12FC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89E5-FF35-8DD5-7C71-63466FAE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C48C-151E-DBD2-CD0C-A0FA5BDE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8DE80-2B73-2A07-96A3-7133D2FA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77CE-85AF-3306-BDEF-1106DC5F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7E09-D36E-9360-0C6D-76A547491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8D75-6BB9-074B-BA56-18BB868D5A9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DA1C-1F07-2EF3-8AB6-4C7915268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5F40-593F-FDE3-3906-DFFC3B309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73C5E3-A50D-C562-4712-AD2C6C0AC410}"/>
              </a:ext>
            </a:extLst>
          </p:cNvPr>
          <p:cNvSpPr/>
          <p:nvPr/>
        </p:nvSpPr>
        <p:spPr>
          <a:xfrm>
            <a:off x="4897821" y="1644866"/>
            <a:ext cx="1975945" cy="1744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862D9-80E3-EEF1-438F-09CFCEC5A883}"/>
              </a:ext>
            </a:extLst>
          </p:cNvPr>
          <p:cNvSpPr/>
          <p:nvPr/>
        </p:nvSpPr>
        <p:spPr>
          <a:xfrm>
            <a:off x="4897821" y="4109543"/>
            <a:ext cx="1975945" cy="74097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generator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A81D6-BD31-7828-AF36-16767430D88E}"/>
              </a:ext>
            </a:extLst>
          </p:cNvPr>
          <p:cNvSpPr/>
          <p:nvPr/>
        </p:nvSpPr>
        <p:spPr>
          <a:xfrm>
            <a:off x="2433144" y="5507421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32837-9609-C611-75BB-569FC1947EEE}"/>
              </a:ext>
            </a:extLst>
          </p:cNvPr>
          <p:cNvSpPr/>
          <p:nvPr/>
        </p:nvSpPr>
        <p:spPr>
          <a:xfrm>
            <a:off x="3972910" y="5507420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3D9E70-F6DD-7DD4-8F2A-0D29DB63F4DA}"/>
              </a:ext>
            </a:extLst>
          </p:cNvPr>
          <p:cNvSpPr/>
          <p:nvPr/>
        </p:nvSpPr>
        <p:spPr>
          <a:xfrm>
            <a:off x="5504792" y="5507419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877F5F-C1DF-5C69-0D84-3EFAD058BD2B}"/>
              </a:ext>
            </a:extLst>
          </p:cNvPr>
          <p:cNvSpPr/>
          <p:nvPr/>
        </p:nvSpPr>
        <p:spPr>
          <a:xfrm>
            <a:off x="7044558" y="5507419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C23241-A80B-BBA7-2CEF-0195744C69A9}"/>
              </a:ext>
            </a:extLst>
          </p:cNvPr>
          <p:cNvSpPr/>
          <p:nvPr/>
        </p:nvSpPr>
        <p:spPr>
          <a:xfrm>
            <a:off x="937388" y="213721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 blocks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2B76E-309E-1E19-5660-46098C68FB5E}"/>
              </a:ext>
            </a:extLst>
          </p:cNvPr>
          <p:cNvSpPr/>
          <p:nvPr/>
        </p:nvSpPr>
        <p:spPr>
          <a:xfrm>
            <a:off x="2317855" y="2897902"/>
            <a:ext cx="1495756" cy="7409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Management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247986-B370-A10D-2323-640EA4691125}"/>
              </a:ext>
            </a:extLst>
          </p:cNvPr>
          <p:cNvSpPr/>
          <p:nvPr/>
        </p:nvSpPr>
        <p:spPr>
          <a:xfrm>
            <a:off x="2298477" y="1698904"/>
            <a:ext cx="1534513" cy="56887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Routing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035857-93D6-5288-8019-55A974EA24CE}"/>
              </a:ext>
            </a:extLst>
          </p:cNvPr>
          <p:cNvSpPr/>
          <p:nvPr/>
        </p:nvSpPr>
        <p:spPr>
          <a:xfrm>
            <a:off x="7625254" y="2146734"/>
            <a:ext cx="1459626" cy="74097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Policies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99AA71-BA14-82DF-BEFD-ADBA050A5FE3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013841" y="4850522"/>
            <a:ext cx="2871953" cy="656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7246A8-D596-22E3-662F-886BF51542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553607" y="4850522"/>
            <a:ext cx="1332187" cy="656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1F242-52FB-0212-1E05-89159F5E9661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5885794" y="4850522"/>
            <a:ext cx="199695" cy="656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DD8006-BA6B-AB15-C2EE-707752411BE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5885794" y="4850522"/>
            <a:ext cx="1739461" cy="656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E253DE-9BD4-A0A1-6ADA-4AE9B7CB15D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885794" y="3389583"/>
            <a:ext cx="0" cy="719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E7D3B3-6A5B-C405-0038-A9E19BE2BCA1}"/>
              </a:ext>
            </a:extLst>
          </p:cNvPr>
          <p:cNvCxnSpPr>
            <a:cxnSpLocks/>
          </p:cNvCxnSpPr>
          <p:nvPr/>
        </p:nvCxnSpPr>
        <p:spPr>
          <a:xfrm flipH="1">
            <a:off x="3832990" y="3014000"/>
            <a:ext cx="1064831" cy="465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7D77805-B170-E443-9896-35058F8A48CF}"/>
              </a:ext>
            </a:extLst>
          </p:cNvPr>
          <p:cNvSpPr/>
          <p:nvPr/>
        </p:nvSpPr>
        <p:spPr>
          <a:xfrm>
            <a:off x="341937" y="269325"/>
            <a:ext cx="11461180" cy="635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6B1A03-9399-B568-DB79-138AA42602A5}"/>
              </a:ext>
            </a:extLst>
          </p:cNvPr>
          <p:cNvSpPr/>
          <p:nvPr/>
        </p:nvSpPr>
        <p:spPr>
          <a:xfrm>
            <a:off x="4683015" y="116924"/>
            <a:ext cx="24055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Policy Evaluation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5470D0-9C3A-C780-BF98-9B7AB85BE9FF}"/>
              </a:ext>
            </a:extLst>
          </p:cNvPr>
          <p:cNvCxnSpPr>
            <a:cxnSpLocks/>
          </p:cNvCxnSpPr>
          <p:nvPr/>
        </p:nvCxnSpPr>
        <p:spPr>
          <a:xfrm flipH="1" flipV="1">
            <a:off x="3832990" y="1808524"/>
            <a:ext cx="1064831" cy="456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DF4B1B-E708-4F90-32FD-BF36DF8FF74D}"/>
              </a:ext>
            </a:extLst>
          </p:cNvPr>
          <p:cNvCxnSpPr>
            <a:cxnSpLocks/>
          </p:cNvCxnSpPr>
          <p:nvPr/>
        </p:nvCxnSpPr>
        <p:spPr>
          <a:xfrm flipH="1">
            <a:off x="6873766" y="2380590"/>
            <a:ext cx="7514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D9B38C8-876E-1856-E94F-0B75E61C3B0A}"/>
              </a:ext>
            </a:extLst>
          </p:cNvPr>
          <p:cNvCxnSpPr>
            <a:cxnSpLocks/>
          </p:cNvCxnSpPr>
          <p:nvPr/>
        </p:nvCxnSpPr>
        <p:spPr>
          <a:xfrm flipV="1">
            <a:off x="3832990" y="2764553"/>
            <a:ext cx="1084210" cy="382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D5CD21-5ED8-003F-34EA-A3834AC1AC6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832990" y="2107655"/>
            <a:ext cx="1064831" cy="409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C3FDC9-C96D-EBA6-7B84-CA1F4A91596F}"/>
              </a:ext>
            </a:extLst>
          </p:cNvPr>
          <p:cNvSpPr/>
          <p:nvPr/>
        </p:nvSpPr>
        <p:spPr>
          <a:xfrm>
            <a:off x="7217980" y="4308911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generation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2CEECF-A18C-27ED-6DAE-F81E42C912D0}"/>
              </a:ext>
            </a:extLst>
          </p:cNvPr>
          <p:cNvSpPr/>
          <p:nvPr/>
        </p:nvSpPr>
        <p:spPr>
          <a:xfrm>
            <a:off x="2298477" y="3996554"/>
            <a:ext cx="6524298" cy="251739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7C8B8B-93DB-8A3A-38B2-E6151088268F}"/>
              </a:ext>
            </a:extLst>
          </p:cNvPr>
          <p:cNvSpPr/>
          <p:nvPr/>
        </p:nvSpPr>
        <p:spPr>
          <a:xfrm>
            <a:off x="1135118" y="1326607"/>
            <a:ext cx="2984938" cy="251739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6BE7FA2-7EAD-8505-3006-65E31852747A}"/>
              </a:ext>
            </a:extLst>
          </p:cNvPr>
          <p:cNvCxnSpPr>
            <a:cxnSpLocks/>
          </p:cNvCxnSpPr>
          <p:nvPr/>
        </p:nvCxnSpPr>
        <p:spPr>
          <a:xfrm>
            <a:off x="6894785" y="2680136"/>
            <a:ext cx="7304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9BB3AF5-AC19-C41D-3EA4-51655698616A}"/>
              </a:ext>
            </a:extLst>
          </p:cNvPr>
          <p:cNvSpPr/>
          <p:nvPr/>
        </p:nvSpPr>
        <p:spPr>
          <a:xfrm>
            <a:off x="8689085" y="956117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0A567E-378F-390B-E119-36BFBB3FCB76}"/>
              </a:ext>
            </a:extLst>
          </p:cNvPr>
          <p:cNvSpPr/>
          <p:nvPr/>
        </p:nvSpPr>
        <p:spPr>
          <a:xfrm>
            <a:off x="9493122" y="1894812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60B356-DA44-5FCA-7872-0067E32BF602}"/>
              </a:ext>
            </a:extLst>
          </p:cNvPr>
          <p:cNvSpPr/>
          <p:nvPr/>
        </p:nvSpPr>
        <p:spPr>
          <a:xfrm>
            <a:off x="9493122" y="2948710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management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4943CE-8C7B-9310-67A9-21339CCDB895}"/>
              </a:ext>
            </a:extLst>
          </p:cNvPr>
          <p:cNvSpPr/>
          <p:nvPr/>
        </p:nvSpPr>
        <p:spPr>
          <a:xfrm>
            <a:off x="7420307" y="647452"/>
            <a:ext cx="3913788" cy="3241502"/>
          </a:xfrm>
          <a:prstGeom prst="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3371A4-7EE8-2438-BDDF-058EA2B87F07}"/>
              </a:ext>
            </a:extLst>
          </p:cNvPr>
          <p:cNvCxnSpPr>
            <a:cxnSpLocks/>
          </p:cNvCxnSpPr>
          <p:nvPr/>
        </p:nvCxnSpPr>
        <p:spPr>
          <a:xfrm flipV="1">
            <a:off x="8713736" y="1697096"/>
            <a:ext cx="310364" cy="4401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542BED-8E67-EC1A-2288-828E47D57D6B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9109531" y="2265302"/>
            <a:ext cx="383591" cy="1152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01E9DC7-F94B-FB34-9116-7E44F57E7486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109531" y="2897902"/>
            <a:ext cx="383591" cy="42129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3C2CBE6-D71B-C1FF-C1B7-CF3F6F58C7BE}"/>
                  </a:ext>
                </a:extLst>
              </p:cNvPr>
              <p:cNvSpPr txBox="1"/>
              <p:nvPr/>
            </p:nvSpPr>
            <p:spPr>
              <a:xfrm rot="1388086">
                <a:off x="4016200" y="1725716"/>
                <a:ext cx="84439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𝑟𝑜𝑢𝑡𝑖𝑛𝑔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3C2CBE6-D71B-C1FF-C1B7-CF3F6F58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88086">
                <a:off x="4016200" y="1725716"/>
                <a:ext cx="844398" cy="299569"/>
              </a:xfrm>
              <a:prstGeom prst="rect">
                <a:avLst/>
              </a:prstGeom>
              <a:blipFill>
                <a:blip r:embed="rId2"/>
                <a:stretch>
                  <a:fillRect l="-138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CCD78E-B183-C724-42CF-6904A0D13F1B}"/>
                  </a:ext>
                </a:extLst>
              </p:cNvPr>
              <p:cNvSpPr txBox="1"/>
              <p:nvPr/>
            </p:nvSpPr>
            <p:spPr>
              <a:xfrm rot="20088056">
                <a:off x="3941592" y="3213902"/>
                <a:ext cx="924484" cy="198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𝑝𝑢𝑟𝑐h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𝑑𝑒𝑚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CCD78E-B183-C724-42CF-6904A0D1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8056">
                <a:off x="3941592" y="3213902"/>
                <a:ext cx="924484" cy="198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BD3185-85AC-DCF0-9FD0-3AC62693EE8F}"/>
                  </a:ext>
                </a:extLst>
              </p:cNvPr>
              <p:cNvSpPr txBox="1"/>
              <p:nvPr/>
            </p:nvSpPr>
            <p:spPr>
              <a:xfrm rot="1110281">
                <a:off x="3884756" y="2215740"/>
                <a:ext cx="81631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𝑟𝑜𝑢𝑡𝑖𝑛𝑔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BD3185-85AC-DCF0-9FD0-3AC62693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0281">
                <a:off x="3884756" y="2215740"/>
                <a:ext cx="816313" cy="299569"/>
              </a:xfrm>
              <a:prstGeom prst="rect">
                <a:avLst/>
              </a:prstGeom>
              <a:blipFill>
                <a:blip r:embed="rId4"/>
                <a:stretch>
                  <a:fillRect l="-1429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646DF8-AD0C-10B7-D2C0-BE725936EACE}"/>
                  </a:ext>
                </a:extLst>
              </p:cNvPr>
              <p:cNvSpPr txBox="1"/>
              <p:nvPr/>
            </p:nvSpPr>
            <p:spPr>
              <a:xfrm rot="20374331">
                <a:off x="3776857" y="2755247"/>
                <a:ext cx="1096290" cy="383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𝑏𝑎𝑐𝑘𝑜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𝑝𝑒𝑟𝑖𝑠h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646DF8-AD0C-10B7-D2C0-BE725936E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74331">
                <a:off x="3776857" y="2755247"/>
                <a:ext cx="1096290" cy="383631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D7DED6-2C74-EA05-16E9-B4136ABCBC07}"/>
                  </a:ext>
                </a:extLst>
              </p:cNvPr>
              <p:cNvSpPr txBox="1"/>
              <p:nvPr/>
            </p:nvSpPr>
            <p:spPr>
              <a:xfrm>
                <a:off x="7084282" y="2654296"/>
                <a:ext cx="242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D7DED6-2C74-EA05-16E9-B4136ABCB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82" y="2654296"/>
                <a:ext cx="242438" cy="276999"/>
              </a:xfrm>
              <a:prstGeom prst="rect">
                <a:avLst/>
              </a:prstGeom>
              <a:blipFill>
                <a:blip r:embed="rId6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04D850A-88B0-AFAC-D075-9CEC85370527}"/>
                  </a:ext>
                </a:extLst>
              </p:cNvPr>
              <p:cNvSpPr txBox="1"/>
              <p:nvPr/>
            </p:nvSpPr>
            <p:spPr>
              <a:xfrm>
                <a:off x="7027086" y="2029096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04D850A-88B0-AFAC-D075-9CEC8537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86" y="2029096"/>
                <a:ext cx="268920" cy="276999"/>
              </a:xfrm>
              <a:prstGeom prst="rect">
                <a:avLst/>
              </a:prstGeom>
              <a:blipFill>
                <a:blip r:embed="rId7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582B06-2974-F89E-B8BD-81706BB90A4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894785" y="2887713"/>
            <a:ext cx="1460282" cy="1221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70993-1E42-9838-D770-E4227ED33472}"/>
                  </a:ext>
                </a:extLst>
              </p:cNvPr>
              <p:cNvSpPr txBox="1"/>
              <p:nvPr/>
            </p:nvSpPr>
            <p:spPr>
              <a:xfrm>
                <a:off x="5885793" y="3504778"/>
                <a:ext cx="852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70993-1E42-9838-D770-E4227ED33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93" y="3504778"/>
                <a:ext cx="852734" cy="276999"/>
              </a:xfrm>
              <a:prstGeom prst="rect">
                <a:avLst/>
              </a:prstGeom>
              <a:blipFill>
                <a:blip r:embed="rId8"/>
                <a:stretch>
                  <a:fillRect l="-7353" r="-588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D10164-3DBD-8B7A-4F26-46C0DCCA14F2}"/>
                  </a:ext>
                </a:extLst>
              </p:cNvPr>
              <p:cNvSpPr txBox="1"/>
              <p:nvPr/>
            </p:nvSpPr>
            <p:spPr>
              <a:xfrm>
                <a:off x="7502333" y="3500381"/>
                <a:ext cx="852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D10164-3DBD-8B7A-4F26-46C0DCCA1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333" y="3500381"/>
                <a:ext cx="852734" cy="276999"/>
              </a:xfrm>
              <a:prstGeom prst="rect">
                <a:avLst/>
              </a:prstGeom>
              <a:blipFill>
                <a:blip r:embed="rId9"/>
                <a:stretch>
                  <a:fillRect l="-5797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883087D-0271-C825-D899-C5E86EE27363}"/>
              </a:ext>
            </a:extLst>
          </p:cNvPr>
          <p:cNvSpPr/>
          <p:nvPr/>
        </p:nvSpPr>
        <p:spPr>
          <a:xfrm>
            <a:off x="10019801" y="66730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35611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39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Betancourt Osorio</dc:creator>
  <cp:lastModifiedBy>Juan Manuel Betancourt Osorio</cp:lastModifiedBy>
  <cp:revision>1</cp:revision>
  <dcterms:created xsi:type="dcterms:W3CDTF">2023-03-29T13:58:02Z</dcterms:created>
  <dcterms:modified xsi:type="dcterms:W3CDTF">2023-03-29T17:56:43Z</dcterms:modified>
</cp:coreProperties>
</file>