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2" r:id="rId6"/>
    <p:sldId id="269" r:id="rId7"/>
    <p:sldId id="285" r:id="rId8"/>
    <p:sldId id="286" r:id="rId9"/>
    <p:sldId id="287" r:id="rId10"/>
    <p:sldId id="288" r:id="rId11"/>
    <p:sldId id="284" r:id="rId12"/>
    <p:sldId id="261" r:id="rId13"/>
  </p:sldIdLst>
  <p:sldSz cx="12192000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87F774-361B-4157-B68A-A3DB83AD8194}" v="1031" dt="2022-02-05T17:51:15.5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04" autoAdjust="0"/>
  </p:normalViewPr>
  <p:slideViewPr>
    <p:cSldViewPr snapToGrid="0" showGuides="1">
      <p:cViewPr varScale="1">
        <p:scale>
          <a:sx n="112" d="100"/>
          <a:sy n="112" d="100"/>
        </p:scale>
        <p:origin x="4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8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Opariuc-Dan" userId="3a8daebeb875581d" providerId="LiveId" clId="{6C738F56-C1FD-46C8-8F2E-9D43A85A4302}"/>
    <pc:docChg chg="undo custSel addSld delSld modSld sldOrd">
      <pc:chgData name="Cristian Opariuc-Dan" userId="3a8daebeb875581d" providerId="LiveId" clId="{6C738F56-C1FD-46C8-8F2E-9D43A85A4302}" dt="2021-08-26T09:51:26.252" v="24948"/>
      <pc:docMkLst>
        <pc:docMk/>
      </pc:docMkLst>
      <pc:sldChg chg="modSp mod">
        <pc:chgData name="Cristian Opariuc-Dan" userId="3a8daebeb875581d" providerId="LiveId" clId="{6C738F56-C1FD-46C8-8F2E-9D43A85A4302}" dt="2021-07-28T10:12:38.262" v="343" actId="1035"/>
        <pc:sldMkLst>
          <pc:docMk/>
          <pc:sldMk cId="1652133998" sldId="256"/>
        </pc:sldMkLst>
        <pc:spChg chg="mod">
          <ac:chgData name="Cristian Opariuc-Dan" userId="3a8daebeb875581d" providerId="LiveId" clId="{6C738F56-C1FD-46C8-8F2E-9D43A85A4302}" dt="2021-07-28T10:12:38.262" v="343" actId="1035"/>
          <ac:spMkLst>
            <pc:docMk/>
            <pc:sldMk cId="1652133998" sldId="256"/>
            <ac:spMk id="6" creationId="{00000000-0000-0000-0000-000000000000}"/>
          </ac:spMkLst>
        </pc:spChg>
        <pc:spChg chg="mod">
          <ac:chgData name="Cristian Opariuc-Dan" userId="3a8daebeb875581d" providerId="LiveId" clId="{6C738F56-C1FD-46C8-8F2E-9D43A85A4302}" dt="2021-07-28T10:06:06.761" v="208" actId="14100"/>
          <ac:spMkLst>
            <pc:docMk/>
            <pc:sldMk cId="1652133998" sldId="256"/>
            <ac:spMk id="7" creationId="{00000000-0000-0000-0000-000000000000}"/>
          </ac:spMkLst>
        </pc:spChg>
      </pc:sldChg>
      <pc:sldChg chg="addSp modSp mod ord modAnim">
        <pc:chgData name="Cristian Opariuc-Dan" userId="3a8daebeb875581d" providerId="LiveId" clId="{6C738F56-C1FD-46C8-8F2E-9D43A85A4302}" dt="2021-08-08T15:46:30.534" v="24871"/>
        <pc:sldMkLst>
          <pc:docMk/>
          <pc:sldMk cId="1654255301" sldId="257"/>
        </pc:sldMkLst>
        <pc:spChg chg="mod">
          <ac:chgData name="Cristian Opariuc-Dan" userId="3a8daebeb875581d" providerId="LiveId" clId="{6C738F56-C1FD-46C8-8F2E-9D43A85A4302}" dt="2021-07-28T10:26:36.344" v="1752" actId="20577"/>
          <ac:spMkLst>
            <pc:docMk/>
            <pc:sldMk cId="1654255301" sldId="257"/>
            <ac:spMk id="13" creationId="{00000000-0000-0000-0000-000000000000}"/>
          </ac:spMkLst>
        </pc:spChg>
        <pc:spChg chg="mod">
          <ac:chgData name="Cristian Opariuc-Dan" userId="3a8daebeb875581d" providerId="LiveId" clId="{6C738F56-C1FD-46C8-8F2E-9D43A85A4302}" dt="2021-07-28T10:52:22.687" v="3979" actId="113"/>
          <ac:spMkLst>
            <pc:docMk/>
            <pc:sldMk cId="1654255301" sldId="257"/>
            <ac:spMk id="14" creationId="{00000000-0000-0000-0000-000000000000}"/>
          </ac:spMkLst>
        </pc:spChg>
        <pc:picChg chg="add mod">
          <ac:chgData name="Cristian Opariuc-Dan" userId="3a8daebeb875581d" providerId="LiveId" clId="{6C738F56-C1FD-46C8-8F2E-9D43A85A4302}" dt="2021-07-28T10:49:07.487" v="3684" actId="1038"/>
          <ac:picMkLst>
            <pc:docMk/>
            <pc:sldMk cId="1654255301" sldId="257"/>
            <ac:picMk id="1026" creationId="{E3849A62-32DC-4251-AE4E-0E4DE0DB0D75}"/>
          </ac:picMkLst>
        </pc:picChg>
      </pc:sldChg>
      <pc:sldChg chg="delSp modSp mod">
        <pc:chgData name="Cristian Opariuc-Dan" userId="3a8daebeb875581d" providerId="LiveId" clId="{6C738F56-C1FD-46C8-8F2E-9D43A85A4302}" dt="2021-08-12T11:16:35.673" v="24872" actId="20577"/>
        <pc:sldMkLst>
          <pc:docMk/>
          <pc:sldMk cId="132884364" sldId="261"/>
        </pc:sldMkLst>
        <pc:spChg chg="mod">
          <ac:chgData name="Cristian Opariuc-Dan" userId="3a8daebeb875581d" providerId="LiveId" clId="{6C738F56-C1FD-46C8-8F2E-9D43A85A4302}" dt="2021-08-12T11:16:35.673" v="24872" actId="20577"/>
          <ac:spMkLst>
            <pc:docMk/>
            <pc:sldMk cId="132884364" sldId="261"/>
            <ac:spMk id="3" creationId="{00000000-0000-0000-0000-000000000000}"/>
          </ac:spMkLst>
        </pc:spChg>
        <pc:picChg chg="del">
          <ac:chgData name="Cristian Opariuc-Dan" userId="3a8daebeb875581d" providerId="LiveId" clId="{6C738F56-C1FD-46C8-8F2E-9D43A85A4302}" dt="2021-07-28T10:03:27.307" v="0" actId="478"/>
          <ac:picMkLst>
            <pc:docMk/>
            <pc:sldMk cId="132884364" sldId="261"/>
            <ac:picMk id="1026" creationId="{871C1B88-F5ED-4422-B89B-52AA9C84AFD4}"/>
          </ac:picMkLst>
        </pc:picChg>
        <pc:picChg chg="mod">
          <ac:chgData name="Cristian Opariuc-Dan" userId="3a8daebeb875581d" providerId="LiveId" clId="{6C738F56-C1FD-46C8-8F2E-9D43A85A4302}" dt="2021-07-28T10:03:33.689" v="1" actId="1076"/>
          <ac:picMkLst>
            <pc:docMk/>
            <pc:sldMk cId="132884364" sldId="261"/>
            <ac:picMk id="1028" creationId="{509DA2FB-417F-4E4F-84C6-165A94A89763}"/>
          </ac:picMkLst>
        </pc:picChg>
      </pc:sldChg>
      <pc:sldChg chg="addSp modSp add mod ord modAnim">
        <pc:chgData name="Cristian Opariuc-Dan" userId="3a8daebeb875581d" providerId="LiveId" clId="{6C738F56-C1FD-46C8-8F2E-9D43A85A4302}" dt="2021-07-28T10:25:47.192" v="1734"/>
        <pc:sldMkLst>
          <pc:docMk/>
          <pc:sldMk cId="1365944012" sldId="262"/>
        </pc:sldMkLst>
        <pc:spChg chg="mod">
          <ac:chgData name="Cristian Opariuc-Dan" userId="3a8daebeb875581d" providerId="LiveId" clId="{6C738F56-C1FD-46C8-8F2E-9D43A85A4302}" dt="2021-07-28T10:09:31.386" v="283" actId="122"/>
          <ac:spMkLst>
            <pc:docMk/>
            <pc:sldMk cId="1365944012" sldId="262"/>
            <ac:spMk id="13" creationId="{00000000-0000-0000-0000-000000000000}"/>
          </ac:spMkLst>
        </pc:spChg>
        <pc:spChg chg="mod">
          <ac:chgData name="Cristian Opariuc-Dan" userId="3a8daebeb875581d" providerId="LiveId" clId="{6C738F56-C1FD-46C8-8F2E-9D43A85A4302}" dt="2021-07-28T10:25:17.542" v="1733" actId="14100"/>
          <ac:spMkLst>
            <pc:docMk/>
            <pc:sldMk cId="1365944012" sldId="262"/>
            <ac:spMk id="14" creationId="{00000000-0000-0000-0000-000000000000}"/>
          </ac:spMkLst>
        </pc:spChg>
        <pc:picChg chg="add mod">
          <ac:chgData name="Cristian Opariuc-Dan" userId="3a8daebeb875581d" providerId="LiveId" clId="{6C738F56-C1FD-46C8-8F2E-9D43A85A4302}" dt="2021-07-28T10:09:26.410" v="282" actId="1037"/>
          <ac:picMkLst>
            <pc:docMk/>
            <pc:sldMk cId="1365944012" sldId="262"/>
            <ac:picMk id="3" creationId="{5ED8FCA3-DD96-4D98-BB49-3E35B70D3651}"/>
          </ac:picMkLst>
        </pc:picChg>
      </pc:sldChg>
      <pc:sldChg chg="new del">
        <pc:chgData name="Cristian Opariuc-Dan" userId="3a8daebeb875581d" providerId="LiveId" clId="{6C738F56-C1FD-46C8-8F2E-9D43A85A4302}" dt="2021-07-28T10:06:17.899" v="210" actId="47"/>
        <pc:sldMkLst>
          <pc:docMk/>
          <pc:sldMk cId="3888764722" sldId="262"/>
        </pc:sldMkLst>
      </pc:sldChg>
      <pc:sldChg chg="addSp delSp modSp add mod delAnim modAnim">
        <pc:chgData name="Cristian Opariuc-Dan" userId="3a8daebeb875581d" providerId="LiveId" clId="{6C738F56-C1FD-46C8-8F2E-9D43A85A4302}" dt="2021-07-28T13:24:45.824" v="12825"/>
        <pc:sldMkLst>
          <pc:docMk/>
          <pc:sldMk cId="2455413076" sldId="263"/>
        </pc:sldMkLst>
        <pc:spChg chg="add del mod">
          <ac:chgData name="Cristian Opariuc-Dan" userId="3a8daebeb875581d" providerId="LiveId" clId="{6C738F56-C1FD-46C8-8F2E-9D43A85A4302}" dt="2021-07-28T13:21:33.482" v="12789" actId="478"/>
          <ac:spMkLst>
            <pc:docMk/>
            <pc:sldMk cId="2455413076" sldId="263"/>
            <ac:spMk id="3" creationId="{BE6CE5C1-725C-4160-9DF0-004F22A42389}"/>
          </ac:spMkLst>
        </pc:spChg>
        <pc:spChg chg="add mod">
          <ac:chgData name="Cristian Opariuc-Dan" userId="3a8daebeb875581d" providerId="LiveId" clId="{6C738F56-C1FD-46C8-8F2E-9D43A85A4302}" dt="2021-07-28T13:22:23.345" v="12799" actId="1076"/>
          <ac:spMkLst>
            <pc:docMk/>
            <pc:sldMk cId="2455413076" sldId="263"/>
            <ac:spMk id="7" creationId="{082D44AD-86DD-4FDF-B7C9-6BF12BE3B771}"/>
          </ac:spMkLst>
        </pc:spChg>
        <pc:spChg chg="add mod">
          <ac:chgData name="Cristian Opariuc-Dan" userId="3a8daebeb875581d" providerId="LiveId" clId="{6C738F56-C1FD-46C8-8F2E-9D43A85A4302}" dt="2021-07-28T13:22:36.714" v="12802" actId="14100"/>
          <ac:spMkLst>
            <pc:docMk/>
            <pc:sldMk cId="2455413076" sldId="263"/>
            <ac:spMk id="8" creationId="{3E9B8762-40CD-4CA6-B2AD-E351B6DDC88B}"/>
          </ac:spMkLst>
        </pc:spChg>
        <pc:spChg chg="add mod">
          <ac:chgData name="Cristian Opariuc-Dan" userId="3a8daebeb875581d" providerId="LiveId" clId="{6C738F56-C1FD-46C8-8F2E-9D43A85A4302}" dt="2021-07-28T13:22:54.332" v="12805" actId="14100"/>
          <ac:spMkLst>
            <pc:docMk/>
            <pc:sldMk cId="2455413076" sldId="263"/>
            <ac:spMk id="9" creationId="{7DC95E67-FA8A-4385-B53C-A04671D5EDA5}"/>
          </ac:spMkLst>
        </pc:spChg>
        <pc:spChg chg="mod">
          <ac:chgData name="Cristian Opariuc-Dan" userId="3a8daebeb875581d" providerId="LiveId" clId="{6C738F56-C1FD-46C8-8F2E-9D43A85A4302}" dt="2021-07-28T13:24:06.227" v="12820" actId="14100"/>
          <ac:spMkLst>
            <pc:docMk/>
            <pc:sldMk cId="2455413076" sldId="263"/>
            <ac:spMk id="11" creationId="{62CF1937-5B94-4057-A3BA-17C44A1CA028}"/>
          </ac:spMkLst>
        </pc:spChg>
        <pc:spChg chg="mod">
          <ac:chgData name="Cristian Opariuc-Dan" userId="3a8daebeb875581d" providerId="LiveId" clId="{6C738F56-C1FD-46C8-8F2E-9D43A85A4302}" dt="2021-07-28T13:23:07.227" v="12806"/>
          <ac:spMkLst>
            <pc:docMk/>
            <pc:sldMk cId="2455413076" sldId="263"/>
            <ac:spMk id="12" creationId="{1C040F92-3EC6-4FAE-BF6C-FA41F2038FB2}"/>
          </ac:spMkLst>
        </pc:spChg>
        <pc:spChg chg="mod">
          <ac:chgData name="Cristian Opariuc-Dan" userId="3a8daebeb875581d" providerId="LiveId" clId="{6C738F56-C1FD-46C8-8F2E-9D43A85A4302}" dt="2021-07-28T13:21:23.577" v="12787" actId="20577"/>
          <ac:spMkLst>
            <pc:docMk/>
            <pc:sldMk cId="2455413076" sldId="263"/>
            <ac:spMk id="13" creationId="{00000000-0000-0000-0000-000000000000}"/>
          </ac:spMkLst>
        </pc:spChg>
        <pc:spChg chg="del mod">
          <ac:chgData name="Cristian Opariuc-Dan" userId="3a8daebeb875581d" providerId="LiveId" clId="{6C738F56-C1FD-46C8-8F2E-9D43A85A4302}" dt="2021-07-28T13:21:29.766" v="12788" actId="478"/>
          <ac:spMkLst>
            <pc:docMk/>
            <pc:sldMk cId="2455413076" sldId="263"/>
            <ac:spMk id="14" creationId="{00000000-0000-0000-0000-000000000000}"/>
          </ac:spMkLst>
        </pc:spChg>
        <pc:spChg chg="add mod">
          <ac:chgData name="Cristian Opariuc-Dan" userId="3a8daebeb875581d" providerId="LiveId" clId="{6C738F56-C1FD-46C8-8F2E-9D43A85A4302}" dt="2021-07-28T13:23:38.362" v="12817" actId="20577"/>
          <ac:spMkLst>
            <pc:docMk/>
            <pc:sldMk cId="2455413076" sldId="263"/>
            <ac:spMk id="15" creationId="{CFBA47C1-56C0-4673-9DC9-E904137BA099}"/>
          </ac:spMkLst>
        </pc:spChg>
        <pc:grpChg chg="add mod">
          <ac:chgData name="Cristian Opariuc-Dan" userId="3a8daebeb875581d" providerId="LiveId" clId="{6C738F56-C1FD-46C8-8F2E-9D43A85A4302}" dt="2021-07-28T13:23:18.156" v="12807" actId="1076"/>
          <ac:grpSpMkLst>
            <pc:docMk/>
            <pc:sldMk cId="2455413076" sldId="263"/>
            <ac:grpSpMk id="10" creationId="{311F487A-EABF-4AFA-9E5F-5E75FB2291B4}"/>
          </ac:grpSpMkLst>
        </pc:grpChg>
        <pc:picChg chg="add mod">
          <ac:chgData name="Cristian Opariuc-Dan" userId="3a8daebeb875581d" providerId="LiveId" clId="{6C738F56-C1FD-46C8-8F2E-9D43A85A4302}" dt="2021-07-28T13:21:45.324" v="12793" actId="1076"/>
          <ac:picMkLst>
            <pc:docMk/>
            <pc:sldMk cId="2455413076" sldId="263"/>
            <ac:picMk id="4" creationId="{F31A8F2D-2976-4725-A1C2-6068FB56F9CB}"/>
          </ac:picMkLst>
        </pc:picChg>
      </pc:sldChg>
      <pc:sldChg chg="modSp add del mod modAnim">
        <pc:chgData name="Cristian Opariuc-Dan" userId="3a8daebeb875581d" providerId="LiveId" clId="{6C738F56-C1FD-46C8-8F2E-9D43A85A4302}" dt="2021-08-08T15:46:11.842" v="24869"/>
        <pc:sldMkLst>
          <pc:docMk/>
          <pc:sldMk cId="794183096" sldId="264"/>
        </pc:sldMkLst>
        <pc:spChg chg="mod">
          <ac:chgData name="Cristian Opariuc-Dan" userId="3a8daebeb875581d" providerId="LiveId" clId="{6C738F56-C1FD-46C8-8F2E-9D43A85A4302}" dt="2021-08-07T19:28:37.610" v="24866" actId="27636"/>
          <ac:spMkLst>
            <pc:docMk/>
            <pc:sldMk cId="794183096" sldId="264"/>
            <ac:spMk id="14" creationId="{00000000-0000-0000-0000-000000000000}"/>
          </ac:spMkLst>
        </pc:spChg>
      </pc:sldChg>
      <pc:sldChg chg="modSp add del mod modAnim">
        <pc:chgData name="Cristian Opariuc-Dan" userId="3a8daebeb875581d" providerId="LiveId" clId="{6C738F56-C1FD-46C8-8F2E-9D43A85A4302}" dt="2021-08-19T15:45:59.698" v="24905" actId="47"/>
        <pc:sldMkLst>
          <pc:docMk/>
          <pc:sldMk cId="558006218" sldId="265"/>
        </pc:sldMkLst>
        <pc:spChg chg="mod">
          <ac:chgData name="Cristian Opariuc-Dan" userId="3a8daebeb875581d" providerId="LiveId" clId="{6C738F56-C1FD-46C8-8F2E-9D43A85A4302}" dt="2021-08-14T17:10:29.655" v="24899" actId="20577"/>
          <ac:spMkLst>
            <pc:docMk/>
            <pc:sldMk cId="558006218" sldId="265"/>
            <ac:spMk id="14" creationId="{00000000-0000-0000-0000-000000000000}"/>
          </ac:spMkLst>
        </pc:spChg>
      </pc:sldChg>
      <pc:sldChg chg="modSp add mod modAnim">
        <pc:chgData name="Cristian Opariuc-Dan" userId="3a8daebeb875581d" providerId="LiveId" clId="{6C738F56-C1FD-46C8-8F2E-9D43A85A4302}" dt="2021-08-19T15:46:42.167" v="24941"/>
        <pc:sldMkLst>
          <pc:docMk/>
          <pc:sldMk cId="3898858726" sldId="266"/>
        </pc:sldMkLst>
        <pc:spChg chg="mod">
          <ac:chgData name="Cristian Opariuc-Dan" userId="3a8daebeb875581d" providerId="LiveId" clId="{6C738F56-C1FD-46C8-8F2E-9D43A85A4302}" dt="2021-08-19T15:46:42.167" v="24941"/>
          <ac:spMkLst>
            <pc:docMk/>
            <pc:sldMk cId="3898858726" sldId="266"/>
            <ac:spMk id="14" creationId="{00000000-0000-0000-0000-000000000000}"/>
          </ac:spMkLst>
        </pc:spChg>
      </pc:sldChg>
      <pc:sldChg chg="modSp add del mod modAnim">
        <pc:chgData name="Cristian Opariuc-Dan" userId="3a8daebeb875581d" providerId="LiveId" clId="{6C738F56-C1FD-46C8-8F2E-9D43A85A4302}" dt="2021-08-26T09:51:26.252" v="24948"/>
        <pc:sldMkLst>
          <pc:docMk/>
          <pc:sldMk cId="3249056357" sldId="267"/>
        </pc:sldMkLst>
        <pc:spChg chg="mod">
          <ac:chgData name="Cristian Opariuc-Dan" userId="3a8daebeb875581d" providerId="LiveId" clId="{6C738F56-C1FD-46C8-8F2E-9D43A85A4302}" dt="2021-08-22T14:41:01.707" v="24942" actId="113"/>
          <ac:spMkLst>
            <pc:docMk/>
            <pc:sldMk cId="3249056357" sldId="267"/>
            <ac:spMk id="14" creationId="{00000000-0000-0000-0000-000000000000}"/>
          </ac:spMkLst>
        </pc:spChg>
      </pc:sldChg>
      <pc:sldChg chg="modSp add mod modAnim">
        <pc:chgData name="Cristian Opariuc-Dan" userId="3a8daebeb875581d" providerId="LiveId" clId="{6C738F56-C1FD-46C8-8F2E-9D43A85A4302}" dt="2021-08-24T03:36:39.867" v="24946" actId="14100"/>
        <pc:sldMkLst>
          <pc:docMk/>
          <pc:sldMk cId="761694488" sldId="268"/>
        </pc:sldMkLst>
        <pc:spChg chg="mod">
          <ac:chgData name="Cristian Opariuc-Dan" userId="3a8daebeb875581d" providerId="LiveId" clId="{6C738F56-C1FD-46C8-8F2E-9D43A85A4302}" dt="2021-08-24T03:36:39.867" v="24946" actId="14100"/>
          <ac:spMkLst>
            <pc:docMk/>
            <pc:sldMk cId="761694488" sldId="268"/>
            <ac:spMk id="14" creationId="{00000000-0000-0000-0000-000000000000}"/>
          </ac:spMkLst>
        </pc:spChg>
      </pc:sldChg>
      <pc:sldChg chg="addSp delSp modSp add mod ord modAnim">
        <pc:chgData name="Cristian Opariuc-Dan" userId="3a8daebeb875581d" providerId="LiveId" clId="{6C738F56-C1FD-46C8-8F2E-9D43A85A4302}" dt="2021-07-28T13:10:30.512" v="12685"/>
        <pc:sldMkLst>
          <pc:docMk/>
          <pc:sldMk cId="168693749" sldId="269"/>
        </pc:sldMkLst>
        <pc:spChg chg="mod">
          <ac:chgData name="Cristian Opariuc-Dan" userId="3a8daebeb875581d" providerId="LiveId" clId="{6C738F56-C1FD-46C8-8F2E-9D43A85A4302}" dt="2021-07-28T12:28:09.631" v="11399"/>
          <ac:spMkLst>
            <pc:docMk/>
            <pc:sldMk cId="168693749" sldId="269"/>
            <ac:spMk id="8" creationId="{C5DD3269-3D1E-4D34-9504-BBB4F79FF7EF}"/>
          </ac:spMkLst>
        </pc:spChg>
        <pc:spChg chg="mod">
          <ac:chgData name="Cristian Opariuc-Dan" userId="3a8daebeb875581d" providerId="LiveId" clId="{6C738F56-C1FD-46C8-8F2E-9D43A85A4302}" dt="2021-07-28T12:28:09.631" v="11399"/>
          <ac:spMkLst>
            <pc:docMk/>
            <pc:sldMk cId="168693749" sldId="269"/>
            <ac:spMk id="10" creationId="{B31ABD44-93C3-41DA-AEE0-44353BE05F61}"/>
          </ac:spMkLst>
        </pc:spChg>
        <pc:spChg chg="add mod">
          <ac:chgData name="Cristian Opariuc-Dan" userId="3a8daebeb875581d" providerId="LiveId" clId="{6C738F56-C1FD-46C8-8F2E-9D43A85A4302}" dt="2021-07-28T12:44:42.945" v="11800" actId="1037"/>
          <ac:spMkLst>
            <pc:docMk/>
            <pc:sldMk cId="168693749" sldId="269"/>
            <ac:spMk id="12" creationId="{D35A7B92-7611-4065-A673-34518E09ED7D}"/>
          </ac:spMkLst>
        </pc:spChg>
        <pc:spChg chg="mod">
          <ac:chgData name="Cristian Opariuc-Dan" userId="3a8daebeb875581d" providerId="LiveId" clId="{6C738F56-C1FD-46C8-8F2E-9D43A85A4302}" dt="2021-07-28T12:43:47.074" v="11782" actId="14100"/>
          <ac:spMkLst>
            <pc:docMk/>
            <pc:sldMk cId="168693749" sldId="269"/>
            <ac:spMk id="14" creationId="{00000000-0000-0000-0000-000000000000}"/>
          </ac:spMkLst>
        </pc:spChg>
        <pc:spChg chg="add del mod topLvl">
          <ac:chgData name="Cristian Opariuc-Dan" userId="3a8daebeb875581d" providerId="LiveId" clId="{6C738F56-C1FD-46C8-8F2E-9D43A85A4302}" dt="2021-07-28T12:41:48.945" v="11730" actId="478"/>
          <ac:spMkLst>
            <pc:docMk/>
            <pc:sldMk cId="168693749" sldId="269"/>
            <ac:spMk id="15" creationId="{D3DFE388-C3AE-4929-A3FF-35DF79ECC283}"/>
          </ac:spMkLst>
        </pc:spChg>
        <pc:grpChg chg="add del mod">
          <ac:chgData name="Cristian Opariuc-Dan" userId="3a8daebeb875581d" providerId="LiveId" clId="{6C738F56-C1FD-46C8-8F2E-9D43A85A4302}" dt="2021-07-28T12:41:48.945" v="11730" actId="478"/>
          <ac:grpSpMkLst>
            <pc:docMk/>
            <pc:sldMk cId="168693749" sldId="269"/>
            <ac:grpSpMk id="3" creationId="{37C4BC37-E889-4937-A745-2B679F343307}"/>
          </ac:grpSpMkLst>
        </pc:grpChg>
        <pc:grpChg chg="add mod">
          <ac:chgData name="Cristian Opariuc-Dan" userId="3a8daebeb875581d" providerId="LiveId" clId="{6C738F56-C1FD-46C8-8F2E-9D43A85A4302}" dt="2021-07-28T12:28:15.549" v="11401" actId="1076"/>
          <ac:grpSpMkLst>
            <pc:docMk/>
            <pc:sldMk cId="168693749" sldId="269"/>
            <ac:grpSpMk id="4" creationId="{1A739C06-9662-4A17-943A-93F4343839EF}"/>
          </ac:grpSpMkLst>
        </pc:grpChg>
        <pc:grpChg chg="mod">
          <ac:chgData name="Cristian Opariuc-Dan" userId="3a8daebeb875581d" providerId="LiveId" clId="{6C738F56-C1FD-46C8-8F2E-9D43A85A4302}" dt="2021-07-28T12:28:09.631" v="11399"/>
          <ac:grpSpMkLst>
            <pc:docMk/>
            <pc:sldMk cId="168693749" sldId="269"/>
            <ac:grpSpMk id="5" creationId="{C3975547-E140-43C0-901F-21593ADA1BC5}"/>
          </ac:grpSpMkLst>
        </pc:grpChg>
        <pc:grpChg chg="mod">
          <ac:chgData name="Cristian Opariuc-Dan" userId="3a8daebeb875581d" providerId="LiveId" clId="{6C738F56-C1FD-46C8-8F2E-9D43A85A4302}" dt="2021-07-28T12:28:09.631" v="11399"/>
          <ac:grpSpMkLst>
            <pc:docMk/>
            <pc:sldMk cId="168693749" sldId="269"/>
            <ac:grpSpMk id="6" creationId="{43148B87-BE7C-4DC7-A682-0CE9C1614045}"/>
          </ac:grpSpMkLst>
        </pc:grpChg>
        <pc:picChg chg="mod">
          <ac:chgData name="Cristian Opariuc-Dan" userId="3a8daebeb875581d" providerId="LiveId" clId="{6C738F56-C1FD-46C8-8F2E-9D43A85A4302}" dt="2021-07-28T12:29:31.152" v="11407" actId="1440"/>
          <ac:picMkLst>
            <pc:docMk/>
            <pc:sldMk cId="168693749" sldId="269"/>
            <ac:picMk id="7" creationId="{6A583C6A-8937-41A3-AC60-7AD4B45B3BA9}"/>
          </ac:picMkLst>
        </pc:picChg>
        <pc:picChg chg="mod">
          <ac:chgData name="Cristian Opariuc-Dan" userId="3a8daebeb875581d" providerId="LiveId" clId="{6C738F56-C1FD-46C8-8F2E-9D43A85A4302}" dt="2021-07-28T12:29:31.152" v="11407" actId="1440"/>
          <ac:picMkLst>
            <pc:docMk/>
            <pc:sldMk cId="168693749" sldId="269"/>
            <ac:picMk id="9" creationId="{6BC33757-146F-42A2-8336-B7BDD1520665}"/>
          </ac:picMkLst>
        </pc:picChg>
        <pc:picChg chg="add mod topLvl">
          <ac:chgData name="Cristian Opariuc-Dan" userId="3a8daebeb875581d" providerId="LiveId" clId="{6C738F56-C1FD-46C8-8F2E-9D43A85A4302}" dt="2021-07-28T12:41:59.311" v="11733" actId="1076"/>
          <ac:picMkLst>
            <pc:docMk/>
            <pc:sldMk cId="168693749" sldId="269"/>
            <ac:picMk id="11" creationId="{5035C376-31AA-43B6-8C46-545167DF40D5}"/>
          </ac:picMkLst>
        </pc:picChg>
        <pc:picChg chg="add mod">
          <ac:chgData name="Cristian Opariuc-Dan" userId="3a8daebeb875581d" providerId="LiveId" clId="{6C738F56-C1FD-46C8-8F2E-9D43A85A4302}" dt="2021-07-28T12:42:22.692" v="11740" actId="1076"/>
          <ac:picMkLst>
            <pc:docMk/>
            <pc:sldMk cId="168693749" sldId="269"/>
            <ac:picMk id="16" creationId="{E35C0B9D-9651-448C-9CB3-A68522C9ACFC}"/>
          </ac:picMkLst>
        </pc:picChg>
      </pc:sldChg>
      <pc:sldChg chg="addSp delSp modSp add mod ord modAnim">
        <pc:chgData name="Cristian Opariuc-Dan" userId="3a8daebeb875581d" providerId="LiveId" clId="{6C738F56-C1FD-46C8-8F2E-9D43A85A4302}" dt="2021-07-28T13:13:11.716" v="12738" actId="1036"/>
        <pc:sldMkLst>
          <pc:docMk/>
          <pc:sldMk cId="76009055" sldId="270"/>
        </pc:sldMkLst>
        <pc:spChg chg="mod">
          <ac:chgData name="Cristian Opariuc-Dan" userId="3a8daebeb875581d" providerId="LiveId" clId="{6C738F56-C1FD-46C8-8F2E-9D43A85A4302}" dt="2021-07-28T12:53:20.551" v="12029" actId="20577"/>
          <ac:spMkLst>
            <pc:docMk/>
            <pc:sldMk cId="76009055" sldId="270"/>
            <ac:spMk id="13" creationId="{00000000-0000-0000-0000-000000000000}"/>
          </ac:spMkLst>
        </pc:spChg>
        <pc:spChg chg="mod">
          <ac:chgData name="Cristian Opariuc-Dan" userId="3a8daebeb875581d" providerId="LiveId" clId="{6C738F56-C1FD-46C8-8F2E-9D43A85A4302}" dt="2021-07-28T13:04:00.174" v="12615" actId="20577"/>
          <ac:spMkLst>
            <pc:docMk/>
            <pc:sldMk cId="76009055" sldId="270"/>
            <ac:spMk id="14" creationId="{00000000-0000-0000-0000-000000000000}"/>
          </ac:spMkLst>
        </pc:spChg>
        <pc:picChg chg="add del mod">
          <ac:chgData name="Cristian Opariuc-Dan" userId="3a8daebeb875581d" providerId="LiveId" clId="{6C738F56-C1FD-46C8-8F2E-9D43A85A4302}" dt="2021-07-28T12:51:45.875" v="11894" actId="478"/>
          <ac:picMkLst>
            <pc:docMk/>
            <pc:sldMk cId="76009055" sldId="270"/>
            <ac:picMk id="3" creationId="{651876CC-A1A3-44C1-92EE-0337A1D88B05}"/>
          </ac:picMkLst>
        </pc:picChg>
        <pc:picChg chg="add mod">
          <ac:chgData name="Cristian Opariuc-Dan" userId="3a8daebeb875581d" providerId="LiveId" clId="{6C738F56-C1FD-46C8-8F2E-9D43A85A4302}" dt="2021-07-28T13:13:07.953" v="12735" actId="1036"/>
          <ac:picMkLst>
            <pc:docMk/>
            <pc:sldMk cId="76009055" sldId="270"/>
            <ac:picMk id="5" creationId="{36853421-5385-450E-8FC0-B49D0C88218D}"/>
          </ac:picMkLst>
        </pc:picChg>
        <pc:picChg chg="add mod">
          <ac:chgData name="Cristian Opariuc-Dan" userId="3a8daebeb875581d" providerId="LiveId" clId="{6C738F56-C1FD-46C8-8F2E-9D43A85A4302}" dt="2021-07-28T13:09:29.447" v="12684" actId="1035"/>
          <ac:picMkLst>
            <pc:docMk/>
            <pc:sldMk cId="76009055" sldId="270"/>
            <ac:picMk id="7" creationId="{6FF21D63-F701-4AAE-8254-99BE0DFC588C}"/>
          </ac:picMkLst>
        </pc:picChg>
        <pc:picChg chg="add mod">
          <ac:chgData name="Cristian Opariuc-Dan" userId="3a8daebeb875581d" providerId="LiveId" clId="{6C738F56-C1FD-46C8-8F2E-9D43A85A4302}" dt="2021-07-28T13:13:11.716" v="12738" actId="1036"/>
          <ac:picMkLst>
            <pc:docMk/>
            <pc:sldMk cId="76009055" sldId="270"/>
            <ac:picMk id="9" creationId="{55FBFBC9-8D26-4CCC-AD61-D43EB0D27C1A}"/>
          </ac:picMkLst>
        </pc:picChg>
        <pc:picChg chg="add mod">
          <ac:chgData name="Cristian Opariuc-Dan" userId="3a8daebeb875581d" providerId="LiveId" clId="{6C738F56-C1FD-46C8-8F2E-9D43A85A4302}" dt="2021-07-28T13:12:49.512" v="12706" actId="1038"/>
          <ac:picMkLst>
            <pc:docMk/>
            <pc:sldMk cId="76009055" sldId="270"/>
            <ac:picMk id="11" creationId="{FB0EF2A9-2C44-4F36-BFC2-7B9BC02F4383}"/>
          </ac:picMkLst>
        </pc:picChg>
        <pc:picChg chg="add mod">
          <ac:chgData name="Cristian Opariuc-Dan" userId="3a8daebeb875581d" providerId="LiveId" clId="{6C738F56-C1FD-46C8-8F2E-9D43A85A4302}" dt="2021-07-28T13:09:14.272" v="12668" actId="1036"/>
          <ac:picMkLst>
            <pc:docMk/>
            <pc:sldMk cId="76009055" sldId="270"/>
            <ac:picMk id="15" creationId="{D443D477-0E3E-493C-981D-2C7381A86EFB}"/>
          </ac:picMkLst>
        </pc:picChg>
      </pc:sldChg>
      <pc:sldChg chg="addSp modSp add mod modAnim">
        <pc:chgData name="Cristian Opariuc-Dan" userId="3a8daebeb875581d" providerId="LiveId" clId="{6C738F56-C1FD-46C8-8F2E-9D43A85A4302}" dt="2021-07-28T14:40:01.856" v="14224" actId="20577"/>
        <pc:sldMkLst>
          <pc:docMk/>
          <pc:sldMk cId="2953835210" sldId="271"/>
        </pc:sldMkLst>
        <pc:spChg chg="mod">
          <ac:chgData name="Cristian Opariuc-Dan" userId="3a8daebeb875581d" providerId="LiveId" clId="{6C738F56-C1FD-46C8-8F2E-9D43A85A4302}" dt="2021-07-28T14:40:01.856" v="14224" actId="20577"/>
          <ac:spMkLst>
            <pc:docMk/>
            <pc:sldMk cId="2953835210" sldId="271"/>
            <ac:spMk id="13" creationId="{00000000-0000-0000-0000-000000000000}"/>
          </ac:spMkLst>
        </pc:spChg>
        <pc:spChg chg="mod">
          <ac:chgData name="Cristian Opariuc-Dan" userId="3a8daebeb875581d" providerId="LiveId" clId="{6C738F56-C1FD-46C8-8F2E-9D43A85A4302}" dt="2021-07-28T14:37:04.191" v="14216" actId="14100"/>
          <ac:spMkLst>
            <pc:docMk/>
            <pc:sldMk cId="2953835210" sldId="271"/>
            <ac:spMk id="14" creationId="{00000000-0000-0000-0000-000000000000}"/>
          </ac:spMkLst>
        </pc:spChg>
        <pc:picChg chg="add mod">
          <ac:chgData name="Cristian Opariuc-Dan" userId="3a8daebeb875581d" providerId="LiveId" clId="{6C738F56-C1FD-46C8-8F2E-9D43A85A4302}" dt="2021-07-28T14:31:06.315" v="14048" actId="1076"/>
          <ac:picMkLst>
            <pc:docMk/>
            <pc:sldMk cId="2953835210" sldId="271"/>
            <ac:picMk id="5" creationId="{FB2ADBFE-222D-4F36-B4C1-59A6A37731AD}"/>
          </ac:picMkLst>
        </pc:picChg>
        <pc:picChg chg="add mod">
          <ac:chgData name="Cristian Opariuc-Dan" userId="3a8daebeb875581d" providerId="LiveId" clId="{6C738F56-C1FD-46C8-8F2E-9D43A85A4302}" dt="2021-07-28T14:30:14.860" v="14042" actId="1076"/>
          <ac:picMkLst>
            <pc:docMk/>
            <pc:sldMk cId="2953835210" sldId="271"/>
            <ac:picMk id="2050" creationId="{1FEC6E48-FC22-4163-BA95-27364B5C06C6}"/>
          </ac:picMkLst>
        </pc:picChg>
      </pc:sldChg>
      <pc:sldChg chg="addSp modSp add mod modAnim">
        <pc:chgData name="Cristian Opariuc-Dan" userId="3a8daebeb875581d" providerId="LiveId" clId="{6C738F56-C1FD-46C8-8F2E-9D43A85A4302}" dt="2021-07-28T16:12:44.726" v="15713"/>
        <pc:sldMkLst>
          <pc:docMk/>
          <pc:sldMk cId="2803469195" sldId="272"/>
        </pc:sldMkLst>
        <pc:spChg chg="mod">
          <ac:chgData name="Cristian Opariuc-Dan" userId="3a8daebeb875581d" providerId="LiveId" clId="{6C738F56-C1FD-46C8-8F2E-9D43A85A4302}" dt="2021-07-28T16:05:33.879" v="15333" actId="20577"/>
          <ac:spMkLst>
            <pc:docMk/>
            <pc:sldMk cId="2803469195" sldId="272"/>
            <ac:spMk id="13" creationId="{00000000-0000-0000-0000-000000000000}"/>
          </ac:spMkLst>
        </pc:spChg>
        <pc:spChg chg="mod">
          <ac:chgData name="Cristian Opariuc-Dan" userId="3a8daebeb875581d" providerId="LiveId" clId="{6C738F56-C1FD-46C8-8F2E-9D43A85A4302}" dt="2021-07-28T16:11:30.302" v="15708" actId="20577"/>
          <ac:spMkLst>
            <pc:docMk/>
            <pc:sldMk cId="2803469195" sldId="272"/>
            <ac:spMk id="14" creationId="{00000000-0000-0000-0000-000000000000}"/>
          </ac:spMkLst>
        </pc:spChg>
        <pc:picChg chg="add mod">
          <ac:chgData name="Cristian Opariuc-Dan" userId="3a8daebeb875581d" providerId="LiveId" clId="{6C738F56-C1FD-46C8-8F2E-9D43A85A4302}" dt="2021-07-28T16:08:15.862" v="15462" actId="1076"/>
          <ac:picMkLst>
            <pc:docMk/>
            <pc:sldMk cId="2803469195" sldId="272"/>
            <ac:picMk id="5" creationId="{DBF3DCE9-1594-4628-9199-8C2CF1AF95A1}"/>
          </ac:picMkLst>
        </pc:picChg>
        <pc:picChg chg="add mod">
          <ac:chgData name="Cristian Opariuc-Dan" userId="3a8daebeb875581d" providerId="LiveId" clId="{6C738F56-C1FD-46C8-8F2E-9D43A85A4302}" dt="2021-07-28T16:08:00.829" v="15460" actId="1076"/>
          <ac:picMkLst>
            <pc:docMk/>
            <pc:sldMk cId="2803469195" sldId="272"/>
            <ac:picMk id="3074" creationId="{E4F9947B-60F3-495F-A1D5-9331497301DA}"/>
          </ac:picMkLst>
        </pc:picChg>
      </pc:sldChg>
      <pc:sldChg chg="addSp delSp modSp add mod delAnim modAnim">
        <pc:chgData name="Cristian Opariuc-Dan" userId="3a8daebeb875581d" providerId="LiveId" clId="{6C738F56-C1FD-46C8-8F2E-9D43A85A4302}" dt="2021-07-28T13:46:14.055" v="13184"/>
        <pc:sldMkLst>
          <pc:docMk/>
          <pc:sldMk cId="3822793576" sldId="273"/>
        </pc:sldMkLst>
        <pc:spChg chg="del">
          <ac:chgData name="Cristian Opariuc-Dan" userId="3a8daebeb875581d" providerId="LiveId" clId="{6C738F56-C1FD-46C8-8F2E-9D43A85A4302}" dt="2021-07-28T13:32:08.695" v="12828" actId="478"/>
          <ac:spMkLst>
            <pc:docMk/>
            <pc:sldMk cId="3822793576" sldId="273"/>
            <ac:spMk id="7" creationId="{082D44AD-86DD-4FDF-B7C9-6BF12BE3B771}"/>
          </ac:spMkLst>
        </pc:spChg>
        <pc:spChg chg="del">
          <ac:chgData name="Cristian Opariuc-Dan" userId="3a8daebeb875581d" providerId="LiveId" clId="{6C738F56-C1FD-46C8-8F2E-9D43A85A4302}" dt="2021-07-28T13:32:09.435" v="12829" actId="478"/>
          <ac:spMkLst>
            <pc:docMk/>
            <pc:sldMk cId="3822793576" sldId="273"/>
            <ac:spMk id="8" creationId="{3E9B8762-40CD-4CA6-B2AD-E351B6DDC88B}"/>
          </ac:spMkLst>
        </pc:spChg>
        <pc:spChg chg="del">
          <ac:chgData name="Cristian Opariuc-Dan" userId="3a8daebeb875581d" providerId="LiveId" clId="{6C738F56-C1FD-46C8-8F2E-9D43A85A4302}" dt="2021-07-28T13:32:10.148" v="12830" actId="478"/>
          <ac:spMkLst>
            <pc:docMk/>
            <pc:sldMk cId="3822793576" sldId="273"/>
            <ac:spMk id="9" creationId="{7DC95E67-FA8A-4385-B53C-A04671D5EDA5}"/>
          </ac:spMkLst>
        </pc:spChg>
        <pc:spChg chg="mod">
          <ac:chgData name="Cristian Opariuc-Dan" userId="3a8daebeb875581d" providerId="LiveId" clId="{6C738F56-C1FD-46C8-8F2E-9D43A85A4302}" dt="2021-07-28T13:38:04.283" v="12894" actId="20577"/>
          <ac:spMkLst>
            <pc:docMk/>
            <pc:sldMk cId="3822793576" sldId="273"/>
            <ac:spMk id="13" creationId="{00000000-0000-0000-0000-000000000000}"/>
          </ac:spMkLst>
        </pc:spChg>
        <pc:spChg chg="del">
          <ac:chgData name="Cristian Opariuc-Dan" userId="3a8daebeb875581d" providerId="LiveId" clId="{6C738F56-C1FD-46C8-8F2E-9D43A85A4302}" dt="2021-07-28T13:32:12.544" v="12832" actId="478"/>
          <ac:spMkLst>
            <pc:docMk/>
            <pc:sldMk cId="3822793576" sldId="273"/>
            <ac:spMk id="15" creationId="{CFBA47C1-56C0-4673-9DC9-E904137BA099}"/>
          </ac:spMkLst>
        </pc:spChg>
        <pc:spChg chg="add del mod">
          <ac:chgData name="Cristian Opariuc-Dan" userId="3a8daebeb875581d" providerId="LiveId" clId="{6C738F56-C1FD-46C8-8F2E-9D43A85A4302}" dt="2021-07-28T13:36:05.370" v="12845" actId="478"/>
          <ac:spMkLst>
            <pc:docMk/>
            <pc:sldMk cId="3822793576" sldId="273"/>
            <ac:spMk id="16" creationId="{D580057B-CF1A-420C-981E-0E82423EAF5A}"/>
          </ac:spMkLst>
        </pc:spChg>
        <pc:spChg chg="add mod">
          <ac:chgData name="Cristian Opariuc-Dan" userId="3a8daebeb875581d" providerId="LiveId" clId="{6C738F56-C1FD-46C8-8F2E-9D43A85A4302}" dt="2021-07-28T13:38:45.562" v="12897" actId="14100"/>
          <ac:spMkLst>
            <pc:docMk/>
            <pc:sldMk cId="3822793576" sldId="273"/>
            <ac:spMk id="17" creationId="{81803199-5A67-4200-BD87-63F2BF20B335}"/>
          </ac:spMkLst>
        </pc:spChg>
        <pc:spChg chg="add mod">
          <ac:chgData name="Cristian Opariuc-Dan" userId="3a8daebeb875581d" providerId="LiveId" clId="{6C738F56-C1FD-46C8-8F2E-9D43A85A4302}" dt="2021-07-28T13:40:43.341" v="12967" actId="164"/>
          <ac:spMkLst>
            <pc:docMk/>
            <pc:sldMk cId="3822793576" sldId="273"/>
            <ac:spMk id="18" creationId="{07B4E167-52DB-47B8-A94A-ED3652FC8A6C}"/>
          </ac:spMkLst>
        </pc:spChg>
        <pc:spChg chg="add mod">
          <ac:chgData name="Cristian Opariuc-Dan" userId="3a8daebeb875581d" providerId="LiveId" clId="{6C738F56-C1FD-46C8-8F2E-9D43A85A4302}" dt="2021-07-28T13:42:14.475" v="13045" actId="164"/>
          <ac:spMkLst>
            <pc:docMk/>
            <pc:sldMk cId="3822793576" sldId="273"/>
            <ac:spMk id="22" creationId="{EA5ECE9B-646B-4D54-9B93-38DE8540EBA5}"/>
          </ac:spMkLst>
        </pc:spChg>
        <pc:spChg chg="add mod">
          <ac:chgData name="Cristian Opariuc-Dan" userId="3a8daebeb875581d" providerId="LiveId" clId="{6C738F56-C1FD-46C8-8F2E-9D43A85A4302}" dt="2021-07-28T13:42:49.088" v="13050" actId="14100"/>
          <ac:spMkLst>
            <pc:docMk/>
            <pc:sldMk cId="3822793576" sldId="273"/>
            <ac:spMk id="24" creationId="{6BCB55BF-18BB-4BAD-8F57-D353EE338158}"/>
          </ac:spMkLst>
        </pc:spChg>
        <pc:spChg chg="add del mod">
          <ac:chgData name="Cristian Opariuc-Dan" userId="3a8daebeb875581d" providerId="LiveId" clId="{6C738F56-C1FD-46C8-8F2E-9D43A85A4302}" dt="2021-07-28T13:43:11.597" v="13052" actId="478"/>
          <ac:spMkLst>
            <pc:docMk/>
            <pc:sldMk cId="3822793576" sldId="273"/>
            <ac:spMk id="25" creationId="{2778CD8D-1C46-42C4-9F0E-1C304DA7C9F7}"/>
          </ac:spMkLst>
        </pc:spChg>
        <pc:spChg chg="mod">
          <ac:chgData name="Cristian Opariuc-Dan" userId="3a8daebeb875581d" providerId="LiveId" clId="{6C738F56-C1FD-46C8-8F2E-9D43A85A4302}" dt="2021-07-28T13:43:33.515" v="13055" actId="14100"/>
          <ac:spMkLst>
            <pc:docMk/>
            <pc:sldMk cId="3822793576" sldId="273"/>
            <ac:spMk id="27" creationId="{3A6B129B-AF51-488E-A98B-D3E4E5E1F233}"/>
          </ac:spMkLst>
        </pc:spChg>
        <pc:spChg chg="add mod">
          <ac:chgData name="Cristian Opariuc-Dan" userId="3a8daebeb875581d" providerId="LiveId" clId="{6C738F56-C1FD-46C8-8F2E-9D43A85A4302}" dt="2021-07-28T13:45:01.993" v="13123" actId="20577"/>
          <ac:spMkLst>
            <pc:docMk/>
            <pc:sldMk cId="3822793576" sldId="273"/>
            <ac:spMk id="31" creationId="{5D6096BE-A66F-4BBA-BA39-DA926D90FF2C}"/>
          </ac:spMkLst>
        </pc:spChg>
        <pc:spChg chg="add mod">
          <ac:chgData name="Cristian Opariuc-Dan" userId="3a8daebeb875581d" providerId="LiveId" clId="{6C738F56-C1FD-46C8-8F2E-9D43A85A4302}" dt="2021-07-28T13:46:09.815" v="13183" actId="164"/>
          <ac:spMkLst>
            <pc:docMk/>
            <pc:sldMk cId="3822793576" sldId="273"/>
            <ac:spMk id="35" creationId="{200677BC-D9E4-4F9C-A6C4-4C9CF6A99860}"/>
          </ac:spMkLst>
        </pc:spChg>
        <pc:grpChg chg="del">
          <ac:chgData name="Cristian Opariuc-Dan" userId="3a8daebeb875581d" providerId="LiveId" clId="{6C738F56-C1FD-46C8-8F2E-9D43A85A4302}" dt="2021-07-28T13:32:10.985" v="12831" actId="478"/>
          <ac:grpSpMkLst>
            <pc:docMk/>
            <pc:sldMk cId="3822793576" sldId="273"/>
            <ac:grpSpMk id="10" creationId="{311F487A-EABF-4AFA-9E5F-5E75FB2291B4}"/>
          </ac:grpSpMkLst>
        </pc:grpChg>
        <pc:grpChg chg="add mod">
          <ac:chgData name="Cristian Opariuc-Dan" userId="3a8daebeb875581d" providerId="LiveId" clId="{6C738F56-C1FD-46C8-8F2E-9D43A85A4302}" dt="2021-07-28T13:40:43.341" v="12967" actId="164"/>
          <ac:grpSpMkLst>
            <pc:docMk/>
            <pc:sldMk cId="3822793576" sldId="273"/>
            <ac:grpSpMk id="19" creationId="{258186C2-8356-4DA0-A083-8B2EA10EF8C8}"/>
          </ac:grpSpMkLst>
        </pc:grpChg>
        <pc:grpChg chg="add mod">
          <ac:chgData name="Cristian Opariuc-Dan" userId="3a8daebeb875581d" providerId="LiveId" clId="{6C738F56-C1FD-46C8-8F2E-9D43A85A4302}" dt="2021-07-28T13:42:14.475" v="13045" actId="164"/>
          <ac:grpSpMkLst>
            <pc:docMk/>
            <pc:sldMk cId="3822793576" sldId="273"/>
            <ac:grpSpMk id="23" creationId="{884BFAE6-F525-4BBC-96B3-20138DED255B}"/>
          </ac:grpSpMkLst>
        </pc:grpChg>
        <pc:grpChg chg="add mod">
          <ac:chgData name="Cristian Opariuc-Dan" userId="3a8daebeb875581d" providerId="LiveId" clId="{6C738F56-C1FD-46C8-8F2E-9D43A85A4302}" dt="2021-07-28T13:43:25.468" v="13054" actId="1076"/>
          <ac:grpSpMkLst>
            <pc:docMk/>
            <pc:sldMk cId="3822793576" sldId="273"/>
            <ac:grpSpMk id="26" creationId="{C55FA46D-A1E6-40A7-8630-0137C436B859}"/>
          </ac:grpSpMkLst>
        </pc:grpChg>
        <pc:grpChg chg="add mod">
          <ac:chgData name="Cristian Opariuc-Dan" userId="3a8daebeb875581d" providerId="LiveId" clId="{6C738F56-C1FD-46C8-8F2E-9D43A85A4302}" dt="2021-07-28T13:44:28.029" v="13075" actId="164"/>
          <ac:grpSpMkLst>
            <pc:docMk/>
            <pc:sldMk cId="3822793576" sldId="273"/>
            <ac:grpSpMk id="32" creationId="{B4ADF8F7-4C5C-4ED7-B01D-357D4AFBC4C8}"/>
          </ac:grpSpMkLst>
        </pc:grpChg>
        <pc:grpChg chg="add mod">
          <ac:chgData name="Cristian Opariuc-Dan" userId="3a8daebeb875581d" providerId="LiveId" clId="{6C738F56-C1FD-46C8-8F2E-9D43A85A4302}" dt="2021-07-28T13:46:09.815" v="13183" actId="164"/>
          <ac:grpSpMkLst>
            <pc:docMk/>
            <pc:sldMk cId="3822793576" sldId="273"/>
            <ac:grpSpMk id="36" creationId="{ABD6C109-D7FE-4C50-9361-6D22D22862F4}"/>
          </ac:grpSpMkLst>
        </pc:grpChg>
        <pc:picChg chg="add mod">
          <ac:chgData name="Cristian Opariuc-Dan" userId="3a8daebeb875581d" providerId="LiveId" clId="{6C738F56-C1FD-46C8-8F2E-9D43A85A4302}" dt="2021-07-28T13:37:38.117" v="12863" actId="1038"/>
          <ac:picMkLst>
            <pc:docMk/>
            <pc:sldMk cId="3822793576" sldId="273"/>
            <ac:picMk id="3" creationId="{CD0A8F10-D669-4E29-96A4-A24C8FB78FD6}"/>
          </ac:picMkLst>
        </pc:picChg>
        <pc:picChg chg="del">
          <ac:chgData name="Cristian Opariuc-Dan" userId="3a8daebeb875581d" providerId="LiveId" clId="{6C738F56-C1FD-46C8-8F2E-9D43A85A4302}" dt="2021-07-28T13:32:07.446" v="12827" actId="478"/>
          <ac:picMkLst>
            <pc:docMk/>
            <pc:sldMk cId="3822793576" sldId="273"/>
            <ac:picMk id="4" creationId="{F31A8F2D-2976-4725-A1C2-6068FB56F9CB}"/>
          </ac:picMkLst>
        </pc:picChg>
        <pc:picChg chg="add mod">
          <ac:chgData name="Cristian Opariuc-Dan" userId="3a8daebeb875581d" providerId="LiveId" clId="{6C738F56-C1FD-46C8-8F2E-9D43A85A4302}" dt="2021-07-28T13:40:43.341" v="12967" actId="164"/>
          <ac:picMkLst>
            <pc:docMk/>
            <pc:sldMk cId="3822793576" sldId="273"/>
            <ac:picMk id="6" creationId="{36B2C2B4-C3D3-4575-9538-B82D194F3500}"/>
          </ac:picMkLst>
        </pc:picChg>
        <pc:picChg chg="add del mod">
          <ac:chgData name="Cristian Opariuc-Dan" userId="3a8daebeb875581d" providerId="LiveId" clId="{6C738F56-C1FD-46C8-8F2E-9D43A85A4302}" dt="2021-07-28T13:36:02.865" v="12844" actId="478"/>
          <ac:picMkLst>
            <pc:docMk/>
            <pc:sldMk cId="3822793576" sldId="273"/>
            <ac:picMk id="14" creationId="{F07D675C-5E44-4F39-8173-FEE96E8A45BF}"/>
          </ac:picMkLst>
        </pc:picChg>
        <pc:picChg chg="add mod">
          <ac:chgData name="Cristian Opariuc-Dan" userId="3a8daebeb875581d" providerId="LiveId" clId="{6C738F56-C1FD-46C8-8F2E-9D43A85A4302}" dt="2021-07-28T13:42:14.475" v="13045" actId="164"/>
          <ac:picMkLst>
            <pc:docMk/>
            <pc:sldMk cId="3822793576" sldId="273"/>
            <ac:picMk id="21" creationId="{51C6E9AC-0BA2-41EC-ABEA-7A8886C5668F}"/>
          </ac:picMkLst>
        </pc:picChg>
        <pc:picChg chg="mod">
          <ac:chgData name="Cristian Opariuc-Dan" userId="3a8daebeb875581d" providerId="LiveId" clId="{6C738F56-C1FD-46C8-8F2E-9D43A85A4302}" dt="2021-07-28T13:43:19.237" v="13053"/>
          <ac:picMkLst>
            <pc:docMk/>
            <pc:sldMk cId="3822793576" sldId="273"/>
            <ac:picMk id="28" creationId="{E553D8EE-20F7-49FE-A205-44781803AB1D}"/>
          </ac:picMkLst>
        </pc:picChg>
        <pc:picChg chg="add mod">
          <ac:chgData name="Cristian Opariuc-Dan" userId="3a8daebeb875581d" providerId="LiveId" clId="{6C738F56-C1FD-46C8-8F2E-9D43A85A4302}" dt="2021-07-28T13:44:28.029" v="13075" actId="164"/>
          <ac:picMkLst>
            <pc:docMk/>
            <pc:sldMk cId="3822793576" sldId="273"/>
            <ac:picMk id="30" creationId="{51ECBC34-BD2F-4A8A-A613-BE9FEDEC610A}"/>
          </ac:picMkLst>
        </pc:picChg>
        <pc:picChg chg="add mod">
          <ac:chgData name="Cristian Opariuc-Dan" userId="3a8daebeb875581d" providerId="LiveId" clId="{6C738F56-C1FD-46C8-8F2E-9D43A85A4302}" dt="2021-07-28T13:46:09.815" v="13183" actId="164"/>
          <ac:picMkLst>
            <pc:docMk/>
            <pc:sldMk cId="3822793576" sldId="273"/>
            <ac:picMk id="34" creationId="{D46CC22E-4C83-4B1A-ABF1-ECBE30361BDB}"/>
          </ac:picMkLst>
        </pc:picChg>
      </pc:sldChg>
      <pc:sldChg chg="addSp delSp modSp add mod delAnim modAnim">
        <pc:chgData name="Cristian Opariuc-Dan" userId="3a8daebeb875581d" providerId="LiveId" clId="{6C738F56-C1FD-46C8-8F2E-9D43A85A4302}" dt="2021-07-28T13:51:54.891" v="13369" actId="20577"/>
        <pc:sldMkLst>
          <pc:docMk/>
          <pc:sldMk cId="1587038741" sldId="274"/>
        </pc:sldMkLst>
        <pc:spChg chg="del">
          <ac:chgData name="Cristian Opariuc-Dan" userId="3a8daebeb875581d" providerId="LiveId" clId="{6C738F56-C1FD-46C8-8F2E-9D43A85A4302}" dt="2021-07-28T13:47:05.907" v="13190" actId="478"/>
          <ac:spMkLst>
            <pc:docMk/>
            <pc:sldMk cId="1587038741" sldId="274"/>
            <ac:spMk id="17" creationId="{81803199-5A67-4200-BD87-63F2BF20B335}"/>
          </ac:spMkLst>
        </pc:spChg>
        <pc:spChg chg="del">
          <ac:chgData name="Cristian Opariuc-Dan" userId="3a8daebeb875581d" providerId="LiveId" clId="{6C738F56-C1FD-46C8-8F2E-9D43A85A4302}" dt="2021-07-28T13:47:04.131" v="13188" actId="478"/>
          <ac:spMkLst>
            <pc:docMk/>
            <pc:sldMk cId="1587038741" sldId="274"/>
            <ac:spMk id="24" creationId="{6BCB55BF-18BB-4BAD-8F57-D353EE338158}"/>
          </ac:spMkLst>
        </pc:spChg>
        <pc:spChg chg="add mod">
          <ac:chgData name="Cristian Opariuc-Dan" userId="3a8daebeb875581d" providerId="LiveId" clId="{6C738F56-C1FD-46C8-8F2E-9D43A85A4302}" dt="2021-07-28T13:47:33.507" v="13197" actId="14100"/>
          <ac:spMkLst>
            <pc:docMk/>
            <pc:sldMk cId="1587038741" sldId="274"/>
            <ac:spMk id="25" creationId="{42DC46D5-9519-4E4E-8A26-B5FBF6E7EB20}"/>
          </ac:spMkLst>
        </pc:spChg>
        <pc:spChg chg="mod">
          <ac:chgData name="Cristian Opariuc-Dan" userId="3a8daebeb875581d" providerId="LiveId" clId="{6C738F56-C1FD-46C8-8F2E-9D43A85A4302}" dt="2021-07-28T13:48:06.099" v="13201" actId="14100"/>
          <ac:spMkLst>
            <pc:docMk/>
            <pc:sldMk cId="1587038741" sldId="274"/>
            <ac:spMk id="33" creationId="{BECF29C2-9582-4963-BAB6-79C97830405B}"/>
          </ac:spMkLst>
        </pc:spChg>
        <pc:spChg chg="mod">
          <ac:chgData name="Cristian Opariuc-Dan" userId="3a8daebeb875581d" providerId="LiveId" clId="{6C738F56-C1FD-46C8-8F2E-9D43A85A4302}" dt="2021-07-28T13:48:49.912" v="13218" actId="14100"/>
          <ac:spMkLst>
            <pc:docMk/>
            <pc:sldMk cId="1587038741" sldId="274"/>
            <ac:spMk id="39" creationId="{D0882D80-BCA6-4FBC-98DD-C605E38FE2AE}"/>
          </ac:spMkLst>
        </pc:spChg>
        <pc:spChg chg="mod">
          <ac:chgData name="Cristian Opariuc-Dan" userId="3a8daebeb875581d" providerId="LiveId" clId="{6C738F56-C1FD-46C8-8F2E-9D43A85A4302}" dt="2021-07-28T13:49:07.417" v="13222" actId="14100"/>
          <ac:spMkLst>
            <pc:docMk/>
            <pc:sldMk cId="1587038741" sldId="274"/>
            <ac:spMk id="42" creationId="{F9B7CB6B-62F6-44F6-A3B6-BF1E284476B5}"/>
          </ac:spMkLst>
        </pc:spChg>
        <pc:spChg chg="mod">
          <ac:chgData name="Cristian Opariuc-Dan" userId="3a8daebeb875581d" providerId="LiveId" clId="{6C738F56-C1FD-46C8-8F2E-9D43A85A4302}" dt="2021-07-28T13:49:23.238" v="13224"/>
          <ac:spMkLst>
            <pc:docMk/>
            <pc:sldMk cId="1587038741" sldId="274"/>
            <ac:spMk id="45" creationId="{B0A3A9FF-5039-4073-B9D8-400C3DEE1606}"/>
          </ac:spMkLst>
        </pc:spChg>
        <pc:spChg chg="mod">
          <ac:chgData name="Cristian Opariuc-Dan" userId="3a8daebeb875581d" providerId="LiveId" clId="{6C738F56-C1FD-46C8-8F2E-9D43A85A4302}" dt="2021-07-28T13:49:40.838" v="13227"/>
          <ac:spMkLst>
            <pc:docMk/>
            <pc:sldMk cId="1587038741" sldId="274"/>
            <ac:spMk id="49" creationId="{28F0ACB0-9537-4770-A6AB-D9613E70F441}"/>
          </ac:spMkLst>
        </pc:spChg>
        <pc:spChg chg="add mod">
          <ac:chgData name="Cristian Opariuc-Dan" userId="3a8daebeb875581d" providerId="LiveId" clId="{6C738F56-C1FD-46C8-8F2E-9D43A85A4302}" dt="2021-07-28T13:50:39.964" v="13262" actId="14100"/>
          <ac:spMkLst>
            <pc:docMk/>
            <pc:sldMk cId="1587038741" sldId="274"/>
            <ac:spMk id="50" creationId="{2855F9F4-601E-4F28-9838-408DD6729C59}"/>
          </ac:spMkLst>
        </pc:spChg>
        <pc:spChg chg="add mod">
          <ac:chgData name="Cristian Opariuc-Dan" userId="3a8daebeb875581d" providerId="LiveId" clId="{6C738F56-C1FD-46C8-8F2E-9D43A85A4302}" dt="2021-07-28T13:51:05.220" v="13287" actId="14100"/>
          <ac:spMkLst>
            <pc:docMk/>
            <pc:sldMk cId="1587038741" sldId="274"/>
            <ac:spMk id="51" creationId="{12169969-2F6D-487F-B9FE-FC44F424831C}"/>
          </ac:spMkLst>
        </pc:spChg>
        <pc:spChg chg="add mod">
          <ac:chgData name="Cristian Opariuc-Dan" userId="3a8daebeb875581d" providerId="LiveId" clId="{6C738F56-C1FD-46C8-8F2E-9D43A85A4302}" dt="2021-07-28T13:51:29.085" v="13320" actId="14100"/>
          <ac:spMkLst>
            <pc:docMk/>
            <pc:sldMk cId="1587038741" sldId="274"/>
            <ac:spMk id="52" creationId="{3413FFF6-3A5D-469C-8B44-CB4CF75AFD1F}"/>
          </ac:spMkLst>
        </pc:spChg>
        <pc:spChg chg="add mod">
          <ac:chgData name="Cristian Opariuc-Dan" userId="3a8daebeb875581d" providerId="LiveId" clId="{6C738F56-C1FD-46C8-8F2E-9D43A85A4302}" dt="2021-07-28T13:51:54.891" v="13369" actId="20577"/>
          <ac:spMkLst>
            <pc:docMk/>
            <pc:sldMk cId="1587038741" sldId="274"/>
            <ac:spMk id="53" creationId="{1A56D472-0E28-485E-891B-1726DC4FADAF}"/>
          </ac:spMkLst>
        </pc:spChg>
        <pc:grpChg chg="del">
          <ac:chgData name="Cristian Opariuc-Dan" userId="3a8daebeb875581d" providerId="LiveId" clId="{6C738F56-C1FD-46C8-8F2E-9D43A85A4302}" dt="2021-07-28T13:47:07.768" v="13192" actId="478"/>
          <ac:grpSpMkLst>
            <pc:docMk/>
            <pc:sldMk cId="1587038741" sldId="274"/>
            <ac:grpSpMk id="19" creationId="{258186C2-8356-4DA0-A083-8B2EA10EF8C8}"/>
          </ac:grpSpMkLst>
        </pc:grpChg>
        <pc:grpChg chg="del">
          <ac:chgData name="Cristian Opariuc-Dan" userId="3a8daebeb875581d" providerId="LiveId" clId="{6C738F56-C1FD-46C8-8F2E-9D43A85A4302}" dt="2021-07-28T13:47:06.876" v="13191" actId="478"/>
          <ac:grpSpMkLst>
            <pc:docMk/>
            <pc:sldMk cId="1587038741" sldId="274"/>
            <ac:grpSpMk id="23" creationId="{884BFAE6-F525-4BBC-96B3-20138DED255B}"/>
          </ac:grpSpMkLst>
        </pc:grpChg>
        <pc:grpChg chg="del">
          <ac:chgData name="Cristian Opariuc-Dan" userId="3a8daebeb875581d" providerId="LiveId" clId="{6C738F56-C1FD-46C8-8F2E-9D43A85A4302}" dt="2021-07-28T13:47:04.949" v="13189" actId="478"/>
          <ac:grpSpMkLst>
            <pc:docMk/>
            <pc:sldMk cId="1587038741" sldId="274"/>
            <ac:grpSpMk id="26" creationId="{C55FA46D-A1E6-40A7-8630-0137C436B859}"/>
          </ac:grpSpMkLst>
        </pc:grpChg>
        <pc:grpChg chg="add mod">
          <ac:chgData name="Cristian Opariuc-Dan" userId="3a8daebeb875581d" providerId="LiveId" clId="{6C738F56-C1FD-46C8-8F2E-9D43A85A4302}" dt="2021-07-28T13:48:02.438" v="13200" actId="1076"/>
          <ac:grpSpMkLst>
            <pc:docMk/>
            <pc:sldMk cId="1587038741" sldId="274"/>
            <ac:grpSpMk id="29" creationId="{EFD20B7D-880E-450D-ABF2-453A5CA93928}"/>
          </ac:grpSpMkLst>
        </pc:grpChg>
        <pc:grpChg chg="del">
          <ac:chgData name="Cristian Opariuc-Dan" userId="3a8daebeb875581d" providerId="LiveId" clId="{6C738F56-C1FD-46C8-8F2E-9D43A85A4302}" dt="2021-07-28T13:47:03.086" v="13187" actId="478"/>
          <ac:grpSpMkLst>
            <pc:docMk/>
            <pc:sldMk cId="1587038741" sldId="274"/>
            <ac:grpSpMk id="32" creationId="{B4ADF8F7-4C5C-4ED7-B01D-357D4AFBC4C8}"/>
          </ac:grpSpMkLst>
        </pc:grpChg>
        <pc:grpChg chg="del">
          <ac:chgData name="Cristian Opariuc-Dan" userId="3a8daebeb875581d" providerId="LiveId" clId="{6C738F56-C1FD-46C8-8F2E-9D43A85A4302}" dt="2021-07-28T13:47:01.708" v="13186" actId="478"/>
          <ac:grpSpMkLst>
            <pc:docMk/>
            <pc:sldMk cId="1587038741" sldId="274"/>
            <ac:grpSpMk id="36" creationId="{ABD6C109-D7FE-4C50-9361-6D22D22862F4}"/>
          </ac:grpSpMkLst>
        </pc:grpChg>
        <pc:grpChg chg="add mod">
          <ac:chgData name="Cristian Opariuc-Dan" userId="3a8daebeb875581d" providerId="LiveId" clId="{6C738F56-C1FD-46C8-8F2E-9D43A85A4302}" dt="2021-07-28T13:48:44.431" v="13217" actId="1076"/>
          <ac:grpSpMkLst>
            <pc:docMk/>
            <pc:sldMk cId="1587038741" sldId="274"/>
            <ac:grpSpMk id="38" creationId="{AD962950-18E5-4F10-9E4E-FB30F08E9483}"/>
          </ac:grpSpMkLst>
        </pc:grpChg>
        <pc:grpChg chg="add mod">
          <ac:chgData name="Cristian Opariuc-Dan" userId="3a8daebeb875581d" providerId="LiveId" clId="{6C738F56-C1FD-46C8-8F2E-9D43A85A4302}" dt="2021-07-28T13:49:02.607" v="13221" actId="1076"/>
          <ac:grpSpMkLst>
            <pc:docMk/>
            <pc:sldMk cId="1587038741" sldId="274"/>
            <ac:grpSpMk id="41" creationId="{5585F4AD-6459-4BAA-A4A0-E419523B766F}"/>
          </ac:grpSpMkLst>
        </pc:grpChg>
        <pc:grpChg chg="add mod">
          <ac:chgData name="Cristian Opariuc-Dan" userId="3a8daebeb875581d" providerId="LiveId" clId="{6C738F56-C1FD-46C8-8F2E-9D43A85A4302}" dt="2021-07-28T13:49:26.661" v="13225" actId="1076"/>
          <ac:grpSpMkLst>
            <pc:docMk/>
            <pc:sldMk cId="1587038741" sldId="274"/>
            <ac:grpSpMk id="44" creationId="{1CB7B302-1350-41C7-85DF-E20A721EDD0E}"/>
          </ac:grpSpMkLst>
        </pc:grpChg>
        <pc:grpChg chg="add mod">
          <ac:chgData name="Cristian Opariuc-Dan" userId="3a8daebeb875581d" providerId="LiveId" clId="{6C738F56-C1FD-46C8-8F2E-9D43A85A4302}" dt="2021-07-28T13:49:49.677" v="13228" actId="1076"/>
          <ac:grpSpMkLst>
            <pc:docMk/>
            <pc:sldMk cId="1587038741" sldId="274"/>
            <ac:grpSpMk id="47" creationId="{174E8C94-FE27-46EB-8C98-4F113044D8D6}"/>
          </ac:grpSpMkLst>
        </pc:grpChg>
        <pc:picChg chg="mod">
          <ac:chgData name="Cristian Opariuc-Dan" userId="3a8daebeb875581d" providerId="LiveId" clId="{6C738F56-C1FD-46C8-8F2E-9D43A85A4302}" dt="2021-07-28T13:47:55.073" v="13199"/>
          <ac:picMkLst>
            <pc:docMk/>
            <pc:sldMk cId="1587038741" sldId="274"/>
            <ac:picMk id="37" creationId="{43AB6589-4DFD-4139-A4D2-886F5C1B9A4B}"/>
          </ac:picMkLst>
        </pc:picChg>
        <pc:picChg chg="mod">
          <ac:chgData name="Cristian Opariuc-Dan" userId="3a8daebeb875581d" providerId="LiveId" clId="{6C738F56-C1FD-46C8-8F2E-9D43A85A4302}" dt="2021-07-28T13:48:27.162" v="13205" actId="1076"/>
          <ac:picMkLst>
            <pc:docMk/>
            <pc:sldMk cId="1587038741" sldId="274"/>
            <ac:picMk id="40" creationId="{3C7502A6-AA49-479E-A382-BE55FE9009BB}"/>
          </ac:picMkLst>
        </pc:picChg>
        <pc:picChg chg="mod">
          <ac:chgData name="Cristian Opariuc-Dan" userId="3a8daebeb875581d" providerId="LiveId" clId="{6C738F56-C1FD-46C8-8F2E-9D43A85A4302}" dt="2021-07-28T13:48:59.316" v="13220"/>
          <ac:picMkLst>
            <pc:docMk/>
            <pc:sldMk cId="1587038741" sldId="274"/>
            <ac:picMk id="43" creationId="{7BD5F884-BECC-4445-BE86-8BBE202723FF}"/>
          </ac:picMkLst>
        </pc:picChg>
        <pc:picChg chg="mod">
          <ac:chgData name="Cristian Opariuc-Dan" userId="3a8daebeb875581d" providerId="LiveId" clId="{6C738F56-C1FD-46C8-8F2E-9D43A85A4302}" dt="2021-07-28T13:49:23.238" v="13224"/>
          <ac:picMkLst>
            <pc:docMk/>
            <pc:sldMk cId="1587038741" sldId="274"/>
            <ac:picMk id="46" creationId="{0D2FB0C2-F8FD-4332-BD78-83740F5832FC}"/>
          </ac:picMkLst>
        </pc:picChg>
        <pc:picChg chg="mod">
          <ac:chgData name="Cristian Opariuc-Dan" userId="3a8daebeb875581d" providerId="LiveId" clId="{6C738F56-C1FD-46C8-8F2E-9D43A85A4302}" dt="2021-07-28T13:49:40.838" v="13227"/>
          <ac:picMkLst>
            <pc:docMk/>
            <pc:sldMk cId="1587038741" sldId="274"/>
            <ac:picMk id="48" creationId="{7F78F8D1-CF43-4FFB-86FC-E25BA770B060}"/>
          </ac:picMkLst>
        </pc:picChg>
      </pc:sldChg>
      <pc:sldChg chg="addSp delSp modSp add mod delAnim modAnim">
        <pc:chgData name="Cristian Opariuc-Dan" userId="3a8daebeb875581d" providerId="LiveId" clId="{6C738F56-C1FD-46C8-8F2E-9D43A85A4302}" dt="2021-07-28T14:02:04.677" v="13689" actId="14100"/>
        <pc:sldMkLst>
          <pc:docMk/>
          <pc:sldMk cId="3936174553" sldId="275"/>
        </pc:sldMkLst>
        <pc:spChg chg="mod">
          <ac:chgData name="Cristian Opariuc-Dan" userId="3a8daebeb875581d" providerId="LiveId" clId="{6C738F56-C1FD-46C8-8F2E-9D43A85A4302}" dt="2021-07-28T13:53:52.582" v="13399" actId="20577"/>
          <ac:spMkLst>
            <pc:docMk/>
            <pc:sldMk cId="3936174553" sldId="275"/>
            <ac:spMk id="13" creationId="{00000000-0000-0000-0000-000000000000}"/>
          </ac:spMkLst>
        </pc:spChg>
        <pc:spChg chg="del">
          <ac:chgData name="Cristian Opariuc-Dan" userId="3a8daebeb875581d" providerId="LiveId" clId="{6C738F56-C1FD-46C8-8F2E-9D43A85A4302}" dt="2021-07-28T13:53:41.026" v="13379" actId="478"/>
          <ac:spMkLst>
            <pc:docMk/>
            <pc:sldMk cId="3936174553" sldId="275"/>
            <ac:spMk id="25" creationId="{42DC46D5-9519-4E4E-8A26-B5FBF6E7EB20}"/>
          </ac:spMkLst>
        </pc:spChg>
        <pc:spChg chg="add mod">
          <ac:chgData name="Cristian Opariuc-Dan" userId="3a8daebeb875581d" providerId="LiveId" clId="{6C738F56-C1FD-46C8-8F2E-9D43A85A4302}" dt="2021-07-28T13:56:33.377" v="13445" actId="14100"/>
          <ac:spMkLst>
            <pc:docMk/>
            <pc:sldMk cId="3936174553" sldId="275"/>
            <ac:spMk id="26" creationId="{D040C872-DC97-4F30-872E-46A67ABC3F7F}"/>
          </ac:spMkLst>
        </pc:spChg>
        <pc:spChg chg="add mod">
          <ac:chgData name="Cristian Opariuc-Dan" userId="3a8daebeb875581d" providerId="LiveId" clId="{6C738F56-C1FD-46C8-8F2E-9D43A85A4302}" dt="2021-07-28T13:57:59.968" v="13514" actId="14100"/>
          <ac:spMkLst>
            <pc:docMk/>
            <pc:sldMk cId="3936174553" sldId="275"/>
            <ac:spMk id="27" creationId="{FFD39FBF-7E48-4D64-8E4C-4B9D173F407B}"/>
          </ac:spMkLst>
        </pc:spChg>
        <pc:spChg chg="add mod">
          <ac:chgData name="Cristian Opariuc-Dan" userId="3a8daebeb875581d" providerId="LiveId" clId="{6C738F56-C1FD-46C8-8F2E-9D43A85A4302}" dt="2021-07-28T13:58:42.280" v="13566" actId="20577"/>
          <ac:spMkLst>
            <pc:docMk/>
            <pc:sldMk cId="3936174553" sldId="275"/>
            <ac:spMk id="30" creationId="{8A624558-DA7A-42A2-BCD4-8B36CC1E625B}"/>
          </ac:spMkLst>
        </pc:spChg>
        <pc:spChg chg="add mod">
          <ac:chgData name="Cristian Opariuc-Dan" userId="3a8daebeb875581d" providerId="LiveId" clId="{6C738F56-C1FD-46C8-8F2E-9D43A85A4302}" dt="2021-07-28T14:02:04.677" v="13689" actId="14100"/>
          <ac:spMkLst>
            <pc:docMk/>
            <pc:sldMk cId="3936174553" sldId="275"/>
            <ac:spMk id="32" creationId="{951FF0B9-112A-4D2C-A549-C9B53DF84468}"/>
          </ac:spMkLst>
        </pc:spChg>
        <pc:spChg chg="add mod">
          <ac:chgData name="Cristian Opariuc-Dan" userId="3a8daebeb875581d" providerId="LiveId" clId="{6C738F56-C1FD-46C8-8F2E-9D43A85A4302}" dt="2021-07-28T14:02:00.020" v="13687" actId="14100"/>
          <ac:spMkLst>
            <pc:docMk/>
            <pc:sldMk cId="3936174553" sldId="275"/>
            <ac:spMk id="34" creationId="{F18CA928-631E-4F98-BBC7-8BBA2248FD0F}"/>
          </ac:spMkLst>
        </pc:spChg>
        <pc:spChg chg="del">
          <ac:chgData name="Cristian Opariuc-Dan" userId="3a8daebeb875581d" providerId="LiveId" clId="{6C738F56-C1FD-46C8-8F2E-9D43A85A4302}" dt="2021-07-28T13:53:33.268" v="13371" actId="478"/>
          <ac:spMkLst>
            <pc:docMk/>
            <pc:sldMk cId="3936174553" sldId="275"/>
            <ac:spMk id="50" creationId="{2855F9F4-601E-4F28-9838-408DD6729C59}"/>
          </ac:spMkLst>
        </pc:spChg>
        <pc:spChg chg="del">
          <ac:chgData name="Cristian Opariuc-Dan" userId="3a8daebeb875581d" providerId="LiveId" clId="{6C738F56-C1FD-46C8-8F2E-9D43A85A4302}" dt="2021-07-28T13:53:34.072" v="13372" actId="478"/>
          <ac:spMkLst>
            <pc:docMk/>
            <pc:sldMk cId="3936174553" sldId="275"/>
            <ac:spMk id="51" creationId="{12169969-2F6D-487F-B9FE-FC44F424831C}"/>
          </ac:spMkLst>
        </pc:spChg>
        <pc:spChg chg="del">
          <ac:chgData name="Cristian Opariuc-Dan" userId="3a8daebeb875581d" providerId="LiveId" clId="{6C738F56-C1FD-46C8-8F2E-9D43A85A4302}" dt="2021-07-28T13:53:37.084" v="13375" actId="478"/>
          <ac:spMkLst>
            <pc:docMk/>
            <pc:sldMk cId="3936174553" sldId="275"/>
            <ac:spMk id="52" creationId="{3413FFF6-3A5D-469C-8B44-CB4CF75AFD1F}"/>
          </ac:spMkLst>
        </pc:spChg>
        <pc:spChg chg="del">
          <ac:chgData name="Cristian Opariuc-Dan" userId="3a8daebeb875581d" providerId="LiveId" clId="{6C738F56-C1FD-46C8-8F2E-9D43A85A4302}" dt="2021-07-28T13:53:37.701" v="13376" actId="478"/>
          <ac:spMkLst>
            <pc:docMk/>
            <pc:sldMk cId="3936174553" sldId="275"/>
            <ac:spMk id="53" creationId="{1A56D472-0E28-485E-891B-1726DC4FADAF}"/>
          </ac:spMkLst>
        </pc:spChg>
        <pc:grpChg chg="add mod">
          <ac:chgData name="Cristian Opariuc-Dan" userId="3a8daebeb875581d" providerId="LiveId" clId="{6C738F56-C1FD-46C8-8F2E-9D43A85A4302}" dt="2021-07-28T13:58:16.138" v="13517" actId="164"/>
          <ac:grpSpMkLst>
            <pc:docMk/>
            <pc:sldMk cId="3936174553" sldId="275"/>
            <ac:grpSpMk id="7" creationId="{B780C556-BFB6-4DBF-B9C2-044AF772ACB3}"/>
          </ac:grpSpMkLst>
        </pc:grpChg>
        <pc:grpChg chg="del">
          <ac:chgData name="Cristian Opariuc-Dan" userId="3a8daebeb875581d" providerId="LiveId" clId="{6C738F56-C1FD-46C8-8F2E-9D43A85A4302}" dt="2021-07-28T13:53:42.917" v="13381" actId="478"/>
          <ac:grpSpMkLst>
            <pc:docMk/>
            <pc:sldMk cId="3936174553" sldId="275"/>
            <ac:grpSpMk id="29" creationId="{EFD20B7D-880E-450D-ABF2-453A5CA93928}"/>
          </ac:grpSpMkLst>
        </pc:grpChg>
        <pc:grpChg chg="del">
          <ac:chgData name="Cristian Opariuc-Dan" userId="3a8daebeb875581d" providerId="LiveId" clId="{6C738F56-C1FD-46C8-8F2E-9D43A85A4302}" dt="2021-07-28T13:53:42.142" v="13380" actId="478"/>
          <ac:grpSpMkLst>
            <pc:docMk/>
            <pc:sldMk cId="3936174553" sldId="275"/>
            <ac:grpSpMk id="38" creationId="{AD962950-18E5-4F10-9E4E-FB30F08E9483}"/>
          </ac:grpSpMkLst>
        </pc:grpChg>
        <pc:grpChg chg="del">
          <ac:chgData name="Cristian Opariuc-Dan" userId="3a8daebeb875581d" providerId="LiveId" clId="{6C738F56-C1FD-46C8-8F2E-9D43A85A4302}" dt="2021-07-28T13:53:39.285" v="13378" actId="478"/>
          <ac:grpSpMkLst>
            <pc:docMk/>
            <pc:sldMk cId="3936174553" sldId="275"/>
            <ac:grpSpMk id="41" creationId="{5585F4AD-6459-4BAA-A4A0-E419523B766F}"/>
          </ac:grpSpMkLst>
        </pc:grpChg>
        <pc:grpChg chg="del">
          <ac:chgData name="Cristian Opariuc-Dan" userId="3a8daebeb875581d" providerId="LiveId" clId="{6C738F56-C1FD-46C8-8F2E-9D43A85A4302}" dt="2021-07-28T13:53:38.364" v="13377" actId="478"/>
          <ac:grpSpMkLst>
            <pc:docMk/>
            <pc:sldMk cId="3936174553" sldId="275"/>
            <ac:grpSpMk id="44" creationId="{1CB7B302-1350-41C7-85DF-E20A721EDD0E}"/>
          </ac:grpSpMkLst>
        </pc:grpChg>
        <pc:grpChg chg="del">
          <ac:chgData name="Cristian Opariuc-Dan" userId="3a8daebeb875581d" providerId="LiveId" clId="{6C738F56-C1FD-46C8-8F2E-9D43A85A4302}" dt="2021-07-28T13:53:34.862" v="13373" actId="478"/>
          <ac:grpSpMkLst>
            <pc:docMk/>
            <pc:sldMk cId="3936174553" sldId="275"/>
            <ac:grpSpMk id="47" creationId="{174E8C94-FE27-46EB-8C98-4F113044D8D6}"/>
          </ac:grpSpMkLst>
        </pc:grpChg>
        <pc:picChg chg="del">
          <ac:chgData name="Cristian Opariuc-Dan" userId="3a8daebeb875581d" providerId="LiveId" clId="{6C738F56-C1FD-46C8-8F2E-9D43A85A4302}" dt="2021-07-28T13:53:36.033" v="13374" actId="478"/>
          <ac:picMkLst>
            <pc:docMk/>
            <pc:sldMk cId="3936174553" sldId="275"/>
            <ac:picMk id="3" creationId="{CD0A8F10-D669-4E29-96A4-A24C8FB78FD6}"/>
          </ac:picMkLst>
        </pc:picChg>
        <pc:picChg chg="add mod">
          <ac:chgData name="Cristian Opariuc-Dan" userId="3a8daebeb875581d" providerId="LiveId" clId="{6C738F56-C1FD-46C8-8F2E-9D43A85A4302}" dt="2021-07-28T13:55:20.748" v="13415" actId="1035"/>
          <ac:picMkLst>
            <pc:docMk/>
            <pc:sldMk cId="3936174553" sldId="275"/>
            <ac:picMk id="4" creationId="{177ADEA1-65DA-413E-8510-C4EFB3AEF53D}"/>
          </ac:picMkLst>
        </pc:picChg>
        <pc:picChg chg="add mod">
          <ac:chgData name="Cristian Opariuc-Dan" userId="3a8daebeb875581d" providerId="LiveId" clId="{6C738F56-C1FD-46C8-8F2E-9D43A85A4302}" dt="2021-07-28T13:58:16.138" v="13517" actId="164"/>
          <ac:picMkLst>
            <pc:docMk/>
            <pc:sldMk cId="3936174553" sldId="275"/>
            <ac:picMk id="6" creationId="{DBF04245-7BB2-40EC-883B-E78FB2CBA008}"/>
          </ac:picMkLst>
        </pc:picChg>
      </pc:sldChg>
      <pc:sldChg chg="addSp delSp modSp add mod delAnim modAnim">
        <pc:chgData name="Cristian Opariuc-Dan" userId="3a8daebeb875581d" providerId="LiveId" clId="{6C738F56-C1FD-46C8-8F2E-9D43A85A4302}" dt="2021-07-28T14:11:45.638" v="13974" actId="1036"/>
        <pc:sldMkLst>
          <pc:docMk/>
          <pc:sldMk cId="1545478918" sldId="276"/>
        </pc:sldMkLst>
        <pc:spChg chg="mod">
          <ac:chgData name="Cristian Opariuc-Dan" userId="3a8daebeb875581d" providerId="LiveId" clId="{6C738F56-C1FD-46C8-8F2E-9D43A85A4302}" dt="2021-07-28T14:04:42.491" v="13749" actId="20577"/>
          <ac:spMkLst>
            <pc:docMk/>
            <pc:sldMk cId="1545478918" sldId="276"/>
            <ac:spMk id="13" creationId="{00000000-0000-0000-0000-000000000000}"/>
          </ac:spMkLst>
        </pc:spChg>
        <pc:spChg chg="add mod">
          <ac:chgData name="Cristian Opariuc-Dan" userId="3a8daebeb875581d" providerId="LiveId" clId="{6C738F56-C1FD-46C8-8F2E-9D43A85A4302}" dt="2021-07-28T14:04:49.138" v="13756" actId="20577"/>
          <ac:spMkLst>
            <pc:docMk/>
            <pc:sldMk cId="1545478918" sldId="276"/>
            <ac:spMk id="14" creationId="{369C0D3A-3C57-4AF5-B580-3CAF6B130BE8}"/>
          </ac:spMkLst>
        </pc:spChg>
        <pc:spChg chg="add mod">
          <ac:chgData name="Cristian Opariuc-Dan" userId="3a8daebeb875581d" providerId="LiveId" clId="{6C738F56-C1FD-46C8-8F2E-9D43A85A4302}" dt="2021-07-28T14:05:17.601" v="13793" actId="14100"/>
          <ac:spMkLst>
            <pc:docMk/>
            <pc:sldMk cId="1545478918" sldId="276"/>
            <ac:spMk id="15" creationId="{0558C073-19AD-412C-A6B2-7F59F1FE2625}"/>
          </ac:spMkLst>
        </pc:spChg>
        <pc:spChg chg="add mod">
          <ac:chgData name="Cristian Opariuc-Dan" userId="3a8daebeb875581d" providerId="LiveId" clId="{6C738F56-C1FD-46C8-8F2E-9D43A85A4302}" dt="2021-07-28T14:06:22.988" v="13817" actId="164"/>
          <ac:spMkLst>
            <pc:docMk/>
            <pc:sldMk cId="1545478918" sldId="276"/>
            <ac:spMk id="17" creationId="{0F73DC4C-CC47-4645-A9FA-BB5EF43B14F7}"/>
          </ac:spMkLst>
        </pc:spChg>
        <pc:spChg chg="add mod">
          <ac:chgData name="Cristian Opariuc-Dan" userId="3a8daebeb875581d" providerId="LiveId" clId="{6C738F56-C1FD-46C8-8F2E-9D43A85A4302}" dt="2021-07-28T14:08:03.859" v="13893" actId="164"/>
          <ac:spMkLst>
            <pc:docMk/>
            <pc:sldMk cId="1545478918" sldId="276"/>
            <ac:spMk id="21" creationId="{7D04923F-32EF-4EDB-BEEC-D895C95FD827}"/>
          </ac:spMkLst>
        </pc:spChg>
        <pc:spChg chg="add mod">
          <ac:chgData name="Cristian Opariuc-Dan" userId="3a8daebeb875581d" providerId="LiveId" clId="{6C738F56-C1FD-46C8-8F2E-9D43A85A4302}" dt="2021-07-28T14:09:31.692" v="13923" actId="20577"/>
          <ac:spMkLst>
            <pc:docMk/>
            <pc:sldMk cId="1545478918" sldId="276"/>
            <ac:spMk id="25" creationId="{3E0A35AC-6A1C-4A4D-B7F2-29CB5B3929BE}"/>
          </ac:spMkLst>
        </pc:spChg>
        <pc:spChg chg="del mod">
          <ac:chgData name="Cristian Opariuc-Dan" userId="3a8daebeb875581d" providerId="LiveId" clId="{6C738F56-C1FD-46C8-8F2E-9D43A85A4302}" dt="2021-07-28T14:02:29.824" v="13695" actId="478"/>
          <ac:spMkLst>
            <pc:docMk/>
            <pc:sldMk cId="1545478918" sldId="276"/>
            <ac:spMk id="26" creationId="{D040C872-DC97-4F30-872E-46A67ABC3F7F}"/>
          </ac:spMkLst>
        </pc:spChg>
        <pc:spChg chg="del">
          <ac:chgData name="Cristian Opariuc-Dan" userId="3a8daebeb875581d" providerId="LiveId" clId="{6C738F56-C1FD-46C8-8F2E-9D43A85A4302}" dt="2021-07-28T14:02:31.984" v="13696" actId="478"/>
          <ac:spMkLst>
            <pc:docMk/>
            <pc:sldMk cId="1545478918" sldId="276"/>
            <ac:spMk id="27" creationId="{FFD39FBF-7E48-4D64-8E4C-4B9D173F407B}"/>
          </ac:spMkLst>
        </pc:spChg>
        <pc:spChg chg="add mod">
          <ac:chgData name="Cristian Opariuc-Dan" userId="3a8daebeb875581d" providerId="LiveId" clId="{6C738F56-C1FD-46C8-8F2E-9D43A85A4302}" dt="2021-07-28T14:11:45.638" v="13974" actId="1036"/>
          <ac:spMkLst>
            <pc:docMk/>
            <pc:sldMk cId="1545478918" sldId="276"/>
            <ac:spMk id="28" creationId="{3BB521DE-969A-4E8C-98CD-C5BEDECC0339}"/>
          </ac:spMkLst>
        </pc:spChg>
        <pc:spChg chg="add mod">
          <ac:chgData name="Cristian Opariuc-Dan" userId="3a8daebeb875581d" providerId="LiveId" clId="{6C738F56-C1FD-46C8-8F2E-9D43A85A4302}" dt="2021-07-28T14:10:44.648" v="13968" actId="1076"/>
          <ac:spMkLst>
            <pc:docMk/>
            <pc:sldMk cId="1545478918" sldId="276"/>
            <ac:spMk id="29" creationId="{313A9E4A-0544-4C8A-A564-8C6775C34816}"/>
          </ac:spMkLst>
        </pc:spChg>
        <pc:spChg chg="del">
          <ac:chgData name="Cristian Opariuc-Dan" userId="3a8daebeb875581d" providerId="LiveId" clId="{6C738F56-C1FD-46C8-8F2E-9D43A85A4302}" dt="2021-07-28T14:02:34.086" v="13697" actId="478"/>
          <ac:spMkLst>
            <pc:docMk/>
            <pc:sldMk cId="1545478918" sldId="276"/>
            <ac:spMk id="32" creationId="{951FF0B9-112A-4D2C-A549-C9B53DF84468}"/>
          </ac:spMkLst>
        </pc:spChg>
        <pc:spChg chg="del">
          <ac:chgData name="Cristian Opariuc-Dan" userId="3a8daebeb875581d" providerId="LiveId" clId="{6C738F56-C1FD-46C8-8F2E-9D43A85A4302}" dt="2021-07-28T14:02:36.037" v="13698" actId="478"/>
          <ac:spMkLst>
            <pc:docMk/>
            <pc:sldMk cId="1545478918" sldId="276"/>
            <ac:spMk id="34" creationId="{F18CA928-631E-4F98-BBC7-8BBA2248FD0F}"/>
          </ac:spMkLst>
        </pc:spChg>
        <pc:grpChg chg="del">
          <ac:chgData name="Cristian Opariuc-Dan" userId="3a8daebeb875581d" providerId="LiveId" clId="{6C738F56-C1FD-46C8-8F2E-9D43A85A4302}" dt="2021-07-28T14:02:20.520" v="13691" actId="478"/>
          <ac:grpSpMkLst>
            <pc:docMk/>
            <pc:sldMk cId="1545478918" sldId="276"/>
            <ac:grpSpMk id="7" creationId="{B780C556-BFB6-4DBF-B9C2-044AF772ACB3}"/>
          </ac:grpSpMkLst>
        </pc:grpChg>
        <pc:grpChg chg="add mod">
          <ac:chgData name="Cristian Opariuc-Dan" userId="3a8daebeb875581d" providerId="LiveId" clId="{6C738F56-C1FD-46C8-8F2E-9D43A85A4302}" dt="2021-07-28T14:06:22.988" v="13817" actId="164"/>
          <ac:grpSpMkLst>
            <pc:docMk/>
            <pc:sldMk cId="1545478918" sldId="276"/>
            <ac:grpSpMk id="9" creationId="{A1111239-7C20-44FE-B975-7937ECA4C524}"/>
          </ac:grpSpMkLst>
        </pc:grpChg>
        <pc:grpChg chg="add mod">
          <ac:chgData name="Cristian Opariuc-Dan" userId="3a8daebeb875581d" providerId="LiveId" clId="{6C738F56-C1FD-46C8-8F2E-9D43A85A4302}" dt="2021-07-28T14:08:03.859" v="13893" actId="164"/>
          <ac:grpSpMkLst>
            <pc:docMk/>
            <pc:sldMk cId="1545478918" sldId="276"/>
            <ac:grpSpMk id="12" creationId="{E93F34F6-B7D5-4E92-980F-6B8E6487731D}"/>
          </ac:grpSpMkLst>
        </pc:grpChg>
        <pc:grpChg chg="add mod">
          <ac:chgData name="Cristian Opariuc-Dan" userId="3a8daebeb875581d" providerId="LiveId" clId="{6C738F56-C1FD-46C8-8F2E-9D43A85A4302}" dt="2021-07-28T14:09:20.211" v="13902" actId="164"/>
          <ac:grpSpMkLst>
            <pc:docMk/>
            <pc:sldMk cId="1545478918" sldId="276"/>
            <ac:grpSpMk id="19" creationId="{624F5A84-0661-4F43-8DA3-B223461B0E9A}"/>
          </ac:grpSpMkLst>
        </pc:grpChg>
        <pc:picChg chg="add mod">
          <ac:chgData name="Cristian Opariuc-Dan" userId="3a8daebeb875581d" providerId="LiveId" clId="{6C738F56-C1FD-46C8-8F2E-9D43A85A4302}" dt="2021-07-28T14:04:08.933" v="13741" actId="1035"/>
          <ac:picMkLst>
            <pc:docMk/>
            <pc:sldMk cId="1545478918" sldId="276"/>
            <ac:picMk id="3" creationId="{6F322055-1054-486D-8992-E2A9AA95D6D1}"/>
          </ac:picMkLst>
        </pc:picChg>
        <pc:picChg chg="del">
          <ac:chgData name="Cristian Opariuc-Dan" userId="3a8daebeb875581d" providerId="LiveId" clId="{6C738F56-C1FD-46C8-8F2E-9D43A85A4302}" dt="2021-07-28T14:02:23.261" v="13692" actId="478"/>
          <ac:picMkLst>
            <pc:docMk/>
            <pc:sldMk cId="1545478918" sldId="276"/>
            <ac:picMk id="4" creationId="{177ADEA1-65DA-413E-8510-C4EFB3AEF53D}"/>
          </ac:picMkLst>
        </pc:picChg>
        <pc:picChg chg="add mod">
          <ac:chgData name="Cristian Opariuc-Dan" userId="3a8daebeb875581d" providerId="LiveId" clId="{6C738F56-C1FD-46C8-8F2E-9D43A85A4302}" dt="2021-07-28T14:06:22.988" v="13817" actId="164"/>
          <ac:picMkLst>
            <pc:docMk/>
            <pc:sldMk cId="1545478918" sldId="276"/>
            <ac:picMk id="8" creationId="{556798DF-C23A-4E42-A762-D7A4B8D2A0A8}"/>
          </ac:picMkLst>
        </pc:picChg>
        <pc:picChg chg="add mod">
          <ac:chgData name="Cristian Opariuc-Dan" userId="3a8daebeb875581d" providerId="LiveId" clId="{6C738F56-C1FD-46C8-8F2E-9D43A85A4302}" dt="2021-07-28T14:08:03.859" v="13893" actId="164"/>
          <ac:picMkLst>
            <pc:docMk/>
            <pc:sldMk cId="1545478918" sldId="276"/>
            <ac:picMk id="11" creationId="{A77A5FB5-F18F-4A0F-8CAF-FBE9FAB53A61}"/>
          </ac:picMkLst>
        </pc:picChg>
        <pc:picChg chg="add mod">
          <ac:chgData name="Cristian Opariuc-Dan" userId="3a8daebeb875581d" providerId="LiveId" clId="{6C738F56-C1FD-46C8-8F2E-9D43A85A4302}" dt="2021-07-28T14:09:20.211" v="13902" actId="164"/>
          <ac:picMkLst>
            <pc:docMk/>
            <pc:sldMk cId="1545478918" sldId="276"/>
            <ac:picMk id="18" creationId="{103A1518-51B5-4EA8-8788-0054C5667E47}"/>
          </ac:picMkLst>
        </pc:picChg>
      </pc:sldChg>
      <pc:sldChg chg="addSp delSp modSp add mod delAnim modAnim">
        <pc:chgData name="Cristian Opariuc-Dan" userId="3a8daebeb875581d" providerId="LiveId" clId="{6C738F56-C1FD-46C8-8F2E-9D43A85A4302}" dt="2021-07-28T15:59:54.813" v="15187"/>
        <pc:sldMkLst>
          <pc:docMk/>
          <pc:sldMk cId="1734669419" sldId="277"/>
        </pc:sldMkLst>
        <pc:spChg chg="mod">
          <ac:chgData name="Cristian Opariuc-Dan" userId="3a8daebeb875581d" providerId="LiveId" clId="{6C738F56-C1FD-46C8-8F2E-9D43A85A4302}" dt="2021-07-28T14:40:32.174" v="14252" actId="20577"/>
          <ac:spMkLst>
            <pc:docMk/>
            <pc:sldMk cId="1734669419" sldId="277"/>
            <ac:spMk id="13" creationId="{00000000-0000-0000-0000-000000000000}"/>
          </ac:spMkLst>
        </pc:spChg>
        <pc:spChg chg="mod">
          <ac:chgData name="Cristian Opariuc-Dan" userId="3a8daebeb875581d" providerId="LiveId" clId="{6C738F56-C1FD-46C8-8F2E-9D43A85A4302}" dt="2021-07-28T15:58:44.657" v="15179"/>
          <ac:spMkLst>
            <pc:docMk/>
            <pc:sldMk cId="1734669419" sldId="277"/>
            <ac:spMk id="14" creationId="{00000000-0000-0000-0000-000000000000}"/>
          </ac:spMkLst>
        </pc:spChg>
        <pc:picChg chg="add mod">
          <ac:chgData name="Cristian Opariuc-Dan" userId="3a8daebeb875581d" providerId="LiveId" clId="{6C738F56-C1FD-46C8-8F2E-9D43A85A4302}" dt="2021-07-28T15:55:53.919" v="15059" actId="1038"/>
          <ac:picMkLst>
            <pc:docMk/>
            <pc:sldMk cId="1734669419" sldId="277"/>
            <ac:picMk id="3" creationId="{9DD19711-49E3-4464-AF8F-DDC5FFC76B01}"/>
          </ac:picMkLst>
        </pc:picChg>
        <pc:picChg chg="del">
          <ac:chgData name="Cristian Opariuc-Dan" userId="3a8daebeb875581d" providerId="LiveId" clId="{6C738F56-C1FD-46C8-8F2E-9D43A85A4302}" dt="2021-07-28T14:40:34.983" v="14253" actId="478"/>
          <ac:picMkLst>
            <pc:docMk/>
            <pc:sldMk cId="1734669419" sldId="277"/>
            <ac:picMk id="5" creationId="{FB2ADBFE-222D-4F36-B4C1-59A6A37731AD}"/>
          </ac:picMkLst>
        </pc:picChg>
        <pc:picChg chg="add mod">
          <ac:chgData name="Cristian Opariuc-Dan" userId="3a8daebeb875581d" providerId="LiveId" clId="{6C738F56-C1FD-46C8-8F2E-9D43A85A4302}" dt="2021-07-28T14:50:31.976" v="14553" actId="14100"/>
          <ac:picMkLst>
            <pc:docMk/>
            <pc:sldMk cId="1734669419" sldId="277"/>
            <ac:picMk id="6" creationId="{3E465F57-C2FA-4E60-9577-5496F93DBF67}"/>
          </ac:picMkLst>
        </pc:picChg>
        <pc:picChg chg="add mod">
          <ac:chgData name="Cristian Opariuc-Dan" userId="3a8daebeb875581d" providerId="LiveId" clId="{6C738F56-C1FD-46C8-8F2E-9D43A85A4302}" dt="2021-07-28T15:55:49.203" v="15051" actId="1035"/>
          <ac:picMkLst>
            <pc:docMk/>
            <pc:sldMk cId="1734669419" sldId="277"/>
            <ac:picMk id="8" creationId="{8330EEB3-1D9A-4822-9AFD-820DA655532C}"/>
          </ac:picMkLst>
        </pc:picChg>
        <pc:picChg chg="mod">
          <ac:chgData name="Cristian Opariuc-Dan" userId="3a8daebeb875581d" providerId="LiveId" clId="{6C738F56-C1FD-46C8-8F2E-9D43A85A4302}" dt="2021-07-28T14:48:31.168" v="14432" actId="1076"/>
          <ac:picMkLst>
            <pc:docMk/>
            <pc:sldMk cId="1734669419" sldId="277"/>
            <ac:picMk id="2050" creationId="{1FEC6E48-FC22-4163-BA95-27364B5C06C6}"/>
          </ac:picMkLst>
        </pc:picChg>
      </pc:sldChg>
      <pc:sldChg chg="addSp modSp add mod modAnim">
        <pc:chgData name="Cristian Opariuc-Dan" userId="3a8daebeb875581d" providerId="LiveId" clId="{6C738F56-C1FD-46C8-8F2E-9D43A85A4302}" dt="2021-07-28T16:34:35.521" v="17252"/>
        <pc:sldMkLst>
          <pc:docMk/>
          <pc:sldMk cId="461565283" sldId="278"/>
        </pc:sldMkLst>
        <pc:spChg chg="mod">
          <ac:chgData name="Cristian Opariuc-Dan" userId="3a8daebeb875581d" providerId="LiveId" clId="{6C738F56-C1FD-46C8-8F2E-9D43A85A4302}" dt="2021-07-28T16:15:24.846" v="15751" actId="6549"/>
          <ac:spMkLst>
            <pc:docMk/>
            <pc:sldMk cId="461565283" sldId="278"/>
            <ac:spMk id="13" creationId="{00000000-0000-0000-0000-000000000000}"/>
          </ac:spMkLst>
        </pc:spChg>
        <pc:spChg chg="mod">
          <ac:chgData name="Cristian Opariuc-Dan" userId="3a8daebeb875581d" providerId="LiveId" clId="{6C738F56-C1FD-46C8-8F2E-9D43A85A4302}" dt="2021-07-28T16:33:39.173" v="17245" actId="20577"/>
          <ac:spMkLst>
            <pc:docMk/>
            <pc:sldMk cId="461565283" sldId="278"/>
            <ac:spMk id="14" creationId="{00000000-0000-0000-0000-000000000000}"/>
          </ac:spMkLst>
        </pc:spChg>
        <pc:picChg chg="add mod">
          <ac:chgData name="Cristian Opariuc-Dan" userId="3a8daebeb875581d" providerId="LiveId" clId="{6C738F56-C1FD-46C8-8F2E-9D43A85A4302}" dt="2021-07-28T16:16:25.978" v="15763" actId="1035"/>
          <ac:picMkLst>
            <pc:docMk/>
            <pc:sldMk cId="461565283" sldId="278"/>
            <ac:picMk id="3" creationId="{21378605-997F-43DA-A174-9898BB76762A}"/>
          </ac:picMkLst>
        </pc:picChg>
        <pc:picChg chg="add mod">
          <ac:chgData name="Cristian Opariuc-Dan" userId="3a8daebeb875581d" providerId="LiveId" clId="{6C738F56-C1FD-46C8-8F2E-9D43A85A4302}" dt="2021-07-28T16:31:03.619" v="16927" actId="1076"/>
          <ac:picMkLst>
            <pc:docMk/>
            <pc:sldMk cId="461565283" sldId="278"/>
            <ac:picMk id="5" creationId="{081C8F13-AFA9-4180-994C-967D13E6EA8F}"/>
          </ac:picMkLst>
        </pc:picChg>
        <pc:picChg chg="add mod">
          <ac:chgData name="Cristian Opariuc-Dan" userId="3a8daebeb875581d" providerId="LiveId" clId="{6C738F56-C1FD-46C8-8F2E-9D43A85A4302}" dt="2021-07-28T16:30:56.531" v="16923" actId="1076"/>
          <ac:picMkLst>
            <pc:docMk/>
            <pc:sldMk cId="461565283" sldId="278"/>
            <ac:picMk id="4098" creationId="{F2566A57-BD44-473A-AC5B-716563BF49F4}"/>
          </ac:picMkLst>
        </pc:picChg>
      </pc:sldChg>
      <pc:sldChg chg="addSp modSp add mod modAnim">
        <pc:chgData name="Cristian Opariuc-Dan" userId="3a8daebeb875581d" providerId="LiveId" clId="{6C738F56-C1FD-46C8-8F2E-9D43A85A4302}" dt="2021-07-28T18:09:06.242" v="22011" actId="20577"/>
        <pc:sldMkLst>
          <pc:docMk/>
          <pc:sldMk cId="1095596136" sldId="279"/>
        </pc:sldMkLst>
        <pc:spChg chg="mod">
          <ac:chgData name="Cristian Opariuc-Dan" userId="3a8daebeb875581d" providerId="LiveId" clId="{6C738F56-C1FD-46C8-8F2E-9D43A85A4302}" dt="2021-07-28T17:42:09.022" v="21176" actId="20577"/>
          <ac:spMkLst>
            <pc:docMk/>
            <pc:sldMk cId="1095596136" sldId="279"/>
            <ac:spMk id="13" creationId="{00000000-0000-0000-0000-000000000000}"/>
          </ac:spMkLst>
        </pc:spChg>
        <pc:spChg chg="mod">
          <ac:chgData name="Cristian Opariuc-Dan" userId="3a8daebeb875581d" providerId="LiveId" clId="{6C738F56-C1FD-46C8-8F2E-9D43A85A4302}" dt="2021-07-28T18:09:06.242" v="22011" actId="20577"/>
          <ac:spMkLst>
            <pc:docMk/>
            <pc:sldMk cId="1095596136" sldId="279"/>
            <ac:spMk id="14" creationId="{00000000-0000-0000-0000-000000000000}"/>
          </ac:spMkLst>
        </pc:spChg>
        <pc:picChg chg="add mod">
          <ac:chgData name="Cristian Opariuc-Dan" userId="3a8daebeb875581d" providerId="LiveId" clId="{6C738F56-C1FD-46C8-8F2E-9D43A85A4302}" dt="2021-07-28T17:59:07.683" v="21493" actId="1076"/>
          <ac:picMkLst>
            <pc:docMk/>
            <pc:sldMk cId="1095596136" sldId="279"/>
            <ac:picMk id="3" creationId="{D5567B95-9E78-407F-99F9-FAE6042118C8}"/>
          </ac:picMkLst>
        </pc:picChg>
      </pc:sldChg>
      <pc:sldChg chg="addSp delSp modSp add mod delAnim modAnim">
        <pc:chgData name="Cristian Opariuc-Dan" userId="3a8daebeb875581d" providerId="LiveId" clId="{6C738F56-C1FD-46C8-8F2E-9D43A85A4302}" dt="2021-07-28T16:55:50.492" v="18970"/>
        <pc:sldMkLst>
          <pc:docMk/>
          <pc:sldMk cId="3876622113" sldId="280"/>
        </pc:sldMkLst>
        <pc:spChg chg="mod">
          <ac:chgData name="Cristian Opariuc-Dan" userId="3a8daebeb875581d" providerId="LiveId" clId="{6C738F56-C1FD-46C8-8F2E-9D43A85A4302}" dt="2021-07-28T16:52:16.732" v="18848" actId="20577"/>
          <ac:spMkLst>
            <pc:docMk/>
            <pc:sldMk cId="3876622113" sldId="280"/>
            <ac:spMk id="13" creationId="{00000000-0000-0000-0000-000000000000}"/>
          </ac:spMkLst>
        </pc:spChg>
        <pc:spChg chg="mod">
          <ac:chgData name="Cristian Opariuc-Dan" userId="3a8daebeb875581d" providerId="LiveId" clId="{6C738F56-C1FD-46C8-8F2E-9D43A85A4302}" dt="2021-07-28T16:55:08.784" v="18962" actId="113"/>
          <ac:spMkLst>
            <pc:docMk/>
            <pc:sldMk cId="3876622113" sldId="280"/>
            <ac:spMk id="14" creationId="{00000000-0000-0000-0000-000000000000}"/>
          </ac:spMkLst>
        </pc:spChg>
        <pc:picChg chg="add mod">
          <ac:chgData name="Cristian Opariuc-Dan" userId="3a8daebeb875581d" providerId="LiveId" clId="{6C738F56-C1FD-46C8-8F2E-9D43A85A4302}" dt="2021-07-28T16:44:31.102" v="18344" actId="1076"/>
          <ac:picMkLst>
            <pc:docMk/>
            <pc:sldMk cId="3876622113" sldId="280"/>
            <ac:picMk id="4" creationId="{85DD7218-A19A-4262-993E-E35D4486E8ED}"/>
          </ac:picMkLst>
        </pc:picChg>
        <pc:picChg chg="del">
          <ac:chgData name="Cristian Opariuc-Dan" userId="3a8daebeb875581d" providerId="LiveId" clId="{6C738F56-C1FD-46C8-8F2E-9D43A85A4302}" dt="2021-07-28T16:35:15.693" v="17255" actId="478"/>
          <ac:picMkLst>
            <pc:docMk/>
            <pc:sldMk cId="3876622113" sldId="280"/>
            <ac:picMk id="5" creationId="{081C8F13-AFA9-4180-994C-967D13E6EA8F}"/>
          </ac:picMkLst>
        </pc:picChg>
        <pc:picChg chg="add mod">
          <ac:chgData name="Cristian Opariuc-Dan" userId="3a8daebeb875581d" providerId="LiveId" clId="{6C738F56-C1FD-46C8-8F2E-9D43A85A4302}" dt="2021-07-28T16:46:09.253" v="18350" actId="14826"/>
          <ac:picMkLst>
            <pc:docMk/>
            <pc:sldMk cId="3876622113" sldId="280"/>
            <ac:picMk id="7" creationId="{1517A0D9-D542-470F-8DCC-455092C4BD26}"/>
          </ac:picMkLst>
        </pc:picChg>
        <pc:picChg chg="del">
          <ac:chgData name="Cristian Opariuc-Dan" userId="3a8daebeb875581d" providerId="LiveId" clId="{6C738F56-C1FD-46C8-8F2E-9D43A85A4302}" dt="2021-07-28T16:35:14.882" v="17254" actId="478"/>
          <ac:picMkLst>
            <pc:docMk/>
            <pc:sldMk cId="3876622113" sldId="280"/>
            <ac:picMk id="4098" creationId="{F2566A57-BD44-473A-AC5B-716563BF49F4}"/>
          </ac:picMkLst>
        </pc:picChg>
      </pc:sldChg>
      <pc:sldChg chg="addSp delSp modSp add mod addAnim delAnim modAnim">
        <pc:chgData name="Cristian Opariuc-Dan" userId="3a8daebeb875581d" providerId="LiveId" clId="{6C738F56-C1FD-46C8-8F2E-9D43A85A4302}" dt="2021-07-28T17:09:40.711" v="19608"/>
        <pc:sldMkLst>
          <pc:docMk/>
          <pc:sldMk cId="2609826929" sldId="281"/>
        </pc:sldMkLst>
        <pc:spChg chg="mod">
          <ac:chgData name="Cristian Opariuc-Dan" userId="3a8daebeb875581d" providerId="LiveId" clId="{6C738F56-C1FD-46C8-8F2E-9D43A85A4302}" dt="2021-07-28T17:01:33.491" v="19335" actId="14100"/>
          <ac:spMkLst>
            <pc:docMk/>
            <pc:sldMk cId="2609826929" sldId="281"/>
            <ac:spMk id="13" creationId="{00000000-0000-0000-0000-000000000000}"/>
          </ac:spMkLst>
        </pc:spChg>
        <pc:spChg chg="mod">
          <ac:chgData name="Cristian Opariuc-Dan" userId="3a8daebeb875581d" providerId="LiveId" clId="{6C738F56-C1FD-46C8-8F2E-9D43A85A4302}" dt="2021-07-28T17:08:36.287" v="19600"/>
          <ac:spMkLst>
            <pc:docMk/>
            <pc:sldMk cId="2609826929" sldId="281"/>
            <ac:spMk id="14" creationId="{00000000-0000-0000-0000-000000000000}"/>
          </ac:spMkLst>
        </pc:spChg>
        <pc:grpChg chg="add mod">
          <ac:chgData name="Cristian Opariuc-Dan" userId="3a8daebeb875581d" providerId="LiveId" clId="{6C738F56-C1FD-46C8-8F2E-9D43A85A4302}" dt="2021-07-28T17:06:24.403" v="19487" actId="164"/>
          <ac:grpSpMkLst>
            <pc:docMk/>
            <pc:sldMk cId="2609826929" sldId="281"/>
            <ac:grpSpMk id="15" creationId="{D0BE3400-82F4-4C12-91BC-0B7ACAF8C1AD}"/>
          </ac:grpSpMkLst>
        </pc:grpChg>
        <pc:picChg chg="add del">
          <ac:chgData name="Cristian Opariuc-Dan" userId="3a8daebeb875581d" providerId="LiveId" clId="{6C738F56-C1FD-46C8-8F2E-9D43A85A4302}" dt="2021-07-28T16:56:51.357" v="19018" actId="478"/>
          <ac:picMkLst>
            <pc:docMk/>
            <pc:sldMk cId="2609826929" sldId="281"/>
            <ac:picMk id="4" creationId="{85DD7218-A19A-4262-993E-E35D4486E8ED}"/>
          </ac:picMkLst>
        </pc:picChg>
        <pc:picChg chg="add del mod">
          <ac:chgData name="Cristian Opariuc-Dan" userId="3a8daebeb875581d" providerId="LiveId" clId="{6C738F56-C1FD-46C8-8F2E-9D43A85A4302}" dt="2021-07-28T17:00:28.015" v="19206" actId="478"/>
          <ac:picMkLst>
            <pc:docMk/>
            <pc:sldMk cId="2609826929" sldId="281"/>
            <ac:picMk id="5" creationId="{60C8CE0F-FEDF-4FDF-8825-BF3FF9825FE5}"/>
          </ac:picMkLst>
        </pc:picChg>
        <pc:picChg chg="add del">
          <ac:chgData name="Cristian Opariuc-Dan" userId="3a8daebeb875581d" providerId="LiveId" clId="{6C738F56-C1FD-46C8-8F2E-9D43A85A4302}" dt="2021-07-28T16:56:52.943" v="19019" actId="478"/>
          <ac:picMkLst>
            <pc:docMk/>
            <pc:sldMk cId="2609826929" sldId="281"/>
            <ac:picMk id="7" creationId="{1517A0D9-D542-470F-8DCC-455092C4BD26}"/>
          </ac:picMkLst>
        </pc:picChg>
        <pc:picChg chg="add del mod">
          <ac:chgData name="Cristian Opariuc-Dan" userId="3a8daebeb875581d" providerId="LiveId" clId="{6C738F56-C1FD-46C8-8F2E-9D43A85A4302}" dt="2021-07-28T17:01:52.555" v="19340" actId="478"/>
          <ac:picMkLst>
            <pc:docMk/>
            <pc:sldMk cId="2609826929" sldId="281"/>
            <ac:picMk id="8" creationId="{F4F90305-4597-489A-A177-6AB28010772B}"/>
          </ac:picMkLst>
        </pc:picChg>
        <pc:picChg chg="add mod">
          <ac:chgData name="Cristian Opariuc-Dan" userId="3a8daebeb875581d" providerId="LiveId" clId="{6C738F56-C1FD-46C8-8F2E-9D43A85A4302}" dt="2021-07-28T17:06:24.403" v="19487" actId="164"/>
          <ac:picMkLst>
            <pc:docMk/>
            <pc:sldMk cId="2609826929" sldId="281"/>
            <ac:picMk id="10" creationId="{3F4A01D6-3434-4280-B703-40DF5C5AA4C5}"/>
          </ac:picMkLst>
        </pc:picChg>
        <pc:picChg chg="add mod">
          <ac:chgData name="Cristian Opariuc-Dan" userId="3a8daebeb875581d" providerId="LiveId" clId="{6C738F56-C1FD-46C8-8F2E-9D43A85A4302}" dt="2021-07-28T17:06:24.403" v="19487" actId="164"/>
          <ac:picMkLst>
            <pc:docMk/>
            <pc:sldMk cId="2609826929" sldId="281"/>
            <ac:picMk id="12" creationId="{41B31175-B03C-475B-885D-8BC541DEE89C}"/>
          </ac:picMkLst>
        </pc:picChg>
        <pc:picChg chg="add mod">
          <ac:chgData name="Cristian Opariuc-Dan" userId="3a8daebeb875581d" providerId="LiveId" clId="{6C738F56-C1FD-46C8-8F2E-9D43A85A4302}" dt="2021-07-28T17:07:48.169" v="19499" actId="1076"/>
          <ac:picMkLst>
            <pc:docMk/>
            <pc:sldMk cId="2609826929" sldId="281"/>
            <ac:picMk id="17" creationId="{5B27BBB5-A9E3-44C8-8496-91CA958B9C0B}"/>
          </ac:picMkLst>
        </pc:picChg>
      </pc:sldChg>
      <pc:sldChg chg="addSp delSp modSp add mod delAnim modAnim">
        <pc:chgData name="Cristian Opariuc-Dan" userId="3a8daebeb875581d" providerId="LiveId" clId="{6C738F56-C1FD-46C8-8F2E-9D43A85A4302}" dt="2021-07-28T17:20:28.689" v="20345" actId="20577"/>
        <pc:sldMkLst>
          <pc:docMk/>
          <pc:sldMk cId="2893216380" sldId="282"/>
        </pc:sldMkLst>
        <pc:spChg chg="add del mod">
          <ac:chgData name="Cristian Opariuc-Dan" userId="3a8daebeb875581d" providerId="LiveId" clId="{6C738F56-C1FD-46C8-8F2E-9D43A85A4302}" dt="2021-07-28T17:10:39.202" v="19655" actId="478"/>
          <ac:spMkLst>
            <pc:docMk/>
            <pc:sldMk cId="2893216380" sldId="282"/>
            <ac:spMk id="7" creationId="{EC7ADAB6-610E-46FB-9C39-9F5E7AC18C64}"/>
          </ac:spMkLst>
        </pc:spChg>
        <pc:spChg chg="mod">
          <ac:chgData name="Cristian Opariuc-Dan" userId="3a8daebeb875581d" providerId="LiveId" clId="{6C738F56-C1FD-46C8-8F2E-9D43A85A4302}" dt="2021-07-28T17:10:08.336" v="19648" actId="6549"/>
          <ac:spMkLst>
            <pc:docMk/>
            <pc:sldMk cId="2893216380" sldId="282"/>
            <ac:spMk id="13" creationId="{00000000-0000-0000-0000-000000000000}"/>
          </ac:spMkLst>
        </pc:spChg>
        <pc:spChg chg="del">
          <ac:chgData name="Cristian Opariuc-Dan" userId="3a8daebeb875581d" providerId="LiveId" clId="{6C738F56-C1FD-46C8-8F2E-9D43A85A4302}" dt="2021-07-28T17:10:36.381" v="19654" actId="478"/>
          <ac:spMkLst>
            <pc:docMk/>
            <pc:sldMk cId="2893216380" sldId="282"/>
            <ac:spMk id="14" creationId="{00000000-0000-0000-0000-000000000000}"/>
          </ac:spMkLst>
        </pc:spChg>
        <pc:spChg chg="add mod">
          <ac:chgData name="Cristian Opariuc-Dan" userId="3a8daebeb875581d" providerId="LiveId" clId="{6C738F56-C1FD-46C8-8F2E-9D43A85A4302}" dt="2021-07-28T17:14:46.195" v="19848" actId="113"/>
          <ac:spMkLst>
            <pc:docMk/>
            <pc:sldMk cId="2893216380" sldId="282"/>
            <ac:spMk id="16" creationId="{2765F4E7-E5AD-48A8-8C28-FAC1379861A9}"/>
          </ac:spMkLst>
        </pc:spChg>
        <pc:spChg chg="add mod">
          <ac:chgData name="Cristian Opariuc-Dan" userId="3a8daebeb875581d" providerId="LiveId" clId="{6C738F56-C1FD-46C8-8F2E-9D43A85A4302}" dt="2021-07-28T17:14:42.173" v="19847" actId="113"/>
          <ac:spMkLst>
            <pc:docMk/>
            <pc:sldMk cId="2893216380" sldId="282"/>
            <ac:spMk id="18" creationId="{51422389-6909-4328-945D-9FB4C93D14D3}"/>
          </ac:spMkLst>
        </pc:spChg>
        <pc:spChg chg="add mod">
          <ac:chgData name="Cristian Opariuc-Dan" userId="3a8daebeb875581d" providerId="LiveId" clId="{6C738F56-C1FD-46C8-8F2E-9D43A85A4302}" dt="2021-07-28T17:18:45.108" v="20200" actId="1035"/>
          <ac:spMkLst>
            <pc:docMk/>
            <pc:sldMk cId="2893216380" sldId="282"/>
            <ac:spMk id="19" creationId="{24265433-E402-4E92-9EF5-2B64239287BB}"/>
          </ac:spMkLst>
        </pc:spChg>
        <pc:spChg chg="add mod">
          <ac:chgData name="Cristian Opariuc-Dan" userId="3a8daebeb875581d" providerId="LiveId" clId="{6C738F56-C1FD-46C8-8F2E-9D43A85A4302}" dt="2021-07-28T17:16:06.492" v="19976" actId="20577"/>
          <ac:spMkLst>
            <pc:docMk/>
            <pc:sldMk cId="2893216380" sldId="282"/>
            <ac:spMk id="20" creationId="{A81AB992-AEF9-449B-9DA7-2917330AC989}"/>
          </ac:spMkLst>
        </pc:spChg>
        <pc:spChg chg="add mod">
          <ac:chgData name="Cristian Opariuc-Dan" userId="3a8daebeb875581d" providerId="LiveId" clId="{6C738F56-C1FD-46C8-8F2E-9D43A85A4302}" dt="2021-07-28T17:17:13.444" v="20056" actId="20577"/>
          <ac:spMkLst>
            <pc:docMk/>
            <pc:sldMk cId="2893216380" sldId="282"/>
            <ac:spMk id="21" creationId="{BB8AF74B-6937-49C5-A877-E786DFC8A26B}"/>
          </ac:spMkLst>
        </pc:spChg>
        <pc:spChg chg="add mod">
          <ac:chgData name="Cristian Opariuc-Dan" userId="3a8daebeb875581d" providerId="LiveId" clId="{6C738F56-C1FD-46C8-8F2E-9D43A85A4302}" dt="2021-07-28T17:17:48.305" v="20134" actId="20577"/>
          <ac:spMkLst>
            <pc:docMk/>
            <pc:sldMk cId="2893216380" sldId="282"/>
            <ac:spMk id="22" creationId="{2FE5AA58-9154-4DF6-BAE7-60D4927A2AFD}"/>
          </ac:spMkLst>
        </pc:spChg>
        <pc:spChg chg="add mod">
          <ac:chgData name="Cristian Opariuc-Dan" userId="3a8daebeb875581d" providerId="LiveId" clId="{6C738F56-C1FD-46C8-8F2E-9D43A85A4302}" dt="2021-07-28T17:18:26.497" v="20191" actId="20577"/>
          <ac:spMkLst>
            <pc:docMk/>
            <pc:sldMk cId="2893216380" sldId="282"/>
            <ac:spMk id="23" creationId="{474AF0BD-3B87-4D33-AAA8-BEA3F89B4181}"/>
          </ac:spMkLst>
        </pc:spChg>
        <pc:spChg chg="add del mod">
          <ac:chgData name="Cristian Opariuc-Dan" userId="3a8daebeb875581d" providerId="LiveId" clId="{6C738F56-C1FD-46C8-8F2E-9D43A85A4302}" dt="2021-07-28T17:18:51.237" v="20202" actId="478"/>
          <ac:spMkLst>
            <pc:docMk/>
            <pc:sldMk cId="2893216380" sldId="282"/>
            <ac:spMk id="24" creationId="{66392419-21EB-4512-8549-0C6E9EDFF15E}"/>
          </ac:spMkLst>
        </pc:spChg>
        <pc:spChg chg="add mod">
          <ac:chgData name="Cristian Opariuc-Dan" userId="3a8daebeb875581d" providerId="LiveId" clId="{6C738F56-C1FD-46C8-8F2E-9D43A85A4302}" dt="2021-07-28T17:19:44.194" v="20265" actId="20577"/>
          <ac:spMkLst>
            <pc:docMk/>
            <pc:sldMk cId="2893216380" sldId="282"/>
            <ac:spMk id="25" creationId="{A7C56517-5BAD-42E1-882F-4939EE1BB228}"/>
          </ac:spMkLst>
        </pc:spChg>
        <pc:spChg chg="add mod">
          <ac:chgData name="Cristian Opariuc-Dan" userId="3a8daebeb875581d" providerId="LiveId" clId="{6C738F56-C1FD-46C8-8F2E-9D43A85A4302}" dt="2021-07-28T17:20:28.689" v="20345" actId="20577"/>
          <ac:spMkLst>
            <pc:docMk/>
            <pc:sldMk cId="2893216380" sldId="282"/>
            <ac:spMk id="26" creationId="{A0F23888-CBFD-4715-9718-82379DD044D5}"/>
          </ac:spMkLst>
        </pc:spChg>
        <pc:grpChg chg="del">
          <ac:chgData name="Cristian Opariuc-Dan" userId="3a8daebeb875581d" providerId="LiveId" clId="{6C738F56-C1FD-46C8-8F2E-9D43A85A4302}" dt="2021-07-28T17:10:12.097" v="19650" actId="478"/>
          <ac:grpSpMkLst>
            <pc:docMk/>
            <pc:sldMk cId="2893216380" sldId="282"/>
            <ac:grpSpMk id="15" creationId="{D0BE3400-82F4-4C12-91BC-0B7ACAF8C1AD}"/>
          </ac:grpSpMkLst>
        </pc:grpChg>
        <pc:picChg chg="del">
          <ac:chgData name="Cristian Opariuc-Dan" userId="3a8daebeb875581d" providerId="LiveId" clId="{6C738F56-C1FD-46C8-8F2E-9D43A85A4302}" dt="2021-07-28T17:10:41.141" v="19656" actId="478"/>
          <ac:picMkLst>
            <pc:docMk/>
            <pc:sldMk cId="2893216380" sldId="282"/>
            <ac:picMk id="3" creationId="{21378605-997F-43DA-A174-9898BB76762A}"/>
          </ac:picMkLst>
        </pc:picChg>
        <pc:picChg chg="del">
          <ac:chgData name="Cristian Opariuc-Dan" userId="3a8daebeb875581d" providerId="LiveId" clId="{6C738F56-C1FD-46C8-8F2E-9D43A85A4302}" dt="2021-07-28T17:10:11.487" v="19649" actId="478"/>
          <ac:picMkLst>
            <pc:docMk/>
            <pc:sldMk cId="2893216380" sldId="282"/>
            <ac:picMk id="4" creationId="{85DD7218-A19A-4262-993E-E35D4486E8ED}"/>
          </ac:picMkLst>
        </pc:picChg>
        <pc:picChg chg="add mod">
          <ac:chgData name="Cristian Opariuc-Dan" userId="3a8daebeb875581d" providerId="LiveId" clId="{6C738F56-C1FD-46C8-8F2E-9D43A85A4302}" dt="2021-07-28T17:14:35.070" v="19845" actId="1076"/>
          <ac:picMkLst>
            <pc:docMk/>
            <pc:sldMk cId="2893216380" sldId="282"/>
            <ac:picMk id="5" creationId="{FF6089D6-71FA-4B34-8F93-687BEC8C9A4F}"/>
          </ac:picMkLst>
        </pc:picChg>
        <pc:picChg chg="del">
          <ac:chgData name="Cristian Opariuc-Dan" userId="3a8daebeb875581d" providerId="LiveId" clId="{6C738F56-C1FD-46C8-8F2E-9D43A85A4302}" dt="2021-07-28T17:10:13.693" v="19651" actId="478"/>
          <ac:picMkLst>
            <pc:docMk/>
            <pc:sldMk cId="2893216380" sldId="282"/>
            <ac:picMk id="17" creationId="{5B27BBB5-A9E3-44C8-8496-91CA958B9C0B}"/>
          </ac:picMkLst>
        </pc:picChg>
      </pc:sldChg>
      <pc:sldChg chg="addSp delSp modSp add mod ord delAnim modAnim">
        <pc:chgData name="Cristian Opariuc-Dan" userId="3a8daebeb875581d" providerId="LiveId" clId="{6C738F56-C1FD-46C8-8F2E-9D43A85A4302}" dt="2021-07-28T17:39:34.256" v="21132"/>
        <pc:sldMkLst>
          <pc:docMk/>
          <pc:sldMk cId="1838116512" sldId="283"/>
        </pc:sldMkLst>
        <pc:spChg chg="mod">
          <ac:chgData name="Cristian Opariuc-Dan" userId="3a8daebeb875581d" providerId="LiveId" clId="{6C738F56-C1FD-46C8-8F2E-9D43A85A4302}" dt="2021-07-28T17:23:50.441" v="20378" actId="14100"/>
          <ac:spMkLst>
            <pc:docMk/>
            <pc:sldMk cId="1838116512" sldId="283"/>
            <ac:spMk id="13" creationId="{00000000-0000-0000-0000-000000000000}"/>
          </ac:spMkLst>
        </pc:spChg>
        <pc:spChg chg="mod">
          <ac:chgData name="Cristian Opariuc-Dan" userId="3a8daebeb875581d" providerId="LiveId" clId="{6C738F56-C1FD-46C8-8F2E-9D43A85A4302}" dt="2021-07-28T17:37:21.921" v="21124" actId="113"/>
          <ac:spMkLst>
            <pc:docMk/>
            <pc:sldMk cId="1838116512" sldId="283"/>
            <ac:spMk id="14" creationId="{00000000-0000-0000-0000-000000000000}"/>
          </ac:spMkLst>
        </pc:spChg>
        <pc:grpChg chg="del">
          <ac:chgData name="Cristian Opariuc-Dan" userId="3a8daebeb875581d" providerId="LiveId" clId="{6C738F56-C1FD-46C8-8F2E-9D43A85A4302}" dt="2021-07-28T17:21:53.423" v="20371" actId="478"/>
          <ac:grpSpMkLst>
            <pc:docMk/>
            <pc:sldMk cId="1838116512" sldId="283"/>
            <ac:grpSpMk id="15" creationId="{D0BE3400-82F4-4C12-91BC-0B7ACAF8C1AD}"/>
          </ac:grpSpMkLst>
        </pc:grpChg>
        <pc:picChg chg="del">
          <ac:chgData name="Cristian Opariuc-Dan" userId="3a8daebeb875581d" providerId="LiveId" clId="{6C738F56-C1FD-46C8-8F2E-9D43A85A4302}" dt="2021-07-28T17:21:54.151" v="20372" actId="478"/>
          <ac:picMkLst>
            <pc:docMk/>
            <pc:sldMk cId="1838116512" sldId="283"/>
            <ac:picMk id="4" creationId="{85DD7218-A19A-4262-993E-E35D4486E8ED}"/>
          </ac:picMkLst>
        </pc:picChg>
        <pc:picChg chg="add mod">
          <ac:chgData name="Cristian Opariuc-Dan" userId="3a8daebeb875581d" providerId="LiveId" clId="{6C738F56-C1FD-46C8-8F2E-9D43A85A4302}" dt="2021-07-28T17:23:37.600" v="20375" actId="1076"/>
          <ac:picMkLst>
            <pc:docMk/>
            <pc:sldMk cId="1838116512" sldId="283"/>
            <ac:picMk id="5" creationId="{EC34A980-C110-48B1-B73D-5DD9897CC420}"/>
          </ac:picMkLst>
        </pc:picChg>
        <pc:picChg chg="add del mod">
          <ac:chgData name="Cristian Opariuc-Dan" userId="3a8daebeb875581d" providerId="LiveId" clId="{6C738F56-C1FD-46C8-8F2E-9D43A85A4302}" dt="2021-07-28T17:32:58.396" v="20785" actId="478"/>
          <ac:picMkLst>
            <pc:docMk/>
            <pc:sldMk cId="1838116512" sldId="283"/>
            <ac:picMk id="7" creationId="{E10A3D1E-3906-4B09-A8AD-156000637524}"/>
          </ac:picMkLst>
        </pc:picChg>
        <pc:picChg chg="add mod">
          <ac:chgData name="Cristian Opariuc-Dan" userId="3a8daebeb875581d" providerId="LiveId" clId="{6C738F56-C1FD-46C8-8F2E-9D43A85A4302}" dt="2021-07-28T17:32:25.903" v="20783" actId="1076"/>
          <ac:picMkLst>
            <pc:docMk/>
            <pc:sldMk cId="1838116512" sldId="283"/>
            <ac:picMk id="9" creationId="{7141F95D-40D4-4999-A771-DD2FF7CCAE67}"/>
          </ac:picMkLst>
        </pc:picChg>
        <pc:picChg chg="add mod">
          <ac:chgData name="Cristian Opariuc-Dan" userId="3a8daebeb875581d" providerId="LiveId" clId="{6C738F56-C1FD-46C8-8F2E-9D43A85A4302}" dt="2021-07-28T17:33:30.227" v="20792" actId="1037"/>
          <ac:picMkLst>
            <pc:docMk/>
            <pc:sldMk cId="1838116512" sldId="283"/>
            <ac:picMk id="16" creationId="{DDC248C8-50F2-47E5-9392-71F1FA0870AE}"/>
          </ac:picMkLst>
        </pc:picChg>
        <pc:picChg chg="del">
          <ac:chgData name="Cristian Opariuc-Dan" userId="3a8daebeb875581d" providerId="LiveId" clId="{6C738F56-C1FD-46C8-8F2E-9D43A85A4302}" dt="2021-07-28T17:21:52.247" v="20370" actId="478"/>
          <ac:picMkLst>
            <pc:docMk/>
            <pc:sldMk cId="1838116512" sldId="283"/>
            <ac:picMk id="17" creationId="{5B27BBB5-A9E3-44C8-8496-91CA958B9C0B}"/>
          </ac:picMkLst>
        </pc:picChg>
      </pc:sldChg>
      <pc:sldChg chg="modSp add mod modClrScheme modAnim chgLayout">
        <pc:chgData name="Cristian Opariuc-Dan" userId="3a8daebeb875581d" providerId="LiveId" clId="{6C738F56-C1FD-46C8-8F2E-9D43A85A4302}" dt="2021-07-28T18:16:42.656" v="22462"/>
        <pc:sldMkLst>
          <pc:docMk/>
          <pc:sldMk cId="1887387316" sldId="284"/>
        </pc:sldMkLst>
        <pc:spChg chg="mod ord">
          <ac:chgData name="Cristian Opariuc-Dan" userId="3a8daebeb875581d" providerId="LiveId" clId="{6C738F56-C1FD-46C8-8F2E-9D43A85A4302}" dt="2021-07-28T18:10:26.394" v="22034" actId="27636"/>
          <ac:spMkLst>
            <pc:docMk/>
            <pc:sldMk cId="1887387316" sldId="284"/>
            <ac:spMk id="13" creationId="{00000000-0000-0000-0000-000000000000}"/>
          </ac:spMkLst>
        </pc:spChg>
        <pc:spChg chg="mod ord">
          <ac:chgData name="Cristian Opariuc-Dan" userId="3a8daebeb875581d" providerId="LiveId" clId="{6C738F56-C1FD-46C8-8F2E-9D43A85A4302}" dt="2021-07-28T18:16:42.656" v="22462"/>
          <ac:spMkLst>
            <pc:docMk/>
            <pc:sldMk cId="1887387316" sldId="284"/>
            <ac:spMk id="14" creationId="{00000000-0000-0000-0000-000000000000}"/>
          </ac:spMkLst>
        </pc:spChg>
      </pc:sldChg>
      <pc:sldChg chg="addSp delSp modSp add mod modClrScheme modAnim chgLayout">
        <pc:chgData name="Cristian Opariuc-Dan" userId="3a8daebeb875581d" providerId="LiveId" clId="{6C738F56-C1FD-46C8-8F2E-9D43A85A4302}" dt="2021-08-02T13:10:40.278" v="24857"/>
        <pc:sldMkLst>
          <pc:docMk/>
          <pc:sldMk cId="2533440804" sldId="285"/>
        </pc:sldMkLst>
        <pc:spChg chg="add mod ord">
          <ac:chgData name="Cristian Opariuc-Dan" userId="3a8daebeb875581d" providerId="LiveId" clId="{6C738F56-C1FD-46C8-8F2E-9D43A85A4302}" dt="2021-08-02T13:08:37.023" v="24850" actId="20577"/>
          <ac:spMkLst>
            <pc:docMk/>
            <pc:sldMk cId="2533440804" sldId="285"/>
            <ac:spMk id="2" creationId="{0D564E77-492D-4F53-9FB8-E8C1FDC38431}"/>
          </ac:spMkLst>
        </pc:spChg>
        <pc:spChg chg="add mod ord">
          <ac:chgData name="Cristian Opariuc-Dan" userId="3a8daebeb875581d" providerId="LiveId" clId="{6C738F56-C1FD-46C8-8F2E-9D43A85A4302}" dt="2021-08-02T13:08:27.676" v="24846" actId="14100"/>
          <ac:spMkLst>
            <pc:docMk/>
            <pc:sldMk cId="2533440804" sldId="285"/>
            <ac:spMk id="3" creationId="{6A9EFDF3-60AE-4FFE-9FA2-F46E77F92098}"/>
          </ac:spMkLst>
        </pc:spChg>
        <pc:spChg chg="add mod ord">
          <ac:chgData name="Cristian Opariuc-Dan" userId="3a8daebeb875581d" providerId="LiveId" clId="{6C738F56-C1FD-46C8-8F2E-9D43A85A4302}" dt="2021-08-02T13:10:21.775" v="24856" actId="14100"/>
          <ac:spMkLst>
            <pc:docMk/>
            <pc:sldMk cId="2533440804" sldId="285"/>
            <ac:spMk id="4" creationId="{C7259A5C-0A07-4D95-B4C2-B64B95E6B0F2}"/>
          </ac:spMkLst>
        </pc:spChg>
        <pc:spChg chg="mod ord">
          <ac:chgData name="Cristian Opariuc-Dan" userId="3a8daebeb875581d" providerId="LiveId" clId="{6C738F56-C1FD-46C8-8F2E-9D43A85A4302}" dt="2021-08-02T12:53:17.551" v="23118" actId="113"/>
          <ac:spMkLst>
            <pc:docMk/>
            <pc:sldMk cId="2533440804" sldId="285"/>
            <ac:spMk id="13" creationId="{00000000-0000-0000-0000-000000000000}"/>
          </ac:spMkLst>
        </pc:spChg>
        <pc:spChg chg="mod ord">
          <ac:chgData name="Cristian Opariuc-Dan" userId="3a8daebeb875581d" providerId="LiveId" clId="{6C738F56-C1FD-46C8-8F2E-9D43A85A4302}" dt="2021-08-02T13:10:21.775" v="24856" actId="14100"/>
          <ac:spMkLst>
            <pc:docMk/>
            <pc:sldMk cId="2533440804" sldId="285"/>
            <ac:spMk id="14" creationId="{00000000-0000-0000-0000-000000000000}"/>
          </ac:spMkLst>
        </pc:spChg>
        <pc:picChg chg="del">
          <ac:chgData name="Cristian Opariuc-Dan" userId="3a8daebeb875581d" providerId="LiveId" clId="{6C738F56-C1FD-46C8-8F2E-9D43A85A4302}" dt="2021-08-02T12:47:52.294" v="22511" actId="478"/>
          <ac:picMkLst>
            <pc:docMk/>
            <pc:sldMk cId="2533440804" sldId="285"/>
            <ac:picMk id="1026" creationId="{E3849A62-32DC-4251-AE4E-0E4DE0DB0D75}"/>
          </ac:picMkLst>
        </pc:picChg>
      </pc:sldChg>
      <pc:sldChg chg="modSp add">
        <pc:chgData name="Cristian Opariuc-Dan" userId="3a8daebeb875581d" providerId="LiveId" clId="{6C738F56-C1FD-46C8-8F2E-9D43A85A4302}" dt="2021-08-19T15:45:53.070" v="24904"/>
        <pc:sldMkLst>
          <pc:docMk/>
          <pc:sldMk cId="257366745" sldId="286"/>
        </pc:sldMkLst>
        <pc:spChg chg="mod">
          <ac:chgData name="Cristian Opariuc-Dan" userId="3a8daebeb875581d" providerId="LiveId" clId="{6C738F56-C1FD-46C8-8F2E-9D43A85A4302}" dt="2021-08-19T15:45:53.070" v="24904"/>
          <ac:spMkLst>
            <pc:docMk/>
            <pc:sldMk cId="257366745" sldId="286"/>
            <ac:spMk id="14" creationId="{00000000-0000-0000-0000-000000000000}"/>
          </ac:spMkLst>
        </pc:spChg>
      </pc:sldChg>
      <pc:sldChg chg="add del">
        <pc:chgData name="Cristian Opariuc-Dan" userId="3a8daebeb875581d" providerId="LiveId" clId="{6C738F56-C1FD-46C8-8F2E-9D43A85A4302}" dt="2021-08-14T08:58:59.535" v="24878" actId="47"/>
        <pc:sldMkLst>
          <pc:docMk/>
          <pc:sldMk cId="1264874163" sldId="286"/>
        </pc:sldMkLst>
      </pc:sldChg>
      <pc:sldChg chg="add del">
        <pc:chgData name="Cristian Opariuc-Dan" userId="3a8daebeb875581d" providerId="LiveId" clId="{6C738F56-C1FD-46C8-8F2E-9D43A85A4302}" dt="2021-08-19T15:45:28.905" v="24901" actId="47"/>
        <pc:sldMkLst>
          <pc:docMk/>
          <pc:sldMk cId="3904663400" sldId="287"/>
        </pc:sldMkLst>
      </pc:sldChg>
    </pc:docChg>
  </pc:docChgLst>
  <pc:docChgLst>
    <pc:chgData name="Cristian Opariuc-Dan" userId="3a8daebeb875581d" providerId="LiveId" clId="{C16DCDEA-E7E2-4528-8605-8BD3DB3E1B4E}"/>
    <pc:docChg chg="modSld">
      <pc:chgData name="Cristian Opariuc-Dan" userId="3a8daebeb875581d" providerId="LiveId" clId="{C16DCDEA-E7E2-4528-8605-8BD3DB3E1B4E}" dt="2021-08-29T13:49:07.350" v="9" actId="20577"/>
      <pc:docMkLst>
        <pc:docMk/>
      </pc:docMkLst>
      <pc:sldChg chg="modSp">
        <pc:chgData name="Cristian Opariuc-Dan" userId="3a8daebeb875581d" providerId="LiveId" clId="{C16DCDEA-E7E2-4528-8605-8BD3DB3E1B4E}" dt="2021-08-29T13:48:14.132" v="4" actId="20577"/>
        <pc:sldMkLst>
          <pc:docMk/>
          <pc:sldMk cId="3249056357" sldId="267"/>
        </pc:sldMkLst>
        <pc:spChg chg="mod">
          <ac:chgData name="Cristian Opariuc-Dan" userId="3a8daebeb875581d" providerId="LiveId" clId="{C16DCDEA-E7E2-4528-8605-8BD3DB3E1B4E}" dt="2021-08-29T13:48:14.132" v="4" actId="20577"/>
          <ac:spMkLst>
            <pc:docMk/>
            <pc:sldMk cId="3249056357" sldId="267"/>
            <ac:spMk id="14" creationId="{00000000-0000-0000-0000-000000000000}"/>
          </ac:spMkLst>
        </pc:spChg>
      </pc:sldChg>
      <pc:sldChg chg="modSp mod modAnim">
        <pc:chgData name="Cristian Opariuc-Dan" userId="3a8daebeb875581d" providerId="LiveId" clId="{C16DCDEA-E7E2-4528-8605-8BD3DB3E1B4E}" dt="2021-08-29T13:48:50.084" v="6" actId="14100"/>
        <pc:sldMkLst>
          <pc:docMk/>
          <pc:sldMk cId="761694488" sldId="268"/>
        </pc:sldMkLst>
        <pc:spChg chg="mod">
          <ac:chgData name="Cristian Opariuc-Dan" userId="3a8daebeb875581d" providerId="LiveId" clId="{C16DCDEA-E7E2-4528-8605-8BD3DB3E1B4E}" dt="2021-08-29T13:48:50.084" v="6" actId="14100"/>
          <ac:spMkLst>
            <pc:docMk/>
            <pc:sldMk cId="761694488" sldId="268"/>
            <ac:spMk id="14" creationId="{00000000-0000-0000-0000-000000000000}"/>
          </ac:spMkLst>
        </pc:spChg>
      </pc:sldChg>
      <pc:sldChg chg="modSp">
        <pc:chgData name="Cristian Opariuc-Dan" userId="3a8daebeb875581d" providerId="LiveId" clId="{C16DCDEA-E7E2-4528-8605-8BD3DB3E1B4E}" dt="2021-08-29T13:49:07.350" v="9" actId="20577"/>
        <pc:sldMkLst>
          <pc:docMk/>
          <pc:sldMk cId="2533440804" sldId="285"/>
        </pc:sldMkLst>
        <pc:spChg chg="mod">
          <ac:chgData name="Cristian Opariuc-Dan" userId="3a8daebeb875581d" providerId="LiveId" clId="{C16DCDEA-E7E2-4528-8605-8BD3DB3E1B4E}" dt="2021-08-29T13:49:07.350" v="9" actId="20577"/>
          <ac:spMkLst>
            <pc:docMk/>
            <pc:sldMk cId="2533440804" sldId="285"/>
            <ac:spMk id="14" creationId="{00000000-0000-0000-0000-000000000000}"/>
          </ac:spMkLst>
        </pc:spChg>
      </pc:sldChg>
    </pc:docChg>
  </pc:docChgLst>
  <pc:docChgLst>
    <pc:chgData name="Cristian Opariuc-Dan" userId="3a8daebeb875581d" providerId="LiveId" clId="{4787F774-361B-4157-B68A-A3DB83AD8194}"/>
    <pc:docChg chg="undo custSel addSld delSld modSld">
      <pc:chgData name="Cristian Opariuc-Dan" userId="3a8daebeb875581d" providerId="LiveId" clId="{4787F774-361B-4157-B68A-A3DB83AD8194}" dt="2022-02-09T15:08:35.200" v="1032" actId="27636"/>
      <pc:docMkLst>
        <pc:docMk/>
      </pc:docMkLst>
      <pc:sldChg chg="modSp mod">
        <pc:chgData name="Cristian Opariuc-Dan" userId="3a8daebeb875581d" providerId="LiveId" clId="{4787F774-361B-4157-B68A-A3DB83AD8194}" dt="2022-02-09T15:08:35.200" v="1032" actId="27636"/>
        <pc:sldMkLst>
          <pc:docMk/>
          <pc:sldMk cId="1652133998" sldId="256"/>
        </pc:sldMkLst>
        <pc:spChg chg="mod">
          <ac:chgData name="Cristian Opariuc-Dan" userId="3a8daebeb875581d" providerId="LiveId" clId="{4787F774-361B-4157-B68A-A3DB83AD8194}" dt="2022-02-09T15:08:35.200" v="1032" actId="27636"/>
          <ac:spMkLst>
            <pc:docMk/>
            <pc:sldMk cId="1652133998" sldId="256"/>
            <ac:spMk id="7" creationId="{00000000-0000-0000-0000-000000000000}"/>
          </ac:spMkLst>
        </pc:spChg>
      </pc:sldChg>
      <pc:sldChg chg="del">
        <pc:chgData name="Cristian Opariuc-Dan" userId="3a8daebeb875581d" providerId="LiveId" clId="{4787F774-361B-4157-B68A-A3DB83AD8194}" dt="2022-02-07T19:51:18.929" v="1029" actId="47"/>
        <pc:sldMkLst>
          <pc:docMk/>
          <pc:sldMk cId="1654255301" sldId="257"/>
        </pc:sldMkLst>
      </pc:sldChg>
      <pc:sldChg chg="modSp mod">
        <pc:chgData name="Cristian Opariuc-Dan" userId="3a8daebeb875581d" providerId="LiveId" clId="{4787F774-361B-4157-B68A-A3DB83AD8194}" dt="2022-02-05T17:51:38.403" v="1028" actId="6549"/>
        <pc:sldMkLst>
          <pc:docMk/>
          <pc:sldMk cId="132884364" sldId="261"/>
        </pc:sldMkLst>
        <pc:spChg chg="mod">
          <ac:chgData name="Cristian Opariuc-Dan" userId="3a8daebeb875581d" providerId="LiveId" clId="{4787F774-361B-4157-B68A-A3DB83AD8194}" dt="2022-02-05T17:51:38.403" v="1028" actId="6549"/>
          <ac:spMkLst>
            <pc:docMk/>
            <pc:sldMk cId="132884364" sldId="261"/>
            <ac:spMk id="3" creationId="{00000000-0000-0000-0000-000000000000}"/>
          </ac:spMkLst>
        </pc:spChg>
      </pc:sldChg>
      <pc:sldChg chg="modSp mod modAnim">
        <pc:chgData name="Cristian Opariuc-Dan" userId="3a8daebeb875581d" providerId="LiveId" clId="{4787F774-361B-4157-B68A-A3DB83AD8194}" dt="2022-02-05T17:50:53.860" v="1019"/>
        <pc:sldMkLst>
          <pc:docMk/>
          <pc:sldMk cId="1887387316" sldId="284"/>
        </pc:sldMkLst>
        <pc:spChg chg="mod">
          <ac:chgData name="Cristian Opariuc-Dan" userId="3a8daebeb875581d" providerId="LiveId" clId="{4787F774-361B-4157-B68A-A3DB83AD8194}" dt="2022-02-05T17:50:53.860" v="1019"/>
          <ac:spMkLst>
            <pc:docMk/>
            <pc:sldMk cId="1887387316" sldId="284"/>
            <ac:spMk id="13" creationId="{00000000-0000-0000-0000-000000000000}"/>
          </ac:spMkLst>
        </pc:spChg>
        <pc:spChg chg="mod">
          <ac:chgData name="Cristian Opariuc-Dan" userId="3a8daebeb875581d" providerId="LiveId" clId="{4787F774-361B-4157-B68A-A3DB83AD8194}" dt="2022-02-05T17:49:58.228" v="975" actId="20577"/>
          <ac:spMkLst>
            <pc:docMk/>
            <pc:sldMk cId="1887387316" sldId="284"/>
            <ac:spMk id="14" creationId="{00000000-0000-0000-0000-000000000000}"/>
          </ac:spMkLst>
        </pc:spChg>
      </pc:sldChg>
      <pc:sldChg chg="del">
        <pc:chgData name="Cristian Opariuc-Dan" userId="3a8daebeb875581d" providerId="LiveId" clId="{4787F774-361B-4157-B68A-A3DB83AD8194}" dt="2022-02-09T15:08:23.739" v="1030" actId="47"/>
        <pc:sldMkLst>
          <pc:docMk/>
          <pc:sldMk cId="1318265026" sldId="289"/>
        </pc:sldMkLst>
      </pc:sldChg>
      <pc:sldChg chg="add del">
        <pc:chgData name="Cristian Opariuc-Dan" userId="3a8daebeb875581d" providerId="LiveId" clId="{4787F774-361B-4157-B68A-A3DB83AD8194}" dt="2022-02-05T17:38:05.025" v="53" actId="2890"/>
        <pc:sldMkLst>
          <pc:docMk/>
          <pc:sldMk cId="2564522628" sldId="290"/>
        </pc:sldMkLst>
      </pc:sldChg>
    </pc:docChg>
  </pc:docChgLst>
  <pc:docChgLst>
    <pc:chgData name="Cristian Opariuc-Dan" userId="3a8daebeb875581d" providerId="LiveId" clId="{FD40CA21-4435-4879-AB9A-CBB83945795E}"/>
    <pc:docChg chg="undo redo custSel addSld delSld modSld">
      <pc:chgData name="Cristian Opariuc-Dan" userId="3a8daebeb875581d" providerId="LiveId" clId="{FD40CA21-4435-4879-AB9A-CBB83945795E}" dt="2021-07-28T10:02:09.230" v="522" actId="1076"/>
      <pc:docMkLst>
        <pc:docMk/>
      </pc:docMkLst>
      <pc:sldChg chg="modSp mod">
        <pc:chgData name="Cristian Opariuc-Dan" userId="3a8daebeb875581d" providerId="LiveId" clId="{FD40CA21-4435-4879-AB9A-CBB83945795E}" dt="2021-07-28T09:59:12.054" v="466" actId="20577"/>
        <pc:sldMkLst>
          <pc:docMk/>
          <pc:sldMk cId="1652133998" sldId="256"/>
        </pc:sldMkLst>
        <pc:spChg chg="mod">
          <ac:chgData name="Cristian Opariuc-Dan" userId="3a8daebeb875581d" providerId="LiveId" clId="{FD40CA21-4435-4879-AB9A-CBB83945795E}" dt="2021-07-28T09:50:54.661" v="388" actId="1035"/>
          <ac:spMkLst>
            <pc:docMk/>
            <pc:sldMk cId="1652133998" sldId="256"/>
            <ac:spMk id="6" creationId="{00000000-0000-0000-0000-000000000000}"/>
          </ac:spMkLst>
        </pc:spChg>
        <pc:spChg chg="mod">
          <ac:chgData name="Cristian Opariuc-Dan" userId="3a8daebeb875581d" providerId="LiveId" clId="{FD40CA21-4435-4879-AB9A-CBB83945795E}" dt="2021-07-28T09:59:12.054" v="466" actId="20577"/>
          <ac:spMkLst>
            <pc:docMk/>
            <pc:sldMk cId="1652133998" sldId="256"/>
            <ac:spMk id="7" creationId="{00000000-0000-0000-0000-000000000000}"/>
          </ac:spMkLst>
        </pc:spChg>
        <pc:picChg chg="mod">
          <ac:chgData name="Cristian Opariuc-Dan" userId="3a8daebeb875581d" providerId="LiveId" clId="{FD40CA21-4435-4879-AB9A-CBB83945795E}" dt="2021-07-28T09:43:22.825" v="345" actId="1440"/>
          <ac:picMkLst>
            <pc:docMk/>
            <pc:sldMk cId="1652133998" sldId="256"/>
            <ac:picMk id="4" creationId="{00000000-0000-0000-0000-000000000000}"/>
          </ac:picMkLst>
        </pc:picChg>
      </pc:sldChg>
      <pc:sldChg chg="del">
        <pc:chgData name="Cristian Opariuc-Dan" userId="3a8daebeb875581d" providerId="LiveId" clId="{FD40CA21-4435-4879-AB9A-CBB83945795E}" dt="2021-07-28T09:46:54.458" v="360" actId="47"/>
        <pc:sldMkLst>
          <pc:docMk/>
          <pc:sldMk cId="4010278615" sldId="258"/>
        </pc:sldMkLst>
      </pc:sldChg>
      <pc:sldChg chg="del">
        <pc:chgData name="Cristian Opariuc-Dan" userId="3a8daebeb875581d" providerId="LiveId" clId="{FD40CA21-4435-4879-AB9A-CBB83945795E}" dt="2021-07-28T09:46:55.338" v="361" actId="47"/>
        <pc:sldMkLst>
          <pc:docMk/>
          <pc:sldMk cId="2853788422" sldId="259"/>
        </pc:sldMkLst>
      </pc:sldChg>
      <pc:sldChg chg="del">
        <pc:chgData name="Cristian Opariuc-Dan" userId="3a8daebeb875581d" providerId="LiveId" clId="{FD40CA21-4435-4879-AB9A-CBB83945795E}" dt="2021-07-28T09:47:00.508" v="362" actId="47"/>
        <pc:sldMkLst>
          <pc:docMk/>
          <pc:sldMk cId="4224509479" sldId="260"/>
        </pc:sldMkLst>
      </pc:sldChg>
      <pc:sldChg chg="addSp modSp add del mod">
        <pc:chgData name="Cristian Opariuc-Dan" userId="3a8daebeb875581d" providerId="LiveId" clId="{FD40CA21-4435-4879-AB9A-CBB83945795E}" dt="2021-07-28T10:02:09.230" v="522" actId="1076"/>
        <pc:sldMkLst>
          <pc:docMk/>
          <pc:sldMk cId="132884364" sldId="261"/>
        </pc:sldMkLst>
        <pc:spChg chg="mod">
          <ac:chgData name="Cristian Opariuc-Dan" userId="3a8daebeb875581d" providerId="LiveId" clId="{FD40CA21-4435-4879-AB9A-CBB83945795E}" dt="2021-07-28T10:01:20.235" v="517" actId="122"/>
          <ac:spMkLst>
            <pc:docMk/>
            <pc:sldMk cId="132884364" sldId="261"/>
            <ac:spMk id="2" creationId="{00000000-0000-0000-0000-000000000000}"/>
          </ac:spMkLst>
        </pc:spChg>
        <pc:picChg chg="add mod">
          <ac:chgData name="Cristian Opariuc-Dan" userId="3a8daebeb875581d" providerId="LiveId" clId="{FD40CA21-4435-4879-AB9A-CBB83945795E}" dt="2021-07-28T10:01:31.787" v="519" actId="1076"/>
          <ac:picMkLst>
            <pc:docMk/>
            <pc:sldMk cId="132884364" sldId="261"/>
            <ac:picMk id="1026" creationId="{871C1B88-F5ED-4422-B89B-52AA9C84AFD4}"/>
          </ac:picMkLst>
        </pc:picChg>
        <pc:picChg chg="add mod">
          <ac:chgData name="Cristian Opariuc-Dan" userId="3a8daebeb875581d" providerId="LiveId" clId="{FD40CA21-4435-4879-AB9A-CBB83945795E}" dt="2021-07-28T10:02:09.230" v="522" actId="1076"/>
          <ac:picMkLst>
            <pc:docMk/>
            <pc:sldMk cId="132884364" sldId="261"/>
            <ac:picMk id="1028" creationId="{509DA2FB-417F-4E4F-84C6-165A94A89763}"/>
          </ac:picMkLst>
        </pc:picChg>
      </pc:sldChg>
      <pc:sldChg chg="del">
        <pc:chgData name="Cristian Opariuc-Dan" userId="3a8daebeb875581d" providerId="LiveId" clId="{FD40CA21-4435-4879-AB9A-CBB83945795E}" dt="2021-07-28T09:59:29.580" v="471" actId="47"/>
        <pc:sldMkLst>
          <pc:docMk/>
          <pc:sldMk cId="2224495804" sldId="262"/>
        </pc:sldMkLst>
      </pc:sldChg>
      <pc:sldChg chg="del">
        <pc:chgData name="Cristian Opariuc-Dan" userId="3a8daebeb875581d" providerId="LiveId" clId="{FD40CA21-4435-4879-AB9A-CBB83945795E}" dt="2021-07-28T09:59:30.455" v="472" actId="47"/>
        <pc:sldMkLst>
          <pc:docMk/>
          <pc:sldMk cId="1527004159" sldId="263"/>
        </pc:sldMkLst>
      </pc:sldChg>
      <pc:sldChg chg="del">
        <pc:chgData name="Cristian Opariuc-Dan" userId="3a8daebeb875581d" providerId="LiveId" clId="{FD40CA21-4435-4879-AB9A-CBB83945795E}" dt="2021-07-28T09:59:31.267" v="473" actId="47"/>
        <pc:sldMkLst>
          <pc:docMk/>
          <pc:sldMk cId="1800380133" sldId="264"/>
        </pc:sldMkLst>
      </pc:sldChg>
      <pc:sldChg chg="del">
        <pc:chgData name="Cristian Opariuc-Dan" userId="3a8daebeb875581d" providerId="LiveId" clId="{FD40CA21-4435-4879-AB9A-CBB83945795E}" dt="2021-07-28T09:59:31.986" v="474" actId="47"/>
        <pc:sldMkLst>
          <pc:docMk/>
          <pc:sldMk cId="3197023440" sldId="265"/>
        </pc:sldMkLst>
      </pc:sldChg>
      <pc:sldChg chg="del">
        <pc:chgData name="Cristian Opariuc-Dan" userId="3a8daebeb875581d" providerId="LiveId" clId="{FD40CA21-4435-4879-AB9A-CBB83945795E}" dt="2021-07-28T09:59:22.611" v="467" actId="47"/>
        <pc:sldMkLst>
          <pc:docMk/>
          <pc:sldMk cId="3683544629" sldId="266"/>
        </pc:sldMkLst>
      </pc:sldChg>
      <pc:sldChg chg="del">
        <pc:chgData name="Cristian Opariuc-Dan" userId="3a8daebeb875581d" providerId="LiveId" clId="{FD40CA21-4435-4879-AB9A-CBB83945795E}" dt="2021-07-28T09:59:23.486" v="468" actId="47"/>
        <pc:sldMkLst>
          <pc:docMk/>
          <pc:sldMk cId="1315647518" sldId="268"/>
        </pc:sldMkLst>
      </pc:sldChg>
    </pc:docChg>
  </pc:docChgLst>
  <pc:docChgLst>
    <pc:chgData name="Cristian Opariuc-Dan" userId="3a8daebeb875581d" providerId="LiveId" clId="{A1F69E19-8E8C-4781-9AB8-3C0EF47097AD}"/>
    <pc:docChg chg="custSel addSld delSld modSld sldOrd">
      <pc:chgData name="Cristian Opariuc-Dan" userId="3a8daebeb875581d" providerId="LiveId" clId="{A1F69E19-8E8C-4781-9AB8-3C0EF47097AD}" dt="2022-01-21T17:16:48.377" v="2822" actId="14100"/>
      <pc:docMkLst>
        <pc:docMk/>
      </pc:docMkLst>
      <pc:sldChg chg="modSp mod">
        <pc:chgData name="Cristian Opariuc-Dan" userId="3a8daebeb875581d" providerId="LiveId" clId="{A1F69E19-8E8C-4781-9AB8-3C0EF47097AD}" dt="2022-01-21T17:13:48.147" v="2813" actId="1076"/>
        <pc:sldMkLst>
          <pc:docMk/>
          <pc:sldMk cId="1652133998" sldId="256"/>
        </pc:sldMkLst>
        <pc:spChg chg="mod">
          <ac:chgData name="Cristian Opariuc-Dan" userId="3a8daebeb875581d" providerId="LiveId" clId="{A1F69E19-8E8C-4781-9AB8-3C0EF47097AD}" dt="2022-01-21T17:13:48.147" v="2813" actId="1076"/>
          <ac:spMkLst>
            <pc:docMk/>
            <pc:sldMk cId="1652133998" sldId="256"/>
            <ac:spMk id="6" creationId="{00000000-0000-0000-0000-000000000000}"/>
          </ac:spMkLst>
        </pc:spChg>
        <pc:spChg chg="mod">
          <ac:chgData name="Cristian Opariuc-Dan" userId="3a8daebeb875581d" providerId="LiveId" clId="{A1F69E19-8E8C-4781-9AB8-3C0EF47097AD}" dt="2022-01-21T17:13:41.770" v="2812" actId="27636"/>
          <ac:spMkLst>
            <pc:docMk/>
            <pc:sldMk cId="1652133998" sldId="256"/>
            <ac:spMk id="7" creationId="{00000000-0000-0000-0000-000000000000}"/>
          </ac:spMkLst>
        </pc:spChg>
      </pc:sldChg>
      <pc:sldChg chg="modSp mod modAnim">
        <pc:chgData name="Cristian Opariuc-Dan" userId="3a8daebeb875581d" providerId="LiveId" clId="{A1F69E19-8E8C-4781-9AB8-3C0EF47097AD}" dt="2022-01-21T17:06:15.316" v="2412" actId="6549"/>
        <pc:sldMkLst>
          <pc:docMk/>
          <pc:sldMk cId="1654255301" sldId="257"/>
        </pc:sldMkLst>
        <pc:spChg chg="mod">
          <ac:chgData name="Cristian Opariuc-Dan" userId="3a8daebeb875581d" providerId="LiveId" clId="{A1F69E19-8E8C-4781-9AB8-3C0EF47097AD}" dt="2022-01-21T17:06:15.316" v="2412" actId="6549"/>
          <ac:spMkLst>
            <pc:docMk/>
            <pc:sldMk cId="1654255301" sldId="257"/>
            <ac:spMk id="14" creationId="{00000000-0000-0000-0000-000000000000}"/>
          </ac:spMkLst>
        </pc:spChg>
      </pc:sldChg>
      <pc:sldChg chg="del">
        <pc:chgData name="Cristian Opariuc-Dan" userId="3a8daebeb875581d" providerId="LiveId" clId="{A1F69E19-8E8C-4781-9AB8-3C0EF47097AD}" dt="2022-01-19T06:01:47.467" v="64" actId="47"/>
        <pc:sldMkLst>
          <pc:docMk/>
          <pc:sldMk cId="2455413076" sldId="263"/>
        </pc:sldMkLst>
      </pc:sldChg>
      <pc:sldChg chg="del">
        <pc:chgData name="Cristian Opariuc-Dan" userId="3a8daebeb875581d" providerId="LiveId" clId="{A1F69E19-8E8C-4781-9AB8-3C0EF47097AD}" dt="2022-01-19T06:01:37.929" v="59" actId="47"/>
        <pc:sldMkLst>
          <pc:docMk/>
          <pc:sldMk cId="794183096" sldId="264"/>
        </pc:sldMkLst>
      </pc:sldChg>
      <pc:sldChg chg="del">
        <pc:chgData name="Cristian Opariuc-Dan" userId="3a8daebeb875581d" providerId="LiveId" clId="{A1F69E19-8E8C-4781-9AB8-3C0EF47097AD}" dt="2022-01-19T06:01:39.466" v="61" actId="47"/>
        <pc:sldMkLst>
          <pc:docMk/>
          <pc:sldMk cId="3898858726" sldId="266"/>
        </pc:sldMkLst>
      </pc:sldChg>
      <pc:sldChg chg="del">
        <pc:chgData name="Cristian Opariuc-Dan" userId="3a8daebeb875581d" providerId="LiveId" clId="{A1F69E19-8E8C-4781-9AB8-3C0EF47097AD}" dt="2022-01-19T06:01:40.460" v="62" actId="47"/>
        <pc:sldMkLst>
          <pc:docMk/>
          <pc:sldMk cId="3249056357" sldId="267"/>
        </pc:sldMkLst>
      </pc:sldChg>
      <pc:sldChg chg="del">
        <pc:chgData name="Cristian Opariuc-Dan" userId="3a8daebeb875581d" providerId="LiveId" clId="{A1F69E19-8E8C-4781-9AB8-3C0EF47097AD}" dt="2022-01-19T05:58:59.468" v="0" actId="47"/>
        <pc:sldMkLst>
          <pc:docMk/>
          <pc:sldMk cId="761694488" sldId="268"/>
        </pc:sldMkLst>
      </pc:sldChg>
      <pc:sldChg chg="addSp delSp modSp mod delAnim modAnim">
        <pc:chgData name="Cristian Opariuc-Dan" userId="3a8daebeb875581d" providerId="LiveId" clId="{A1F69E19-8E8C-4781-9AB8-3C0EF47097AD}" dt="2022-01-21T17:06:02.797" v="2411" actId="313"/>
        <pc:sldMkLst>
          <pc:docMk/>
          <pc:sldMk cId="168693749" sldId="269"/>
        </pc:sldMkLst>
        <pc:spChg chg="del">
          <ac:chgData name="Cristian Opariuc-Dan" userId="3a8daebeb875581d" providerId="LiveId" clId="{A1F69E19-8E8C-4781-9AB8-3C0EF47097AD}" dt="2022-01-19T06:05:34.508" v="102" actId="478"/>
          <ac:spMkLst>
            <pc:docMk/>
            <pc:sldMk cId="168693749" sldId="269"/>
            <ac:spMk id="12" creationId="{D35A7B92-7611-4065-A673-34518E09ED7D}"/>
          </ac:spMkLst>
        </pc:spChg>
        <pc:spChg chg="mod">
          <ac:chgData name="Cristian Opariuc-Dan" userId="3a8daebeb875581d" providerId="LiveId" clId="{A1F69E19-8E8C-4781-9AB8-3C0EF47097AD}" dt="2022-01-19T06:02:13.840" v="98" actId="20577"/>
          <ac:spMkLst>
            <pc:docMk/>
            <pc:sldMk cId="168693749" sldId="269"/>
            <ac:spMk id="13" creationId="{00000000-0000-0000-0000-000000000000}"/>
          </ac:spMkLst>
        </pc:spChg>
        <pc:spChg chg="mod">
          <ac:chgData name="Cristian Opariuc-Dan" userId="3a8daebeb875581d" providerId="LiveId" clId="{A1F69E19-8E8C-4781-9AB8-3C0EF47097AD}" dt="2022-01-21T17:06:02.797" v="2411" actId="313"/>
          <ac:spMkLst>
            <pc:docMk/>
            <pc:sldMk cId="168693749" sldId="269"/>
            <ac:spMk id="14" creationId="{00000000-0000-0000-0000-000000000000}"/>
          </ac:spMkLst>
        </pc:spChg>
        <pc:grpChg chg="del">
          <ac:chgData name="Cristian Opariuc-Dan" userId="3a8daebeb875581d" providerId="LiveId" clId="{A1F69E19-8E8C-4781-9AB8-3C0EF47097AD}" dt="2022-01-19T06:03:54.484" v="99" actId="478"/>
          <ac:grpSpMkLst>
            <pc:docMk/>
            <pc:sldMk cId="168693749" sldId="269"/>
            <ac:grpSpMk id="4" creationId="{1A739C06-9662-4A17-943A-93F4343839EF}"/>
          </ac:grpSpMkLst>
        </pc:grpChg>
        <pc:picChg chg="del">
          <ac:chgData name="Cristian Opariuc-Dan" userId="3a8daebeb875581d" providerId="LiveId" clId="{A1F69E19-8E8C-4781-9AB8-3C0EF47097AD}" dt="2022-01-19T06:03:55.178" v="100" actId="478"/>
          <ac:picMkLst>
            <pc:docMk/>
            <pc:sldMk cId="168693749" sldId="269"/>
            <ac:picMk id="11" creationId="{5035C376-31AA-43B6-8C46-545167DF40D5}"/>
          </ac:picMkLst>
        </pc:picChg>
        <pc:picChg chg="del">
          <ac:chgData name="Cristian Opariuc-Dan" userId="3a8daebeb875581d" providerId="LiveId" clId="{A1F69E19-8E8C-4781-9AB8-3C0EF47097AD}" dt="2022-01-19T06:03:56.106" v="101" actId="478"/>
          <ac:picMkLst>
            <pc:docMk/>
            <pc:sldMk cId="168693749" sldId="269"/>
            <ac:picMk id="16" creationId="{E35C0B9D-9651-448C-9CB3-A68522C9ACFC}"/>
          </ac:picMkLst>
        </pc:picChg>
        <pc:picChg chg="add mod">
          <ac:chgData name="Cristian Opariuc-Dan" userId="3a8daebeb875581d" providerId="LiveId" clId="{A1F69E19-8E8C-4781-9AB8-3C0EF47097AD}" dt="2022-01-19T06:19:54.978" v="289" actId="1038"/>
          <ac:picMkLst>
            <pc:docMk/>
            <pc:sldMk cId="168693749" sldId="269"/>
            <ac:picMk id="1026" creationId="{FBDC4C92-67D2-47A8-B815-E10DFF613562}"/>
          </ac:picMkLst>
        </pc:picChg>
      </pc:sldChg>
      <pc:sldChg chg="del">
        <pc:chgData name="Cristian Opariuc-Dan" userId="3a8daebeb875581d" providerId="LiveId" clId="{A1F69E19-8E8C-4781-9AB8-3C0EF47097AD}" dt="2022-01-19T06:08:23.585" v="118" actId="47"/>
        <pc:sldMkLst>
          <pc:docMk/>
          <pc:sldMk cId="76009055" sldId="270"/>
        </pc:sldMkLst>
      </pc:sldChg>
      <pc:sldChg chg="del">
        <pc:chgData name="Cristian Opariuc-Dan" userId="3a8daebeb875581d" providerId="LiveId" clId="{A1F69E19-8E8C-4781-9AB8-3C0EF47097AD}" dt="2022-01-19T06:01:54.586" v="69" actId="47"/>
        <pc:sldMkLst>
          <pc:docMk/>
          <pc:sldMk cId="2953835210" sldId="271"/>
        </pc:sldMkLst>
      </pc:sldChg>
      <pc:sldChg chg="del">
        <pc:chgData name="Cristian Opariuc-Dan" userId="3a8daebeb875581d" providerId="LiveId" clId="{A1F69E19-8E8C-4781-9AB8-3C0EF47097AD}" dt="2022-01-19T06:01:21.790" v="58" actId="47"/>
        <pc:sldMkLst>
          <pc:docMk/>
          <pc:sldMk cId="2803469195" sldId="272"/>
        </pc:sldMkLst>
      </pc:sldChg>
      <pc:sldChg chg="del">
        <pc:chgData name="Cristian Opariuc-Dan" userId="3a8daebeb875581d" providerId="LiveId" clId="{A1F69E19-8E8C-4781-9AB8-3C0EF47097AD}" dt="2022-01-19T06:01:49.156" v="65" actId="47"/>
        <pc:sldMkLst>
          <pc:docMk/>
          <pc:sldMk cId="3822793576" sldId="273"/>
        </pc:sldMkLst>
      </pc:sldChg>
      <pc:sldChg chg="del">
        <pc:chgData name="Cristian Opariuc-Dan" userId="3a8daebeb875581d" providerId="LiveId" clId="{A1F69E19-8E8C-4781-9AB8-3C0EF47097AD}" dt="2022-01-19T06:01:50.295" v="66" actId="47"/>
        <pc:sldMkLst>
          <pc:docMk/>
          <pc:sldMk cId="1587038741" sldId="274"/>
        </pc:sldMkLst>
      </pc:sldChg>
      <pc:sldChg chg="del">
        <pc:chgData name="Cristian Opariuc-Dan" userId="3a8daebeb875581d" providerId="LiveId" clId="{A1F69E19-8E8C-4781-9AB8-3C0EF47097AD}" dt="2022-01-19T06:01:51.592" v="67" actId="47"/>
        <pc:sldMkLst>
          <pc:docMk/>
          <pc:sldMk cId="3936174553" sldId="275"/>
        </pc:sldMkLst>
      </pc:sldChg>
      <pc:sldChg chg="del">
        <pc:chgData name="Cristian Opariuc-Dan" userId="3a8daebeb875581d" providerId="LiveId" clId="{A1F69E19-8E8C-4781-9AB8-3C0EF47097AD}" dt="2022-01-19T06:01:52.438" v="68" actId="47"/>
        <pc:sldMkLst>
          <pc:docMk/>
          <pc:sldMk cId="1545478918" sldId="276"/>
        </pc:sldMkLst>
      </pc:sldChg>
      <pc:sldChg chg="del">
        <pc:chgData name="Cristian Opariuc-Dan" userId="3a8daebeb875581d" providerId="LiveId" clId="{A1F69E19-8E8C-4781-9AB8-3C0EF47097AD}" dt="2022-01-19T06:01:55.586" v="70" actId="47"/>
        <pc:sldMkLst>
          <pc:docMk/>
          <pc:sldMk cId="1734669419" sldId="277"/>
        </pc:sldMkLst>
      </pc:sldChg>
      <pc:sldChg chg="del">
        <pc:chgData name="Cristian Opariuc-Dan" userId="3a8daebeb875581d" providerId="LiveId" clId="{A1F69E19-8E8C-4781-9AB8-3C0EF47097AD}" dt="2022-01-19T06:01:20.774" v="57" actId="47"/>
        <pc:sldMkLst>
          <pc:docMk/>
          <pc:sldMk cId="461565283" sldId="278"/>
        </pc:sldMkLst>
      </pc:sldChg>
      <pc:sldChg chg="del">
        <pc:chgData name="Cristian Opariuc-Dan" userId="3a8daebeb875581d" providerId="LiveId" clId="{A1F69E19-8E8C-4781-9AB8-3C0EF47097AD}" dt="2022-01-19T06:01:15.117" v="54" actId="47"/>
        <pc:sldMkLst>
          <pc:docMk/>
          <pc:sldMk cId="1095596136" sldId="279"/>
        </pc:sldMkLst>
      </pc:sldChg>
      <pc:sldChg chg="del">
        <pc:chgData name="Cristian Opariuc-Dan" userId="3a8daebeb875581d" providerId="LiveId" clId="{A1F69E19-8E8C-4781-9AB8-3C0EF47097AD}" dt="2022-01-19T06:01:57.009" v="71" actId="47"/>
        <pc:sldMkLst>
          <pc:docMk/>
          <pc:sldMk cId="3876622113" sldId="280"/>
        </pc:sldMkLst>
      </pc:sldChg>
      <pc:sldChg chg="del">
        <pc:chgData name="Cristian Opariuc-Dan" userId="3a8daebeb875581d" providerId="LiveId" clId="{A1F69E19-8E8C-4781-9AB8-3C0EF47097AD}" dt="2022-01-19T06:01:19.134" v="56" actId="47"/>
        <pc:sldMkLst>
          <pc:docMk/>
          <pc:sldMk cId="2609826929" sldId="281"/>
        </pc:sldMkLst>
      </pc:sldChg>
      <pc:sldChg chg="del">
        <pc:chgData name="Cristian Opariuc-Dan" userId="3a8daebeb875581d" providerId="LiveId" clId="{A1F69E19-8E8C-4781-9AB8-3C0EF47097AD}" dt="2022-01-19T06:01:58.039" v="72" actId="47"/>
        <pc:sldMkLst>
          <pc:docMk/>
          <pc:sldMk cId="2893216380" sldId="282"/>
        </pc:sldMkLst>
      </pc:sldChg>
      <pc:sldChg chg="del">
        <pc:chgData name="Cristian Opariuc-Dan" userId="3a8daebeb875581d" providerId="LiveId" clId="{A1F69E19-8E8C-4781-9AB8-3C0EF47097AD}" dt="2022-01-19T06:01:17.635" v="55" actId="47"/>
        <pc:sldMkLst>
          <pc:docMk/>
          <pc:sldMk cId="1838116512" sldId="283"/>
        </pc:sldMkLst>
      </pc:sldChg>
      <pc:sldChg chg="addSp delSp modSp add mod modAnim">
        <pc:chgData name="Cristian Opariuc-Dan" userId="3a8daebeb875581d" providerId="LiveId" clId="{A1F69E19-8E8C-4781-9AB8-3C0EF47097AD}" dt="2022-01-19T06:35:49.978" v="517"/>
        <pc:sldMkLst>
          <pc:docMk/>
          <pc:sldMk cId="1370715062" sldId="285"/>
        </pc:sldMkLst>
        <pc:spChg chg="mod">
          <ac:chgData name="Cristian Opariuc-Dan" userId="3a8daebeb875581d" providerId="LiveId" clId="{A1F69E19-8E8C-4781-9AB8-3C0EF47097AD}" dt="2022-01-19T06:21:01.650" v="312" actId="20577"/>
          <ac:spMkLst>
            <pc:docMk/>
            <pc:sldMk cId="1370715062" sldId="285"/>
            <ac:spMk id="13" creationId="{00000000-0000-0000-0000-000000000000}"/>
          </ac:spMkLst>
        </pc:spChg>
        <pc:spChg chg="mod">
          <ac:chgData name="Cristian Opariuc-Dan" userId="3a8daebeb875581d" providerId="LiveId" clId="{A1F69E19-8E8C-4781-9AB8-3C0EF47097AD}" dt="2022-01-19T06:31:14.016" v="465" actId="113"/>
          <ac:spMkLst>
            <pc:docMk/>
            <pc:sldMk cId="1370715062" sldId="285"/>
            <ac:spMk id="14" creationId="{00000000-0000-0000-0000-000000000000}"/>
          </ac:spMkLst>
        </pc:spChg>
        <pc:picChg chg="add mod">
          <ac:chgData name="Cristian Opariuc-Dan" userId="3a8daebeb875581d" providerId="LiveId" clId="{A1F69E19-8E8C-4781-9AB8-3C0EF47097AD}" dt="2022-01-19T06:31:26.775" v="494" actId="1036"/>
          <ac:picMkLst>
            <pc:docMk/>
            <pc:sldMk cId="1370715062" sldId="285"/>
            <ac:picMk id="3" creationId="{8F2740A0-BF54-4813-8A90-06BE286BC346}"/>
          </ac:picMkLst>
        </pc:picChg>
        <pc:picChg chg="add del">
          <ac:chgData name="Cristian Opariuc-Dan" userId="3a8daebeb875581d" providerId="LiveId" clId="{A1F69E19-8E8C-4781-9AB8-3C0EF47097AD}" dt="2022-01-19T06:25:36.965" v="344" actId="478"/>
          <ac:picMkLst>
            <pc:docMk/>
            <pc:sldMk cId="1370715062" sldId="285"/>
            <ac:picMk id="5" creationId="{E5AB3E9D-6C00-4370-9526-C4F8168CA712}"/>
          </ac:picMkLst>
        </pc:picChg>
        <pc:picChg chg="add mod">
          <ac:chgData name="Cristian Opariuc-Dan" userId="3a8daebeb875581d" providerId="LiveId" clId="{A1F69E19-8E8C-4781-9AB8-3C0EF47097AD}" dt="2022-01-19T06:31:26.775" v="494" actId="1036"/>
          <ac:picMkLst>
            <pc:docMk/>
            <pc:sldMk cId="1370715062" sldId="285"/>
            <ac:picMk id="7" creationId="{5FCD809D-273D-4E83-B404-AD9B15D910D2}"/>
          </ac:picMkLst>
        </pc:picChg>
        <pc:picChg chg="add mod">
          <ac:chgData name="Cristian Opariuc-Dan" userId="3a8daebeb875581d" providerId="LiveId" clId="{A1F69E19-8E8C-4781-9AB8-3C0EF47097AD}" dt="2022-01-19T06:31:26.775" v="494" actId="1036"/>
          <ac:picMkLst>
            <pc:docMk/>
            <pc:sldMk cId="1370715062" sldId="285"/>
            <ac:picMk id="9" creationId="{CE41DF38-AA23-4AB0-9A0E-0B895D13FEAD}"/>
          </ac:picMkLst>
        </pc:picChg>
        <pc:picChg chg="add mod">
          <ac:chgData name="Cristian Opariuc-Dan" userId="3a8daebeb875581d" providerId="LiveId" clId="{A1F69E19-8E8C-4781-9AB8-3C0EF47097AD}" dt="2022-01-19T06:31:26.775" v="494" actId="1036"/>
          <ac:picMkLst>
            <pc:docMk/>
            <pc:sldMk cId="1370715062" sldId="285"/>
            <ac:picMk id="11" creationId="{431EAC68-9BF6-4A5D-AE9D-E07A5EB93224}"/>
          </ac:picMkLst>
        </pc:picChg>
        <pc:picChg chg="add mod">
          <ac:chgData name="Cristian Opariuc-Dan" userId="3a8daebeb875581d" providerId="LiveId" clId="{A1F69E19-8E8C-4781-9AB8-3C0EF47097AD}" dt="2022-01-19T06:31:26.775" v="494" actId="1036"/>
          <ac:picMkLst>
            <pc:docMk/>
            <pc:sldMk cId="1370715062" sldId="285"/>
            <ac:picMk id="15" creationId="{F92D666F-FE86-4D05-8C6D-FB9252A2B2C2}"/>
          </ac:picMkLst>
        </pc:picChg>
        <pc:picChg chg="add mod">
          <ac:chgData name="Cristian Opariuc-Dan" userId="3a8daebeb875581d" providerId="LiveId" clId="{A1F69E19-8E8C-4781-9AB8-3C0EF47097AD}" dt="2022-01-19T06:31:20.939" v="486" actId="1036"/>
          <ac:picMkLst>
            <pc:docMk/>
            <pc:sldMk cId="1370715062" sldId="285"/>
            <ac:picMk id="17" creationId="{5B65E775-0CF1-4070-80B5-EAB3582C93D8}"/>
          </ac:picMkLst>
        </pc:picChg>
        <pc:picChg chg="del">
          <ac:chgData name="Cristian Opariuc-Dan" userId="3a8daebeb875581d" providerId="LiveId" clId="{A1F69E19-8E8C-4781-9AB8-3C0EF47097AD}" dt="2022-01-19T06:21:25.653" v="313" actId="478"/>
          <ac:picMkLst>
            <pc:docMk/>
            <pc:sldMk cId="1370715062" sldId="285"/>
            <ac:picMk id="1026" creationId="{FBDC4C92-67D2-47A8-B815-E10DFF613562}"/>
          </ac:picMkLst>
        </pc:picChg>
      </pc:sldChg>
      <pc:sldChg chg="del">
        <pc:chgData name="Cristian Opariuc-Dan" userId="3a8daebeb875581d" providerId="LiveId" clId="{A1F69E19-8E8C-4781-9AB8-3C0EF47097AD}" dt="2022-01-19T06:01:42.413" v="63" actId="47"/>
        <pc:sldMkLst>
          <pc:docMk/>
          <pc:sldMk cId="2533440804" sldId="285"/>
        </pc:sldMkLst>
      </pc:sldChg>
      <pc:sldChg chg="del">
        <pc:chgData name="Cristian Opariuc-Dan" userId="3a8daebeb875581d" providerId="LiveId" clId="{A1F69E19-8E8C-4781-9AB8-3C0EF47097AD}" dt="2022-01-19T06:01:38.726" v="60" actId="47"/>
        <pc:sldMkLst>
          <pc:docMk/>
          <pc:sldMk cId="257366745" sldId="286"/>
        </pc:sldMkLst>
      </pc:sldChg>
      <pc:sldChg chg="addSp modSp add mod modAnim">
        <pc:chgData name="Cristian Opariuc-Dan" userId="3a8daebeb875581d" providerId="LiveId" clId="{A1F69E19-8E8C-4781-9AB8-3C0EF47097AD}" dt="2022-01-19T06:45:02.595" v="674" actId="1037"/>
        <pc:sldMkLst>
          <pc:docMk/>
          <pc:sldMk cId="840664726" sldId="286"/>
        </pc:sldMkLst>
        <pc:spChg chg="mod">
          <ac:chgData name="Cristian Opariuc-Dan" userId="3a8daebeb875581d" providerId="LiveId" clId="{A1F69E19-8E8C-4781-9AB8-3C0EF47097AD}" dt="2022-01-19T06:42:40.608" v="598" actId="20577"/>
          <ac:spMkLst>
            <pc:docMk/>
            <pc:sldMk cId="840664726" sldId="286"/>
            <ac:spMk id="14" creationId="{00000000-0000-0000-0000-000000000000}"/>
          </ac:spMkLst>
        </pc:spChg>
        <pc:grpChg chg="add mod">
          <ac:chgData name="Cristian Opariuc-Dan" userId="3a8daebeb875581d" providerId="LiveId" clId="{A1F69E19-8E8C-4781-9AB8-3C0EF47097AD}" dt="2022-01-19T06:36:39.864" v="521" actId="164"/>
          <ac:grpSpMkLst>
            <pc:docMk/>
            <pc:sldMk cId="840664726" sldId="286"/>
            <ac:grpSpMk id="2" creationId="{FA841610-14A1-41E5-B2AF-E5091FAACC41}"/>
          </ac:grpSpMkLst>
        </pc:grpChg>
        <pc:picChg chg="mod">
          <ac:chgData name="Cristian Opariuc-Dan" userId="3a8daebeb875581d" providerId="LiveId" clId="{A1F69E19-8E8C-4781-9AB8-3C0EF47097AD}" dt="2022-01-19T06:36:39.864" v="521" actId="164"/>
          <ac:picMkLst>
            <pc:docMk/>
            <pc:sldMk cId="840664726" sldId="286"/>
            <ac:picMk id="3" creationId="{8F2740A0-BF54-4813-8A90-06BE286BC346}"/>
          </ac:picMkLst>
        </pc:picChg>
        <pc:picChg chg="add mod">
          <ac:chgData name="Cristian Opariuc-Dan" userId="3a8daebeb875581d" providerId="LiveId" clId="{A1F69E19-8E8C-4781-9AB8-3C0EF47097AD}" dt="2022-01-19T06:37:33.652" v="527" actId="1076"/>
          <ac:picMkLst>
            <pc:docMk/>
            <pc:sldMk cId="840664726" sldId="286"/>
            <ac:picMk id="5" creationId="{7ECFB946-456B-4CD4-99C4-768292F8AD8E}"/>
          </ac:picMkLst>
        </pc:picChg>
        <pc:picChg chg="mod">
          <ac:chgData name="Cristian Opariuc-Dan" userId="3a8daebeb875581d" providerId="LiveId" clId="{A1F69E19-8E8C-4781-9AB8-3C0EF47097AD}" dt="2022-01-19T06:36:39.864" v="521" actId="164"/>
          <ac:picMkLst>
            <pc:docMk/>
            <pc:sldMk cId="840664726" sldId="286"/>
            <ac:picMk id="7" creationId="{5FCD809D-273D-4E83-B404-AD9B15D910D2}"/>
          </ac:picMkLst>
        </pc:picChg>
        <pc:picChg chg="add mod">
          <ac:chgData name="Cristian Opariuc-Dan" userId="3a8daebeb875581d" providerId="LiveId" clId="{A1F69E19-8E8C-4781-9AB8-3C0EF47097AD}" dt="2022-01-19T06:39:43.410" v="566" actId="1076"/>
          <ac:picMkLst>
            <pc:docMk/>
            <pc:sldMk cId="840664726" sldId="286"/>
            <ac:picMk id="8" creationId="{F5431F55-94D5-47BA-A563-ED4D75B5E8C0}"/>
          </ac:picMkLst>
        </pc:picChg>
        <pc:picChg chg="mod">
          <ac:chgData name="Cristian Opariuc-Dan" userId="3a8daebeb875581d" providerId="LiveId" clId="{A1F69E19-8E8C-4781-9AB8-3C0EF47097AD}" dt="2022-01-19T06:36:39.864" v="521" actId="164"/>
          <ac:picMkLst>
            <pc:docMk/>
            <pc:sldMk cId="840664726" sldId="286"/>
            <ac:picMk id="9" creationId="{CE41DF38-AA23-4AB0-9A0E-0B895D13FEAD}"/>
          </ac:picMkLst>
        </pc:picChg>
        <pc:picChg chg="mod">
          <ac:chgData name="Cristian Opariuc-Dan" userId="3a8daebeb875581d" providerId="LiveId" clId="{A1F69E19-8E8C-4781-9AB8-3C0EF47097AD}" dt="2022-01-19T06:36:39.864" v="521" actId="164"/>
          <ac:picMkLst>
            <pc:docMk/>
            <pc:sldMk cId="840664726" sldId="286"/>
            <ac:picMk id="11" creationId="{431EAC68-9BF6-4A5D-AE9D-E07A5EB93224}"/>
          </ac:picMkLst>
        </pc:picChg>
        <pc:picChg chg="add mod">
          <ac:chgData name="Cristian Opariuc-Dan" userId="3a8daebeb875581d" providerId="LiveId" clId="{A1F69E19-8E8C-4781-9AB8-3C0EF47097AD}" dt="2022-01-19T06:40:38.800" v="577" actId="1038"/>
          <ac:picMkLst>
            <pc:docMk/>
            <pc:sldMk cId="840664726" sldId="286"/>
            <ac:picMk id="12" creationId="{895AFC55-FC00-4292-B945-953D919F6D8E}"/>
          </ac:picMkLst>
        </pc:picChg>
        <pc:picChg chg="mod">
          <ac:chgData name="Cristian Opariuc-Dan" userId="3a8daebeb875581d" providerId="LiveId" clId="{A1F69E19-8E8C-4781-9AB8-3C0EF47097AD}" dt="2022-01-19T06:36:39.864" v="521" actId="164"/>
          <ac:picMkLst>
            <pc:docMk/>
            <pc:sldMk cId="840664726" sldId="286"/>
            <ac:picMk id="15" creationId="{F92D666F-FE86-4D05-8C6D-FB9252A2B2C2}"/>
          </ac:picMkLst>
        </pc:picChg>
        <pc:picChg chg="mod">
          <ac:chgData name="Cristian Opariuc-Dan" userId="3a8daebeb875581d" providerId="LiveId" clId="{A1F69E19-8E8C-4781-9AB8-3C0EF47097AD}" dt="2022-01-19T06:37:45.410" v="561" actId="1037"/>
          <ac:picMkLst>
            <pc:docMk/>
            <pc:sldMk cId="840664726" sldId="286"/>
            <ac:picMk id="17" creationId="{5B65E775-0CF1-4070-80B5-EAB3582C93D8}"/>
          </ac:picMkLst>
        </pc:picChg>
        <pc:picChg chg="add mod">
          <ac:chgData name="Cristian Opariuc-Dan" userId="3a8daebeb875581d" providerId="LiveId" clId="{A1F69E19-8E8C-4781-9AB8-3C0EF47097AD}" dt="2022-01-19T06:45:02.595" v="674" actId="1037"/>
          <ac:picMkLst>
            <pc:docMk/>
            <pc:sldMk cId="840664726" sldId="286"/>
            <ac:picMk id="18" creationId="{DE926E05-4DD1-4AA9-9DE9-B0D53D5C41B5}"/>
          </ac:picMkLst>
        </pc:picChg>
      </pc:sldChg>
      <pc:sldChg chg="modSp add mod ord modAnim">
        <pc:chgData name="Cristian Opariuc-Dan" userId="3a8daebeb875581d" providerId="LiveId" clId="{A1F69E19-8E8C-4781-9AB8-3C0EF47097AD}" dt="2022-01-21T17:16:48.377" v="2822" actId="14100"/>
        <pc:sldMkLst>
          <pc:docMk/>
          <pc:sldMk cId="2056246753" sldId="287"/>
        </pc:sldMkLst>
        <pc:spChg chg="mod">
          <ac:chgData name="Cristian Opariuc-Dan" userId="3a8daebeb875581d" providerId="LiveId" clId="{A1F69E19-8E8C-4781-9AB8-3C0EF47097AD}" dt="2022-01-21T17:16:48.377" v="2822" actId="14100"/>
          <ac:spMkLst>
            <pc:docMk/>
            <pc:sldMk cId="2056246753" sldId="287"/>
            <ac:spMk id="14" creationId="{00000000-0000-0000-0000-000000000000}"/>
          </ac:spMkLst>
        </pc:spChg>
      </pc:sldChg>
      <pc:sldChg chg="modSp add mod modAnim">
        <pc:chgData name="Cristian Opariuc-Dan" userId="3a8daebeb875581d" providerId="LiveId" clId="{A1F69E19-8E8C-4781-9AB8-3C0EF47097AD}" dt="2022-01-21T17:16:30.170" v="2820" actId="20577"/>
        <pc:sldMkLst>
          <pc:docMk/>
          <pc:sldMk cId="3702057933" sldId="288"/>
        </pc:sldMkLst>
        <pc:spChg chg="mod">
          <ac:chgData name="Cristian Opariuc-Dan" userId="3a8daebeb875581d" providerId="LiveId" clId="{A1F69E19-8E8C-4781-9AB8-3C0EF47097AD}" dt="2022-01-21T16:46:57.765" v="1494" actId="20577"/>
          <ac:spMkLst>
            <pc:docMk/>
            <pc:sldMk cId="3702057933" sldId="288"/>
            <ac:spMk id="13" creationId="{00000000-0000-0000-0000-000000000000}"/>
          </ac:spMkLst>
        </pc:spChg>
        <pc:spChg chg="mod">
          <ac:chgData name="Cristian Opariuc-Dan" userId="3a8daebeb875581d" providerId="LiveId" clId="{A1F69E19-8E8C-4781-9AB8-3C0EF47097AD}" dt="2022-01-21T17:16:30.170" v="2820" actId="20577"/>
          <ac:spMkLst>
            <pc:docMk/>
            <pc:sldMk cId="3702057933" sldId="288"/>
            <ac:spMk id="14" creationId="{00000000-0000-0000-0000-000000000000}"/>
          </ac:spMkLst>
        </pc:spChg>
      </pc:sldChg>
      <pc:sldChg chg="modSp add mod modAnim">
        <pc:chgData name="Cristian Opariuc-Dan" userId="3a8daebeb875581d" providerId="LiveId" clId="{A1F69E19-8E8C-4781-9AB8-3C0EF47097AD}" dt="2022-01-21T17:15:53.684" v="2818" actId="1076"/>
        <pc:sldMkLst>
          <pc:docMk/>
          <pc:sldMk cId="1318265026" sldId="289"/>
        </pc:sldMkLst>
        <pc:spChg chg="mod">
          <ac:chgData name="Cristian Opariuc-Dan" userId="3a8daebeb875581d" providerId="LiveId" clId="{A1F69E19-8E8C-4781-9AB8-3C0EF47097AD}" dt="2022-01-21T17:03:18.156" v="2270" actId="20577"/>
          <ac:spMkLst>
            <pc:docMk/>
            <pc:sldMk cId="1318265026" sldId="289"/>
            <ac:spMk id="13" creationId="{00000000-0000-0000-0000-000000000000}"/>
          </ac:spMkLst>
        </pc:spChg>
        <pc:spChg chg="mod">
          <ac:chgData name="Cristian Opariuc-Dan" userId="3a8daebeb875581d" providerId="LiveId" clId="{A1F69E19-8E8C-4781-9AB8-3C0EF47097AD}" dt="2022-01-21T17:15:49.369" v="2817" actId="14100"/>
          <ac:spMkLst>
            <pc:docMk/>
            <pc:sldMk cId="1318265026" sldId="289"/>
            <ac:spMk id="14" creationId="{00000000-0000-0000-0000-000000000000}"/>
          </ac:spMkLst>
        </pc:spChg>
        <pc:picChg chg="mod">
          <ac:chgData name="Cristian Opariuc-Dan" userId="3a8daebeb875581d" providerId="LiveId" clId="{A1F69E19-8E8C-4781-9AB8-3C0EF47097AD}" dt="2022-01-21T17:15:53.684" v="2818" actId="1076"/>
          <ac:picMkLst>
            <pc:docMk/>
            <pc:sldMk cId="1318265026" sldId="289"/>
            <ac:picMk id="1026" creationId="{FBDC4C92-67D2-47A8-B815-E10DFF61356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EE0752-5176-4532-977D-29C9029F99D6}" type="datetime1">
              <a:rPr lang="ro-RO" smtClean="0"/>
              <a:t>09.02.2022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ro-RO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32BE9A-0B27-4905-8419-4A04B8F2759A}" type="datetime1">
              <a:rPr lang="ro-RO" noProof="0" smtClean="0"/>
              <a:t>09.02.2022</a:t>
            </a:fld>
            <a:endParaRPr lang="ro-RO" noProof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noProof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3C37BE-C303-496D-B5CD-85F2937540FC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o-RO" b="1" i="1">
                <a:latin typeface="Arial" pitchFamily="34" charset="0"/>
                <a:cs typeface="Arial" pitchFamily="34" charset="0"/>
              </a:rPr>
              <a:t>NOTĂ:</a:t>
            </a:r>
          </a:p>
          <a:p>
            <a:pPr rtl="0"/>
            <a:r>
              <a:rPr lang="ro-RO" i="1">
                <a:latin typeface="Arial" pitchFamily="34" charset="0"/>
                <a:cs typeface="Arial" pitchFamily="34" charset="0"/>
              </a:rPr>
              <a:t>Pentru a modifica imaginea de pe acest diapozitiv, selectați-o și ștergeți-o. Apoi faceți clic pe pictograma Imagini din substituent pentru a insera propria imagine.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27362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24036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36961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81614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90450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4547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51622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4761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pic>
        <p:nvPicPr>
          <p:cNvPr id="11" name="Imagin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7" name="Dreptunghi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6BAA7E3D-6D18-41D6-8AA8-CBD641C86608}" type="datetime1">
              <a:rPr lang="ro-RO" noProof="0" smtClean="0"/>
              <a:t>09.02.2022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 dirty="0"/>
              <a:t>Faceți clic pentru a edita stilurile de text coordonator</a:t>
            </a:r>
          </a:p>
        </p:txBody>
      </p:sp>
      <p:sp>
        <p:nvSpPr>
          <p:cNvPr id="3" name="Substituent imagine 2" descr="Un substituent gol pentru a adăuga o imagine. Faceți clic pe substituent și selectați imaginea pe care doriți s-o adăugați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892B81-ED36-448B-A927-0FC0851CEF47}" type="datetime1">
              <a:rPr lang="ro-RO" noProof="0" smtClean="0"/>
              <a:t>09.02.2022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418832-094B-4921-98ED-0FA3845EC1C4}" type="datetime1">
              <a:rPr lang="ro-RO" noProof="0" smtClean="0"/>
              <a:t>09.02.2022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9AD37F-871B-45B3-886D-A374B3280DF8}" type="datetime1">
              <a:rPr lang="ro-RO" noProof="0" smtClean="0"/>
              <a:t>09.02.2022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  <p:grpSp>
        <p:nvGrpSpPr>
          <p:cNvPr id="7" name="Gr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drept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rept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F4EF84-A321-401E-A17B-C62A720BFED0}" type="datetime1">
              <a:rPr lang="ro-RO" noProof="0" smtClean="0"/>
              <a:t>09.02.2022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zitiv titlu cu i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11" name="Substituent imagine 10" descr="Un substituent gol pentru a adăuga o imagine. Faceți clic pe substituent și selectați imaginea pe care doriți s-o adăugați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8" name="Dreptunghi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grpSp>
        <p:nvGrpSpPr>
          <p:cNvPr id="14" name="Gr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drept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rept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in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drept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rept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reptunghi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drept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rept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Dreptunghi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noProof="0"/>
            </a:p>
          </p:txBody>
        </p:sp>
        <p:grpSp>
          <p:nvGrpSpPr>
            <p:cNvPr id="11" name="Gr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drept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drept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in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C90F6F-A873-408C-9616-8249541C37E4}" type="datetime1">
              <a:rPr lang="ro-RO" noProof="0" smtClean="0"/>
              <a:t>09.02.2022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92CBC0-D519-47C6-B2A2-3CEBBD88DA44}" type="datetime1">
              <a:rPr lang="ro-RO" noProof="0" smtClean="0"/>
              <a:t>09.02.2022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3E43E9-5450-4CF6-9321-9FBC4696493E}" type="datetime1">
              <a:rPr lang="ro-RO" noProof="0" smtClean="0"/>
              <a:t>09.02.2022</a:t>
            </a:fld>
            <a:endParaRPr lang="ro-RO" noProof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D964B-2029-4D93-9486-E067FADDAB9A}" type="datetime1">
              <a:rPr lang="ro-RO" noProof="0" smtClean="0"/>
              <a:t>09.02.2022</a:t>
            </a:fld>
            <a:endParaRPr lang="ro-RO" noProof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666E9E-A582-43A7-BD4C-BCFD766EA91F}" type="datetime1">
              <a:rPr lang="ro-RO" noProof="0" smtClean="0"/>
              <a:t>09.02.2022</a:t>
            </a:fld>
            <a:endParaRPr lang="ro-RO" noProof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42B096-261B-454B-A5C0-8C607729FE30}" type="datetime1">
              <a:rPr lang="ro-RO" noProof="0" smtClean="0"/>
              <a:t>09.02.2022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  <a:p>
            <a:pPr lvl="5" rtl="0"/>
            <a:r>
              <a:rPr lang="ro-RO" noProof="0"/>
              <a:t>Al șaselea nivel</a:t>
            </a:r>
          </a:p>
          <a:p>
            <a:pPr lvl="6" rtl="0"/>
            <a:r>
              <a:rPr lang="ro-RO" noProof="0"/>
              <a:t>Al șaptelea nivel</a:t>
            </a:r>
          </a:p>
          <a:p>
            <a:pPr lvl="7" rtl="0"/>
            <a:r>
              <a:rPr lang="ro-RO" noProof="0"/>
              <a:t>Al optulea nivel</a:t>
            </a:r>
          </a:p>
          <a:p>
            <a:pPr lvl="8" rtl="0"/>
            <a:r>
              <a:rPr lang="ro-RO" noProof="0"/>
              <a:t>Al nouălea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BE257FC5-6C56-4796-A180-1780A0A6DBB8}" type="datetime1">
              <a:rPr lang="ro-RO" noProof="0" smtClean="0"/>
              <a:t>09.02.2022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ro-RO" noProof="0" smtClean="0"/>
              <a:pPr rtl="0"/>
              <a:t>‹#›</a:t>
            </a:fld>
            <a:endParaRPr lang="ro-RO" noProof="0"/>
          </a:p>
        </p:txBody>
      </p:sp>
      <p:grpSp>
        <p:nvGrpSpPr>
          <p:cNvPr id="15" name="Gr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drept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rept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11" Type="http://schemas.openxmlformats.org/officeDocument/2006/relationships/image" Target="../media/image13.emf"/><Relationship Id="rId5" Type="http://schemas.openxmlformats.org/officeDocument/2006/relationships/image" Target="../media/image7.emf"/><Relationship Id="rId10" Type="http://schemas.openxmlformats.org/officeDocument/2006/relationships/image" Target="../media/image12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zotero.org/download" TargetMode="External"/><Relationship Id="rId3" Type="http://schemas.openxmlformats.org/officeDocument/2006/relationships/hyperlink" Target="https://cloud.r-project.org/" TargetMode="External"/><Relationship Id="rId7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forwindows.org/" TargetMode="External"/><Relationship Id="rId5" Type="http://schemas.openxmlformats.org/officeDocument/2006/relationships/hyperlink" Target="https://www.rstudio.com/products/rstudio/download/#download" TargetMode="External"/><Relationship Id="rId10" Type="http://schemas.openxmlformats.org/officeDocument/2006/relationships/hyperlink" Target="https://www.zotero.org/" TargetMode="External"/><Relationship Id="rId4" Type="http://schemas.openxmlformats.org/officeDocument/2006/relationships/hyperlink" Target="https://cloud.r-project.org/bin/windows/Rtools/rtools40-x86_64.exe" TargetMode="External"/><Relationship Id="rId9" Type="http://schemas.openxmlformats.org/officeDocument/2006/relationships/hyperlink" Target="https://retorque.re/zotero-better-bibte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u 5"/>
          <p:cNvSpPr>
            <a:spLocks noGrp="1"/>
          </p:cNvSpPr>
          <p:nvPr>
            <p:ph type="ctrTitle"/>
          </p:nvPr>
        </p:nvSpPr>
        <p:spPr>
          <a:xfrm>
            <a:off x="166357" y="2254601"/>
            <a:ext cx="6677636" cy="1317071"/>
          </a:xfrm>
        </p:spPr>
        <p:txBody>
          <a:bodyPr rtlCol="0" anchor="ctr">
            <a:normAutofit fontScale="90000"/>
          </a:bodyPr>
          <a:lstStyle/>
          <a:p>
            <a:pPr algn="ctr" rtl="0"/>
            <a:r>
              <a:rPr lang="ro-RO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Școala de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IARN</a:t>
            </a:r>
            <a:r>
              <a:rPr lang="ro-RO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Ă Iași, 2022</a:t>
            </a:r>
            <a:br>
              <a:rPr lang="ro-RO" dirty="0"/>
            </a:br>
            <a:r>
              <a:rPr lang="ro-RO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Meta-analiza în limbajul R</a:t>
            </a:r>
            <a:endParaRPr lang="ro-RO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u 6"/>
          <p:cNvSpPr>
            <a:spLocks noGrp="1"/>
          </p:cNvSpPr>
          <p:nvPr>
            <p:ph type="subTitle" idx="1"/>
          </p:nvPr>
        </p:nvSpPr>
        <p:spPr>
          <a:xfrm>
            <a:off x="234892" y="3429001"/>
            <a:ext cx="6507740" cy="2158068"/>
          </a:xfrm>
        </p:spPr>
        <p:txBody>
          <a:bodyPr rtlCol="0">
            <a:normAutofit/>
          </a:bodyPr>
          <a:lstStyle/>
          <a:p>
            <a:pPr algn="ctr" rtl="0">
              <a:spcAft>
                <a:spcPts val="600"/>
              </a:spcAft>
            </a:pP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Ziua 1 – Ce este meta-analiza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ro-RO" dirty="0"/>
              <a:t>Ce este meta-analiza și cum se încadrează în cercetarea bibliografică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ro-RO" dirty="0"/>
              <a:t>Ce presupune o meta-analiză, ce date utilizează și care sunt etapele principale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ro-RO"/>
              <a:t>Obținerea </a:t>
            </a:r>
            <a:r>
              <a:rPr lang="ro-RO" dirty="0"/>
              <a:t>și instalarea limbajului R, setarea mediului de lucru, crearea șablonului de articol al cercetării.</a:t>
            </a:r>
          </a:p>
        </p:txBody>
      </p:sp>
      <p:pic>
        <p:nvPicPr>
          <p:cNvPr id="4" name="Substituent imagine 3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8" b="9618"/>
          <a:stretch/>
        </p:blipFill>
        <p:spPr>
          <a:xfrm>
            <a:off x="6981063" y="1310656"/>
            <a:ext cx="5210937" cy="42086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ro-RO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Lect. Dr. Cristian Opariuc-Dan</a:t>
            </a: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>
          <a:xfrm>
            <a:off x="394283" y="1644242"/>
            <a:ext cx="8296711" cy="5117978"/>
          </a:xfrm>
        </p:spPr>
        <p:txBody>
          <a:bodyPr rtlCol="0">
            <a:normAutofit fontScale="85000" lnSpcReduction="20000"/>
          </a:bodyPr>
          <a:lstStyle/>
          <a:p>
            <a:pPr algn="just" rtl="0"/>
            <a:r>
              <a:rPr lang="ro-RO" dirty="0"/>
              <a:t>Licențiat în psihologie al Universității „Al. I. Cuza” Iași, promoția 1991-1996</a:t>
            </a:r>
          </a:p>
          <a:p>
            <a:pPr algn="just" rtl="0"/>
            <a:r>
              <a:rPr lang="ro-RO" dirty="0"/>
              <a:t>Master în științe administrative la Universitatea „Ovidius” din Constanța, promoția 2007-2009</a:t>
            </a:r>
          </a:p>
          <a:p>
            <a:pPr algn="just" rtl="0"/>
            <a:r>
              <a:rPr lang="ro-RO" dirty="0"/>
              <a:t>Doctor în psihologie al Universității „Al. I Cuza” din Iași, cu teza de psihometrie „Modele de răspuns la item în evaluarea psihologică”, promoția 2010-2013.</a:t>
            </a:r>
          </a:p>
          <a:p>
            <a:pPr algn="just" rtl="0"/>
            <a:r>
              <a:rPr lang="ro-RO" dirty="0"/>
              <a:t>Lector doctor la Facultatea de Drept și Științe Administrative, Universitatea „Ovidius” din Constanța</a:t>
            </a:r>
          </a:p>
          <a:p>
            <a:pPr algn="just" rtl="0"/>
            <a:r>
              <a:rPr lang="ro-RO" dirty="0"/>
              <a:t>Cadru didactic asociat la Școala Doctorală de Psihologie și Științele Educației, Universitatea din București</a:t>
            </a:r>
          </a:p>
          <a:p>
            <a:pPr algn="just" rtl="0"/>
            <a:r>
              <a:rPr lang="ro-RO" dirty="0"/>
              <a:t>Cadru didactic asociat la Facultatea de Psihologie și Științe ale Educației, Universitatea „Al. I. Cuza” din Iași</a:t>
            </a:r>
          </a:p>
          <a:p>
            <a:pPr algn="just" rtl="0"/>
            <a:r>
              <a:rPr lang="ro-RO" b="1" dirty="0"/>
              <a:t>Domenii de competență: </a:t>
            </a:r>
            <a:r>
              <a:rPr lang="ro-RO" dirty="0"/>
              <a:t>Modelare statistică și analiză de date, Construcția instrumentelor de colectare a datelor și de diagnostic, Psihometrie, Metodologia, metodele și tehnicile de cercetare științifică, Logică, Psihologia muncii, Psihologia organizațiilor.</a:t>
            </a:r>
          </a:p>
          <a:p>
            <a:pPr algn="just" rtl="0"/>
            <a:r>
              <a:rPr lang="ro-RO" b="1" dirty="0"/>
              <a:t>Hobby: </a:t>
            </a:r>
            <a:r>
              <a:rPr lang="ro-RO" dirty="0"/>
              <a:t>Programare și dezvoltare software, Arte marțiale și tactică militară specială, Tir cu arme de foc și cu arme cu vector silențios, Tehnici de supraviețuire în mediul ostil/calamitat.</a:t>
            </a:r>
          </a:p>
        </p:txBody>
      </p:sp>
      <p:pic>
        <p:nvPicPr>
          <p:cNvPr id="3" name="Imagine 2" descr="O imagine care conține persoană, bărbat, interior, perdea&#10;&#10;Descriere generată automat">
            <a:extLst>
              <a:ext uri="{FF2B5EF4-FFF2-40B4-BE49-F238E27FC236}">
                <a16:creationId xmlns:a16="http://schemas.microsoft.com/office/drawing/2014/main" id="{5ED8FCA3-DD96-4D98-BB49-3E35B70D3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497" y="1400960"/>
            <a:ext cx="3112523" cy="5396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594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Ce este o cercetare bibliografică?</a:t>
            </a: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>
          <a:xfrm>
            <a:off x="352338" y="1434517"/>
            <a:ext cx="6621030" cy="5259898"/>
          </a:xfrm>
        </p:spPr>
        <p:txBody>
          <a:bodyPr rtlCol="0">
            <a:normAutofit fontScale="92500" lnSpcReduction="10000"/>
          </a:bodyPr>
          <a:lstStyle/>
          <a:p>
            <a:pPr algn="just"/>
            <a:r>
              <a:rPr lang="ro-RO" dirty="0"/>
              <a:t>Orice cunoaștere științifică solidă, autentică, se fondează în timp, prin </a:t>
            </a: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acumulare de informație</a:t>
            </a:r>
            <a:r>
              <a:rPr lang="ro-RO" dirty="0"/>
              <a:t>.</a:t>
            </a:r>
          </a:p>
          <a:p>
            <a:pPr algn="just"/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eplicare</a:t>
            </a: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ro-RO" dirty="0"/>
              <a:t> este</a:t>
            </a:r>
            <a:r>
              <a:rPr lang="it-IT" dirty="0"/>
              <a:t> fundația pe care se construiește 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confirmarea</a:t>
            </a:r>
            <a:r>
              <a:rPr lang="it-IT" dirty="0"/>
              <a:t> unei teorii sau</a:t>
            </a:r>
            <a:r>
              <a:rPr lang="ro-RO" dirty="0"/>
              <a:t>.</a:t>
            </a:r>
            <a:r>
              <a:rPr lang="it-IT" dirty="0"/>
              <a:t> a unei legi</a:t>
            </a:r>
            <a:r>
              <a:rPr lang="ro-RO" dirty="0"/>
              <a:t>.</a:t>
            </a:r>
          </a:p>
          <a:p>
            <a:pPr lvl="1" algn="just"/>
            <a:r>
              <a:rPr lang="ro-RO" dirty="0"/>
              <a:t>Confirmarea apare atunci când ipoteze similare, din numeroase alte studii, sunt susținute de date, mai exact atunci când </a:t>
            </a:r>
            <a:r>
              <a:rPr lang="ro-RO" i="1" dirty="0"/>
              <a:t>se detectează la nivelul populației efecte similare în cadrul mai multor studii</a:t>
            </a:r>
            <a:endParaRPr lang="ro-RO" dirty="0"/>
          </a:p>
          <a:p>
            <a:pPr algn="just"/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Studiile nu reprezintă replici exacte</a:t>
            </a:r>
            <a:r>
              <a:rPr lang="ro-RO" dirty="0"/>
              <a:t> -</a:t>
            </a:r>
            <a:r>
              <a:rPr lang="en-US" dirty="0"/>
              <a:t>&gt;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COMPARABILITATEA REZULTATELOR</a:t>
            </a:r>
            <a:r>
              <a:rPr lang="en-US" dirty="0"/>
              <a:t>.</a:t>
            </a:r>
          </a:p>
          <a:p>
            <a:pPr algn="just"/>
            <a:r>
              <a:rPr lang="ro-RO" dirty="0"/>
              <a:t>Identificarea</a:t>
            </a:r>
            <a:r>
              <a:rPr lang="en-US" dirty="0"/>
              <a:t> </a:t>
            </a:r>
            <a:r>
              <a:rPr lang="ro-RO" dirty="0"/>
              <a:t>acelor studii relevante pentru domeniul de cercetare din sutele</a:t>
            </a:r>
            <a:r>
              <a:rPr lang="en-US" dirty="0"/>
              <a:t> de mii </a:t>
            </a:r>
            <a:r>
              <a:rPr lang="ro-RO" dirty="0"/>
              <a:t>sau</a:t>
            </a:r>
            <a:r>
              <a:rPr lang="en-US" dirty="0"/>
              <a:t> </a:t>
            </a:r>
            <a:r>
              <a:rPr lang="ro-RO" dirty="0"/>
              <a:t>milioanele de cercetări disponibile</a:t>
            </a:r>
            <a:r>
              <a:rPr lang="en-US" dirty="0"/>
              <a:t>.</a:t>
            </a:r>
          </a:p>
          <a:p>
            <a:pPr algn="just"/>
            <a:r>
              <a:rPr lang="ro-RO" dirty="0"/>
              <a:t>Existența unor metode rapide și eficiente de </a:t>
            </a:r>
            <a:r>
              <a:rPr lang="ro-RO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sistematizare a studiilor și cercetărilor existente</a:t>
            </a:r>
            <a:r>
              <a:rPr lang="ro-RO" dirty="0"/>
              <a:t>, metode grupate în cadrul domeniului numit </a:t>
            </a: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studiul sistematic al literaturii </a:t>
            </a:r>
            <a:r>
              <a:rPr lang="ro-RO" dirty="0"/>
              <a:t>sau </a:t>
            </a: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cercetare bibliografică sistematică (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systematic literature review</a:t>
            </a: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pic>
        <p:nvPicPr>
          <p:cNvPr id="1026" name="Picture 2" descr="La ricerca bibliografica">
            <a:extLst>
              <a:ext uri="{FF2B5EF4-FFF2-40B4-BE49-F238E27FC236}">
                <a16:creationId xmlns:a16="http://schemas.microsoft.com/office/drawing/2014/main" id="{FBDC4C92-67D2-47A8-B815-E10DFF613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680" y="2536926"/>
            <a:ext cx="4704804" cy="2650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Cercetarea bibliografică sistematică</a:t>
            </a: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>
          <a:xfrm>
            <a:off x="352338" y="1434517"/>
            <a:ext cx="5034051" cy="5259898"/>
          </a:xfrm>
        </p:spPr>
        <p:txBody>
          <a:bodyPr rtlCol="0">
            <a:normAutofit/>
          </a:bodyPr>
          <a:lstStyle/>
          <a:p>
            <a:pPr algn="just"/>
            <a:r>
              <a:rPr lang="ro-RO" dirty="0"/>
              <a:t>Cercetarea bibliografică – un set de </a:t>
            </a:r>
            <a:r>
              <a:rPr lang="ro-RO" i="1" dirty="0"/>
              <a:t>metodologii care permit sinteza literaturii științifice anterioare dintr-un anumit domeniu </a:t>
            </a:r>
            <a:r>
              <a:rPr lang="ro-RO" dirty="0"/>
              <a:t>(Card, 2012).</a:t>
            </a:r>
          </a:p>
          <a:p>
            <a:pPr algn="just"/>
            <a:r>
              <a:rPr lang="ro-RO" dirty="0"/>
              <a:t>Se clasifică în funcție de </a:t>
            </a:r>
            <a:r>
              <a:rPr lang="ro-RO" b="1" dirty="0"/>
              <a:t>scop</a:t>
            </a:r>
            <a:r>
              <a:rPr lang="ro-RO" dirty="0"/>
              <a:t> și în funcție de </a:t>
            </a:r>
            <a:r>
              <a:rPr lang="ro-RO" b="1" dirty="0"/>
              <a:t>metodele de sinteză</a:t>
            </a:r>
            <a:r>
              <a:rPr lang="ro-RO" dirty="0"/>
              <a:t>:</a:t>
            </a:r>
          </a:p>
          <a:p>
            <a:pPr lvl="1" algn="just"/>
            <a:r>
              <a:rPr lang="ro-RO" b="1" dirty="0"/>
              <a:t>Recenziile teoretice </a:t>
            </a:r>
            <a:r>
              <a:rPr lang="ro-RO" dirty="0"/>
              <a:t>oferă o sistematizare a celor mai importante teorii din domeniul cercetat, teorii care urmăresc să explice fenomenul și procesul studiat.</a:t>
            </a:r>
          </a:p>
          <a:p>
            <a:pPr lvl="1" algn="just"/>
            <a:r>
              <a:rPr lang="ro-RO" b="1" dirty="0"/>
              <a:t>Recenziile empirice </a:t>
            </a:r>
            <a:r>
              <a:rPr lang="ro-RO" dirty="0"/>
              <a:t>se adresează îndeosebi practicienilor, în vederea identificării de bune practici într-un domeniu de interes.</a:t>
            </a:r>
          </a:p>
          <a:p>
            <a:pPr lvl="1" algn="just"/>
            <a:r>
              <a:rPr lang="ro-RO" b="1" dirty="0"/>
              <a:t>Sintezele cercetărilor </a:t>
            </a:r>
            <a:r>
              <a:rPr lang="ro-RO" dirty="0"/>
              <a:t>reprezintă, de fapt, nucleul cercetării bibliografice, de multe ori fiind confundate cu aceasta, putându-le clasifica în funcție de </a:t>
            </a:r>
            <a:r>
              <a:rPr lang="ro-RO" b="1" dirty="0"/>
              <a:t>metoda pe care o utilizăm pentru sistematizare</a:t>
            </a:r>
            <a:r>
              <a:rPr lang="ro-RO" dirty="0"/>
              <a:t>.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8F2740A0-BF54-4813-8A90-06BE286BC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411" y="1516813"/>
            <a:ext cx="2200275" cy="581025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5FCD809D-273D-4E83-B404-AD9B15D91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220" y="3035046"/>
            <a:ext cx="5267325" cy="1123950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CE41DF38-AA23-4AB0-9A0E-0B895D13F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511" y="2063496"/>
            <a:ext cx="2209800" cy="1866900"/>
          </a:xfrm>
          <a:prstGeom prst="rect">
            <a:avLst/>
          </a:prstGeo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431EAC68-9BF6-4A5D-AE9D-E07A5EB93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5826" y="2063496"/>
            <a:ext cx="2219325" cy="1866900"/>
          </a:xfrm>
          <a:prstGeom prst="rect">
            <a:avLst/>
          </a:prstGeom>
        </p:spPr>
      </p:pic>
      <p:pic>
        <p:nvPicPr>
          <p:cNvPr id="15" name="Imagine 14">
            <a:extLst>
              <a:ext uri="{FF2B5EF4-FFF2-40B4-BE49-F238E27FC236}">
                <a16:creationId xmlns:a16="http://schemas.microsoft.com/office/drawing/2014/main" id="{F92D666F-FE86-4D05-8C6D-FB9252A2B2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9742" y="2052828"/>
            <a:ext cx="1371600" cy="1866900"/>
          </a:xfrm>
          <a:prstGeom prst="rect">
            <a:avLst/>
          </a:prstGeom>
        </p:spPr>
      </p:pic>
      <p:pic>
        <p:nvPicPr>
          <p:cNvPr id="17" name="Imagine 16">
            <a:extLst>
              <a:ext uri="{FF2B5EF4-FFF2-40B4-BE49-F238E27FC236}">
                <a16:creationId xmlns:a16="http://schemas.microsoft.com/office/drawing/2014/main" id="{5B65E775-0CF1-4070-80B5-EAB3582C93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4680" y="4992561"/>
            <a:ext cx="66103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1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Cercetarea bibliografică sistematică</a:t>
            </a: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>
          <a:xfrm>
            <a:off x="119065" y="1434517"/>
            <a:ext cx="5170168" cy="5259898"/>
          </a:xfrm>
        </p:spPr>
        <p:txBody>
          <a:bodyPr rtlCol="0">
            <a:normAutofit lnSpcReduction="10000"/>
          </a:bodyPr>
          <a:lstStyle/>
          <a:p>
            <a:pPr algn="just"/>
            <a:r>
              <a:rPr lang="ro-RO" b="1" dirty="0"/>
              <a:t>Sintezele cercetărilor </a:t>
            </a:r>
            <a:r>
              <a:rPr lang="ro-RO" dirty="0"/>
              <a:t>reprezintă, de fapt, nucleul cercetării bibliografice, de multe ori fiind confundate cu aceasta, putându-le clasifica în funcție de </a:t>
            </a:r>
            <a:r>
              <a:rPr lang="ro-RO" b="1" dirty="0"/>
              <a:t>metoda pe care o utilizăm pentru sistematizare</a:t>
            </a:r>
            <a:r>
              <a:rPr lang="ro-RO" dirty="0"/>
              <a:t>:</a:t>
            </a:r>
          </a:p>
          <a:p>
            <a:pPr lvl="1" algn="just"/>
            <a:r>
              <a:rPr lang="ro-RO" b="1" dirty="0"/>
              <a:t>Recenziile narative</a:t>
            </a:r>
            <a:r>
              <a:rPr lang="ro-RO" dirty="0"/>
              <a:t> – sunt calitative și se bazează strict pe punctul de vedere subiectiv al autorului. </a:t>
            </a:r>
          </a:p>
          <a:p>
            <a:pPr lvl="1" algn="just"/>
            <a:r>
              <a:rPr lang="ro-RO" b="1" dirty="0"/>
              <a:t>Recenziile bazate pe voturi informale</a:t>
            </a:r>
            <a:r>
              <a:rPr lang="ro-RO" dirty="0"/>
              <a:t> – este o metodă bazată pe analiza semnificației statistice a efectelor identificate în studii.</a:t>
            </a:r>
          </a:p>
          <a:p>
            <a:pPr lvl="1" algn="just"/>
            <a:r>
              <a:rPr lang="ro-RO" b="1" dirty="0"/>
              <a:t>Recenziile bazate pe voturi formale</a:t>
            </a:r>
            <a:r>
              <a:rPr lang="ro-RO" dirty="0"/>
              <a:t> – este o metodă aproape identică și presupune aceeași procedură ca și cea bazată pe voturi informale, doar că include, suplimentar o serie de analize statistice simple, bazate pe frecvențele așteptate și cumulate.</a:t>
            </a:r>
          </a:p>
          <a:p>
            <a:pPr lvl="1" algn="just"/>
            <a:r>
              <a:rPr lang="ro-RO" b="1" dirty="0"/>
              <a:t>Meta-analiza</a:t>
            </a:r>
            <a:r>
              <a:rPr lang="ro-RO" dirty="0"/>
              <a:t> – nu utilizează semnificațiile statistice, ci mărimi ale efectului, obligatoriu de raportat în studiile actuale, fiind singura metodă cu adevărat cantitativă de cercetare bibliografică.</a:t>
            </a:r>
          </a:p>
        </p:txBody>
      </p:sp>
      <p:grpSp>
        <p:nvGrpSpPr>
          <p:cNvPr id="2" name="Grupare 1">
            <a:extLst>
              <a:ext uri="{FF2B5EF4-FFF2-40B4-BE49-F238E27FC236}">
                <a16:creationId xmlns:a16="http://schemas.microsoft.com/office/drawing/2014/main" id="{FA841610-14A1-41E5-B2AF-E5091FAACC41}"/>
              </a:ext>
            </a:extLst>
          </p:cNvPr>
          <p:cNvGrpSpPr/>
          <p:nvPr/>
        </p:nvGrpSpPr>
        <p:grpSpPr>
          <a:xfrm>
            <a:off x="5289232" y="1516813"/>
            <a:ext cx="6610350" cy="4416818"/>
            <a:chOff x="5289232" y="1516813"/>
            <a:chExt cx="6610350" cy="4416818"/>
          </a:xfrm>
        </p:grpSpPr>
        <p:pic>
          <p:nvPicPr>
            <p:cNvPr id="3" name="Imagine 2">
              <a:extLst>
                <a:ext uri="{FF2B5EF4-FFF2-40B4-BE49-F238E27FC236}">
                  <a16:creationId xmlns:a16="http://schemas.microsoft.com/office/drawing/2014/main" id="{8F2740A0-BF54-4813-8A90-06BE286BC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411" y="1516813"/>
              <a:ext cx="2200275" cy="581025"/>
            </a:xfrm>
            <a:prstGeom prst="rect">
              <a:avLst/>
            </a:prstGeom>
          </p:spPr>
        </p:pic>
        <p:pic>
          <p:nvPicPr>
            <p:cNvPr id="7" name="Imagine 6">
              <a:extLst>
                <a:ext uri="{FF2B5EF4-FFF2-40B4-BE49-F238E27FC236}">
                  <a16:creationId xmlns:a16="http://schemas.microsoft.com/office/drawing/2014/main" id="{5FCD809D-273D-4E83-B404-AD9B15D91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5220" y="3035046"/>
              <a:ext cx="5267325" cy="1123950"/>
            </a:xfrm>
            <a:prstGeom prst="rect">
              <a:avLst/>
            </a:prstGeom>
          </p:spPr>
        </p:pic>
        <p:pic>
          <p:nvPicPr>
            <p:cNvPr id="9" name="Imagine 8">
              <a:extLst>
                <a:ext uri="{FF2B5EF4-FFF2-40B4-BE49-F238E27FC236}">
                  <a16:creationId xmlns:a16="http://schemas.microsoft.com/office/drawing/2014/main" id="{CE41DF38-AA23-4AB0-9A0E-0B895D13F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8511" y="2063496"/>
              <a:ext cx="2209800" cy="1866900"/>
            </a:xfrm>
            <a:prstGeom prst="rect">
              <a:avLst/>
            </a:prstGeom>
          </p:spPr>
        </p:pic>
        <p:pic>
          <p:nvPicPr>
            <p:cNvPr id="11" name="Imagine 10">
              <a:extLst>
                <a:ext uri="{FF2B5EF4-FFF2-40B4-BE49-F238E27FC236}">
                  <a16:creationId xmlns:a16="http://schemas.microsoft.com/office/drawing/2014/main" id="{431EAC68-9BF6-4A5D-AE9D-E07A5EB93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5826" y="2063496"/>
              <a:ext cx="2219325" cy="1866900"/>
            </a:xfrm>
            <a:prstGeom prst="rect">
              <a:avLst/>
            </a:prstGeom>
          </p:spPr>
        </p:pic>
        <p:pic>
          <p:nvPicPr>
            <p:cNvPr id="15" name="Imagine 14">
              <a:extLst>
                <a:ext uri="{FF2B5EF4-FFF2-40B4-BE49-F238E27FC236}">
                  <a16:creationId xmlns:a16="http://schemas.microsoft.com/office/drawing/2014/main" id="{F92D666F-FE86-4D05-8C6D-FB9252A2B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49742" y="2052828"/>
              <a:ext cx="1371600" cy="1866900"/>
            </a:xfrm>
            <a:prstGeom prst="rect">
              <a:avLst/>
            </a:prstGeom>
          </p:spPr>
        </p:pic>
        <p:pic>
          <p:nvPicPr>
            <p:cNvPr id="17" name="Imagine 16">
              <a:extLst>
                <a:ext uri="{FF2B5EF4-FFF2-40B4-BE49-F238E27FC236}">
                  <a16:creationId xmlns:a16="http://schemas.microsoft.com/office/drawing/2014/main" id="{5B65E775-0CF1-4070-80B5-EAB3582C9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89232" y="4809681"/>
              <a:ext cx="6610350" cy="1123950"/>
            </a:xfrm>
            <a:prstGeom prst="rect">
              <a:avLst/>
            </a:prstGeom>
          </p:spPr>
        </p:pic>
      </p:grpSp>
      <p:pic>
        <p:nvPicPr>
          <p:cNvPr id="5" name="Imagine 4">
            <a:extLst>
              <a:ext uri="{FF2B5EF4-FFF2-40B4-BE49-F238E27FC236}">
                <a16:creationId xmlns:a16="http://schemas.microsoft.com/office/drawing/2014/main" id="{7ECFB946-456B-4CD4-99C4-768292F8AD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3267" y="3862705"/>
            <a:ext cx="2962275" cy="1781175"/>
          </a:xfrm>
          <a:prstGeom prst="rect">
            <a:avLst/>
          </a:prstGeom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F5431F55-94D5-47BA-A563-ED4D75B5E8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39925" y="3856799"/>
            <a:ext cx="1485900" cy="1781175"/>
          </a:xfrm>
          <a:prstGeom prst="rect">
            <a:avLst/>
          </a:prstGeom>
        </p:spPr>
      </p:pic>
      <p:pic>
        <p:nvPicPr>
          <p:cNvPr id="12" name="Imagine 11">
            <a:extLst>
              <a:ext uri="{FF2B5EF4-FFF2-40B4-BE49-F238E27FC236}">
                <a16:creationId xmlns:a16="http://schemas.microsoft.com/office/drawing/2014/main" id="{895AFC55-FC00-4292-B945-953D919F6D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33240" y="3860037"/>
            <a:ext cx="1581150" cy="1781175"/>
          </a:xfrm>
          <a:prstGeom prst="rect">
            <a:avLst/>
          </a:prstGeom>
        </p:spPr>
      </p:pic>
      <p:pic>
        <p:nvPicPr>
          <p:cNvPr id="18" name="Imagine 17">
            <a:extLst>
              <a:ext uri="{FF2B5EF4-FFF2-40B4-BE49-F238E27FC236}">
                <a16:creationId xmlns:a16="http://schemas.microsoft.com/office/drawing/2014/main" id="{DE926E05-4DD1-4AA9-9DE9-B0D53D5C41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60581" y="3861306"/>
            <a:ext cx="30480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6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Ce este o cercetare bibliografică?</a:t>
            </a: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>
          <a:xfrm>
            <a:off x="118872" y="1692066"/>
            <a:ext cx="6967728" cy="5074493"/>
          </a:xfrm>
        </p:spPr>
        <p:txBody>
          <a:bodyPr rtlCol="0">
            <a:normAutofit fontScale="77500" lnSpcReduction="20000"/>
          </a:bodyPr>
          <a:lstStyle/>
          <a:p>
            <a:pPr algn="just"/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Cercetare bibliografică (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review</a:t>
            </a: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meta-analiză</a:t>
            </a:r>
            <a:r>
              <a:rPr lang="ro-RO" dirty="0"/>
              <a:t>.</a:t>
            </a:r>
          </a:p>
          <a:p>
            <a:pPr algn="just"/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„Cercetare bibliografică” </a:t>
            </a:r>
            <a:r>
              <a:rPr lang="ro-RO" dirty="0"/>
              <a:t>– un proces de investigare științifică a publicațiilor existente într-un domeniu de interes, particularizând apoi demersul în funcție de un număr de </a:t>
            </a:r>
            <a:r>
              <a:rPr lang="ro-RO" b="1" dirty="0"/>
              <a:t>6 criterii de clasificare </a:t>
            </a:r>
            <a:r>
              <a:rPr lang="ro-RO" dirty="0"/>
              <a:t>(Cooper H. M., 1988):</a:t>
            </a:r>
          </a:p>
          <a:p>
            <a:pPr lvl="1" algn="just"/>
            <a:r>
              <a:rPr lang="ro-RO" b="1" dirty="0"/>
              <a:t>Scopul cercetării </a:t>
            </a:r>
            <a:r>
              <a:rPr lang="ro-RO" dirty="0"/>
              <a:t>– identificare elemente comune, sinteze teoretice, relevanța programelor.</a:t>
            </a:r>
          </a:p>
          <a:p>
            <a:pPr lvl="1" algn="just"/>
            <a:r>
              <a:rPr lang="ro-RO" b="1" dirty="0"/>
              <a:t>Obiectivele</a:t>
            </a:r>
            <a:r>
              <a:rPr lang="ro-RO" dirty="0"/>
              <a:t> – integrarea, analiză critică, identificarea golurilor (</a:t>
            </a:r>
            <a:r>
              <a:rPr lang="en-US" dirty="0"/>
              <a:t>gaps</a:t>
            </a:r>
            <a:r>
              <a:rPr lang="ro-RO" dirty="0"/>
              <a:t>) și a problemelor (</a:t>
            </a:r>
            <a:r>
              <a:rPr lang="en-US" dirty="0"/>
              <a:t>issues</a:t>
            </a:r>
            <a:r>
              <a:rPr lang="ro-RO" dirty="0"/>
              <a:t>).</a:t>
            </a:r>
          </a:p>
          <a:p>
            <a:pPr lvl="1" algn="just"/>
            <a:r>
              <a:rPr lang="ro-RO" b="1" dirty="0"/>
              <a:t>Perspectiva cercetătorului </a:t>
            </a:r>
            <a:r>
              <a:rPr lang="ro-RO" dirty="0"/>
              <a:t>– atitudine neutră vs. implicare totală.</a:t>
            </a:r>
          </a:p>
          <a:p>
            <a:pPr lvl="1" algn="just"/>
            <a:r>
              <a:rPr lang="ro-RO" b="1" dirty="0"/>
              <a:t>Gradul de acoperire </a:t>
            </a:r>
            <a:r>
              <a:rPr lang="ro-RO" dirty="0"/>
              <a:t>– exhaustivă, exhaustivă cu citare selectivă, reprezentativă, centrală (influențială)</a:t>
            </a:r>
          </a:p>
          <a:p>
            <a:pPr lvl="1" algn="just"/>
            <a:r>
              <a:rPr lang="ro-RO" b="1" dirty="0"/>
              <a:t>Modul de organizare </a:t>
            </a:r>
            <a:r>
              <a:rPr lang="ro-RO" dirty="0"/>
              <a:t>– istoric, conceptual, metodologic</a:t>
            </a:r>
          </a:p>
          <a:p>
            <a:pPr lvl="1" algn="just"/>
            <a:r>
              <a:rPr lang="ro-RO" b="1" dirty="0"/>
              <a:t>Audiența țintă </a:t>
            </a:r>
            <a:r>
              <a:rPr lang="ro-RO" dirty="0"/>
              <a:t>- specialiști, cercetători în general, practicieni sau creatori de politici publice, pentru publicul larg.</a:t>
            </a:r>
          </a:p>
          <a:p>
            <a:pPr algn="just"/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Scurt istoric:</a:t>
            </a:r>
          </a:p>
          <a:p>
            <a:pPr lvl="1" algn="just"/>
            <a:r>
              <a:rPr lang="ro-RO" dirty="0"/>
              <a:t>A fost introdusă în </a:t>
            </a:r>
            <a:r>
              <a:rPr lang="ro-RO" b="1" dirty="0"/>
              <a:t>domeniul socio-uman </a:t>
            </a:r>
            <a:r>
              <a:rPr lang="ro-RO" dirty="0"/>
              <a:t>în a doua jumătate a secolului XX, ca urmare a unei cercetări efectuată de Gene Glass</a:t>
            </a:r>
          </a:p>
          <a:p>
            <a:pPr lvl="1" algn="just"/>
            <a:r>
              <a:rPr lang="ro-RO" dirty="0"/>
              <a:t>În anul 1904 sunt citate studiile în domeniul medical ale lui Karl Pearson privind relațiile dintre vaccinare și febra tifoidă</a:t>
            </a:r>
          </a:p>
          <a:p>
            <a:pPr lvl="1" algn="just"/>
            <a:r>
              <a:rPr lang="ro-RO" dirty="0"/>
              <a:t>La jumătatea secolului trecut această metodă a fost cunoscută sub numele de „metoda Stouffer”</a:t>
            </a:r>
          </a:p>
          <a:p>
            <a:pPr lvl="1" algn="just"/>
            <a:r>
              <a:rPr lang="ro-RO" dirty="0"/>
              <a:t>Apariția tehnologiei informației și a posibilității partajării studiilor științifice la nivel mondial prin intermediul bazelor de date indexate a dus la o explozie de cercetări meta-analitice, astfel încât </a:t>
            </a:r>
            <a:r>
              <a:rPr lang="ro-RO" b="1" dirty="0"/>
              <a:t>utilizarea acestei metode la nivelurile superioare de educație, în școlile masterale și doctorale, nu mai reprezintă un demers opțional</a:t>
            </a:r>
          </a:p>
        </p:txBody>
      </p:sp>
      <p:pic>
        <p:nvPicPr>
          <p:cNvPr id="1026" name="Picture 2" descr="La ricerca bibliografica">
            <a:extLst>
              <a:ext uri="{FF2B5EF4-FFF2-40B4-BE49-F238E27FC236}">
                <a16:creationId xmlns:a16="http://schemas.microsoft.com/office/drawing/2014/main" id="{FBDC4C92-67D2-47A8-B815-E10DFF613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680" y="2536926"/>
            <a:ext cx="4704804" cy="2650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24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Specificul cercetării meta-analitice</a:t>
            </a: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>
          <a:xfrm>
            <a:off x="118872" y="1563624"/>
            <a:ext cx="6967728" cy="5202936"/>
          </a:xfrm>
        </p:spPr>
        <p:txBody>
          <a:bodyPr rtlCol="0">
            <a:normAutofit/>
          </a:bodyPr>
          <a:lstStyle/>
          <a:p>
            <a:pPr algn="just"/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Cercetările primare</a:t>
            </a:r>
            <a:r>
              <a:rPr lang="ro-RO" dirty="0"/>
              <a:t> – folosesc direct date brute de la sursă (</a:t>
            </a: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primare</a:t>
            </a:r>
            <a:r>
              <a:rPr lang="ro-RO" dirty="0"/>
              <a:t>).</a:t>
            </a:r>
          </a:p>
          <a:p>
            <a:pPr algn="just"/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Cercetările secundare</a:t>
            </a:r>
            <a:r>
              <a:rPr lang="ro-RO" dirty="0"/>
              <a:t> – folosesc direct date de la sursă prelucrate inițial (</a:t>
            </a: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secundare</a:t>
            </a:r>
            <a:r>
              <a:rPr lang="ro-RO" dirty="0"/>
              <a:t>).</a:t>
            </a:r>
          </a:p>
          <a:p>
            <a:pPr algn="just"/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Meta-analizele</a:t>
            </a:r>
            <a:r>
              <a:rPr lang="ro-RO" dirty="0"/>
              <a:t> – folosesc ca date rezultatele publicate ale unor analize existente (</a:t>
            </a:r>
            <a:r>
              <a:rPr lang="ro-RO" b="1" dirty="0"/>
              <a:t>date meta-analitice</a:t>
            </a:r>
            <a:r>
              <a:rPr lang="ro-RO" dirty="0"/>
              <a:t>)</a:t>
            </a:r>
          </a:p>
          <a:p>
            <a:pPr algn="just"/>
            <a:r>
              <a:rPr lang="ro-RO" dirty="0"/>
              <a:t>Studiile prezintă rezultatele în formate foarte variate – </a:t>
            </a: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numitorul comun este mărimea efectului</a:t>
            </a:r>
            <a:r>
              <a:rPr lang="ro-RO" dirty="0"/>
              <a:t>.</a:t>
            </a:r>
          </a:p>
          <a:p>
            <a:pPr algn="just"/>
            <a:r>
              <a:rPr lang="ro-RO" dirty="0"/>
              <a:t>Sunt </a:t>
            </a:r>
            <a:r>
              <a:rPr lang="ro-RO" b="1" dirty="0"/>
              <a:t>5 etape </a:t>
            </a:r>
            <a:r>
              <a:rPr lang="ro-RO" dirty="0"/>
              <a:t>ale cercetării meta-analitice:</a:t>
            </a:r>
          </a:p>
          <a:p>
            <a:pPr lvl="1" algn="just"/>
            <a:r>
              <a:rPr lang="ro-RO" b="1" dirty="0"/>
              <a:t>Formularea problemei și elaborarea întrebării</a:t>
            </a:r>
            <a:r>
              <a:rPr lang="ro-RO" dirty="0"/>
              <a:t>.</a:t>
            </a:r>
          </a:p>
          <a:p>
            <a:pPr lvl="1" algn="just"/>
            <a:r>
              <a:rPr lang="ro-RO" b="1" dirty="0"/>
              <a:t>Obținerea studiilor</a:t>
            </a:r>
            <a:r>
              <a:rPr lang="ro-RO" dirty="0"/>
              <a:t>.</a:t>
            </a:r>
          </a:p>
          <a:p>
            <a:pPr lvl="1" algn="just"/>
            <a:r>
              <a:rPr lang="ro-RO" b="1" dirty="0"/>
              <a:t>Selecția studiilor </a:t>
            </a:r>
            <a:r>
              <a:rPr lang="ro-RO" dirty="0"/>
              <a:t>ce vor fi incluse în cercetare – Criterii de </a:t>
            </a:r>
            <a:r>
              <a:rPr lang="ro-RO" b="1" dirty="0"/>
              <a:t>includere</a:t>
            </a:r>
            <a:r>
              <a:rPr lang="ro-RO" dirty="0"/>
              <a:t> și criterii de </a:t>
            </a:r>
            <a:r>
              <a:rPr lang="ro-RO" b="1" dirty="0"/>
              <a:t>excludere</a:t>
            </a:r>
            <a:r>
              <a:rPr lang="ro-RO" dirty="0"/>
              <a:t>.</a:t>
            </a:r>
          </a:p>
          <a:p>
            <a:pPr lvl="1" algn="just"/>
            <a:r>
              <a:rPr lang="ro-RO" b="1" dirty="0"/>
              <a:t>Codarea sistematică a studiilor </a:t>
            </a:r>
            <a:r>
              <a:rPr lang="ro-RO" dirty="0"/>
              <a:t>și </a:t>
            </a:r>
            <a:r>
              <a:rPr lang="ro-RO" b="1" dirty="0"/>
              <a:t>analiza datelor</a:t>
            </a:r>
            <a:r>
              <a:rPr lang="ro-RO" dirty="0"/>
              <a:t>.</a:t>
            </a:r>
          </a:p>
          <a:p>
            <a:pPr lvl="1" algn="just"/>
            <a:r>
              <a:rPr lang="ro-RO" b="1" dirty="0"/>
              <a:t>Interpretarea datelor </a:t>
            </a:r>
            <a:r>
              <a:rPr lang="ro-RO" dirty="0"/>
              <a:t>și </a:t>
            </a:r>
            <a:r>
              <a:rPr lang="ro-RO" b="1" dirty="0"/>
              <a:t>prezentarea rezultatelor</a:t>
            </a:r>
            <a:r>
              <a:rPr lang="ro-RO" dirty="0"/>
              <a:t>.</a:t>
            </a:r>
          </a:p>
        </p:txBody>
      </p:sp>
      <p:pic>
        <p:nvPicPr>
          <p:cNvPr id="1026" name="Picture 2" descr="La ricerca bibliografica">
            <a:extLst>
              <a:ext uri="{FF2B5EF4-FFF2-40B4-BE49-F238E27FC236}">
                <a16:creationId xmlns:a16="http://schemas.microsoft.com/office/drawing/2014/main" id="{FBDC4C92-67D2-47A8-B815-E10DFF613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680" y="2536926"/>
            <a:ext cx="4704804" cy="2650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05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ctrTitle"/>
          </p:nvPr>
        </p:nvSpPr>
        <p:spPr>
          <a:xfrm>
            <a:off x="1139083" y="2163907"/>
            <a:ext cx="10096500" cy="689231"/>
          </a:xfrm>
        </p:spPr>
        <p:txBody>
          <a:bodyPr rtlCol="0">
            <a:noAutofit/>
          </a:bodyPr>
          <a:lstStyle/>
          <a:p>
            <a:pPr rtl="0"/>
            <a:r>
              <a:rPr lang="ro-R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Exercițiu de final </a:t>
            </a:r>
            <a:r>
              <a:rPr lang="ro-RO" sz="2400" dirty="0"/>
              <a:t>– Setarea mediului de lucru R Studio</a:t>
            </a:r>
          </a:p>
        </p:txBody>
      </p:sp>
      <p:sp>
        <p:nvSpPr>
          <p:cNvPr id="14" name="Substituent conținut 13"/>
          <p:cNvSpPr>
            <a:spLocks noGrp="1"/>
          </p:cNvSpPr>
          <p:nvPr>
            <p:ph type="subTitle" idx="1"/>
          </p:nvPr>
        </p:nvSpPr>
        <p:spPr>
          <a:xfrm>
            <a:off x="230736" y="2853137"/>
            <a:ext cx="11561214" cy="2821269"/>
          </a:xfrm>
        </p:spPr>
        <p:txBody>
          <a:bodyPr rtlCol="0"/>
          <a:lstStyle/>
          <a:p>
            <a:pPr marL="342900" indent="-342900">
              <a:buAutoNum type="arabicPeriod"/>
            </a:pPr>
            <a:r>
              <a:rPr lang="ro-RO" dirty="0"/>
              <a:t>Descărcarea și instalarea </a:t>
            </a:r>
            <a:r>
              <a:rPr lang="ro-RO" b="1" dirty="0"/>
              <a:t>limbajului R</a:t>
            </a:r>
            <a:r>
              <a:rPr lang="ro-RO" dirty="0"/>
              <a:t> (</a:t>
            </a:r>
            <a:r>
              <a:rPr lang="ro-RO" dirty="0">
                <a:hlinkClick r:id="rId3"/>
              </a:rPr>
              <a:t>https://cloud.r-project.org</a:t>
            </a:r>
            <a:r>
              <a:rPr lang="ro-RO" dirty="0"/>
              <a:t>)</a:t>
            </a:r>
          </a:p>
          <a:p>
            <a:pPr marL="342900" indent="-342900">
              <a:buAutoNum type="arabicPeriod"/>
            </a:pPr>
            <a:r>
              <a:rPr lang="ro-RO" dirty="0"/>
              <a:t>Descărcarea și instalarea </a:t>
            </a:r>
            <a:r>
              <a:rPr lang="ro-RO" b="1" dirty="0"/>
              <a:t>rtools</a:t>
            </a:r>
            <a:r>
              <a:rPr lang="ro-RO" dirty="0"/>
              <a:t> (</a:t>
            </a:r>
            <a:r>
              <a:rPr lang="ro-RO" dirty="0">
                <a:hlinkClick r:id="rId4"/>
              </a:rPr>
              <a:t>https://cloud.r-project.org/bin/windows/Rtools/rtools40-x86_64.exe</a:t>
            </a:r>
            <a:r>
              <a:rPr lang="ro-RO" dirty="0"/>
              <a:t>)</a:t>
            </a:r>
          </a:p>
          <a:p>
            <a:pPr marL="342900" indent="-342900">
              <a:buAutoNum type="arabicPeriod"/>
            </a:pPr>
            <a:r>
              <a:rPr lang="ro-RO" dirty="0"/>
              <a:t>Descărcarea și instalarea </a:t>
            </a:r>
            <a:r>
              <a:rPr lang="ro-RO" b="1" dirty="0"/>
              <a:t>R Studio </a:t>
            </a:r>
            <a:r>
              <a:rPr lang="ro-RO" dirty="0"/>
              <a:t>(</a:t>
            </a:r>
            <a:r>
              <a:rPr lang="ro-RO" dirty="0">
                <a:hlinkClick r:id="rId5"/>
              </a:rPr>
              <a:t>https://www.rstudio.com/products/rstudio/download/#download</a:t>
            </a:r>
            <a:r>
              <a:rPr lang="ro-RO" dirty="0"/>
              <a:t>)</a:t>
            </a:r>
          </a:p>
          <a:p>
            <a:pPr marL="342900" indent="-342900">
              <a:buAutoNum type="arabicPeriod"/>
            </a:pPr>
            <a:r>
              <a:rPr lang="ro-RO" dirty="0"/>
              <a:t>Crearea locală a directorului de proiecte </a:t>
            </a:r>
            <a:r>
              <a:rPr lang="ro-RO" b="1" dirty="0"/>
              <a:t>„Proiecte R” </a:t>
            </a:r>
            <a:r>
              <a:rPr lang="ro-RO" dirty="0"/>
              <a:t>pe o cale cât mai scurtă.</a:t>
            </a:r>
          </a:p>
          <a:p>
            <a:pPr marL="342900" indent="-342900">
              <a:buAutoNum type="arabicPeriod"/>
            </a:pPr>
            <a:r>
              <a:rPr lang="ro-RO" dirty="0"/>
              <a:t>Descărcarea și instalarea </a:t>
            </a:r>
            <a:r>
              <a:rPr lang="ro-RO" b="1" dirty="0"/>
              <a:t>Git for Windows </a:t>
            </a:r>
            <a:r>
              <a:rPr lang="ro-RO" dirty="0"/>
              <a:t>(</a:t>
            </a:r>
            <a:r>
              <a:rPr lang="ro-RO" dirty="0">
                <a:hlinkClick r:id="rId6"/>
              </a:rPr>
              <a:t>https://gitforwindows.org</a:t>
            </a:r>
            <a:r>
              <a:rPr lang="ro-RO" dirty="0"/>
              <a:t>).</a:t>
            </a:r>
          </a:p>
          <a:p>
            <a:pPr marL="342900" indent="-342900">
              <a:buAutoNum type="arabicPeriod"/>
            </a:pPr>
            <a:r>
              <a:rPr lang="ro-RO" dirty="0"/>
              <a:t>Crearea unui cont pe </a:t>
            </a:r>
            <a:r>
              <a:rPr lang="ro-RO" dirty="0">
                <a:hlinkClick r:id="rId7"/>
              </a:rPr>
              <a:t>https://github.com</a:t>
            </a:r>
            <a:r>
              <a:rPr lang="ro-RO" dirty="0"/>
              <a:t> și configurarea R Studio pentru a lucra cu </a:t>
            </a:r>
            <a:r>
              <a:rPr lang="ro-RO" b="1" dirty="0" err="1"/>
              <a:t>GitHub</a:t>
            </a:r>
            <a:r>
              <a:rPr lang="ro-RO" dirty="0"/>
              <a:t>.</a:t>
            </a:r>
          </a:p>
          <a:p>
            <a:pPr marL="342900" indent="-342900">
              <a:buAutoNum type="arabicPeriod"/>
            </a:pPr>
            <a:r>
              <a:rPr lang="ro-RO" dirty="0"/>
              <a:t>Descărcarea și instalarea </a:t>
            </a:r>
            <a:r>
              <a:rPr lang="ro-RO" b="1" dirty="0"/>
              <a:t>Zotero</a:t>
            </a:r>
            <a:r>
              <a:rPr lang="ro-RO" dirty="0"/>
              <a:t> (</a:t>
            </a:r>
            <a:r>
              <a:rPr lang="ro-RO" dirty="0">
                <a:hlinkClick r:id="rId8"/>
              </a:rPr>
              <a:t>https://www.zotero.org/download</a:t>
            </a:r>
            <a:r>
              <a:rPr lang="ro-RO" dirty="0"/>
              <a:t>), a </a:t>
            </a:r>
            <a:r>
              <a:rPr lang="ro-RO" b="1" dirty="0"/>
              <a:t>extensiei Zotero pentru browser </a:t>
            </a:r>
            <a:r>
              <a:rPr lang="ro-RO" dirty="0"/>
              <a:t>și a plugin-ului </a:t>
            </a:r>
            <a:r>
              <a:rPr lang="ro-RO" b="1" dirty="0"/>
              <a:t>BetterBibTex</a:t>
            </a:r>
            <a:r>
              <a:rPr lang="ro-RO" dirty="0"/>
              <a:t> (</a:t>
            </a:r>
            <a:r>
              <a:rPr lang="ro-RO" dirty="0">
                <a:hlinkClick r:id="rId9"/>
              </a:rPr>
              <a:t>https://retorque.re/zotero-better-bibtex</a:t>
            </a:r>
            <a:r>
              <a:rPr lang="ro-RO" dirty="0"/>
              <a:t>)</a:t>
            </a:r>
          </a:p>
          <a:p>
            <a:pPr marL="342900" indent="-342900">
              <a:buAutoNum type="arabicPeriod"/>
            </a:pPr>
            <a:r>
              <a:rPr lang="ro-RO" dirty="0"/>
              <a:t>Crearea unui cont pe Zotero (</a:t>
            </a:r>
            <a:r>
              <a:rPr lang="ro-RO" dirty="0">
                <a:hlinkClick r:id="rId10"/>
              </a:rPr>
              <a:t>https://www.zotero.org</a:t>
            </a:r>
            <a:r>
              <a:rPr lang="ro-RO" dirty="0"/>
              <a:t>), lucrul cu bibliotecile de resurse.</a:t>
            </a:r>
          </a:p>
          <a:p>
            <a:pPr marL="342900" indent="-342900">
              <a:buAutoNum type="arabicPeriod"/>
            </a:pPr>
            <a:r>
              <a:rPr lang="ro-RO" dirty="0"/>
              <a:t>Crearea unui proiect individual pe </a:t>
            </a:r>
            <a:r>
              <a:rPr lang="ro-RO" dirty="0" err="1"/>
              <a:t>GitHub</a:t>
            </a:r>
            <a:r>
              <a:rPr lang="ro-RO" dirty="0"/>
              <a:t>, clonarea proiectului în R Studio, instalarea „</a:t>
            </a:r>
            <a:r>
              <a:rPr lang="ro-RO" dirty="0" err="1"/>
              <a:t>papaja</a:t>
            </a:r>
            <a:r>
              <a:rPr lang="ro-RO" dirty="0"/>
              <a:t>” și crearea articolelor în format APA 7, configurarea Zotero în R Studio, sincronizarea automată a surselor bibliografice.</a:t>
            </a:r>
          </a:p>
        </p:txBody>
      </p:sp>
    </p:spTree>
    <p:extLst>
      <p:ext uri="{BB962C8B-B14F-4D97-AF65-F5344CB8AC3E}">
        <p14:creationId xmlns:p14="http://schemas.microsoft.com/office/powerpoint/2010/main" val="188738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ro-RO" sz="4000" dirty="0"/>
              <a:t>Vă Mulțumesc pentru Atenție!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algn="ctr" rtl="0"/>
            <a:r>
              <a:rPr lang="ro-RO" dirty="0"/>
              <a:t>Este momentul să ne deconectăm și să ne reîncărcăm bateriile! Ne </a:t>
            </a:r>
            <a:r>
              <a:rPr lang="ro-RO"/>
              <a:t>revedem pentru </a:t>
            </a:r>
            <a:r>
              <a:rPr lang="ro-RO" dirty="0"/>
              <a:t>a afla alte noi și minunate informații.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509DA2FB-417F-4E4F-84C6-165A94A89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596" y="134111"/>
            <a:ext cx="2269208" cy="232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eratură academică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63_TF03431380_Win32" id="{12189309-B2C2-41A9-96C9-4C1092347D8D}" vid="{1B3EB6EE-D438-40D9-AC84-F58477982193}"/>
    </a:ext>
  </a:extLst>
</a:theme>
</file>

<file path=ppt/theme/theme2.xml><?xml version="1.0" encoding="utf-8"?>
<a:theme xmlns:a="http://schemas.openxmlformats.org/drawingml/2006/main" name="Temă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Prezentare academică, proiectare linii decorative și panglică (ecran lat)</Template>
  <TotalTime>764</TotalTime>
  <Words>1278</Words>
  <Application>Microsoft Office PowerPoint</Application>
  <PresentationFormat>Ecran lat</PresentationFormat>
  <Paragraphs>81</Paragraphs>
  <Slides>9</Slides>
  <Notes>9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5" baseType="lpstr">
      <vt:lpstr>Arial</vt:lpstr>
      <vt:lpstr>Euphemia</vt:lpstr>
      <vt:lpstr>Plantagenet Cherokee</vt:lpstr>
      <vt:lpstr>Times New Roman</vt:lpstr>
      <vt:lpstr>Wingdings</vt:lpstr>
      <vt:lpstr>Literatură academică 16x9</vt:lpstr>
      <vt:lpstr>Școala de IARNĂ Iași, 2022 Meta-analiza în limbajul R</vt:lpstr>
      <vt:lpstr>Lect. Dr. Cristian Opariuc-Dan</vt:lpstr>
      <vt:lpstr>Ce este o cercetare bibliografică?</vt:lpstr>
      <vt:lpstr>Cercetarea bibliografică sistematică</vt:lpstr>
      <vt:lpstr>Cercetarea bibliografică sistematică</vt:lpstr>
      <vt:lpstr>Ce este o cercetare bibliografică?</vt:lpstr>
      <vt:lpstr>Specificul cercetării meta-analitice</vt:lpstr>
      <vt:lpstr>Exercițiu de final – Setarea mediului de lucru R Studio</vt:lpstr>
      <vt:lpstr>Vă Mulțumesc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Titlu cu aspect de imagine</dc:title>
  <dc:creator>Cristian Opariuc-Dan</dc:creator>
  <cp:lastModifiedBy>Cristian Opariuc-Dan</cp:lastModifiedBy>
  <cp:revision>1</cp:revision>
  <dcterms:created xsi:type="dcterms:W3CDTF">2021-07-28T09:34:32Z</dcterms:created>
  <dcterms:modified xsi:type="dcterms:W3CDTF">2022-02-09T15:08:38Z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