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90" r:id="rId6"/>
    <p:sldId id="289" r:id="rId7"/>
    <p:sldId id="291" r:id="rId8"/>
    <p:sldId id="292" r:id="rId9"/>
    <p:sldId id="295" r:id="rId10"/>
    <p:sldId id="294" r:id="rId11"/>
    <p:sldId id="297" r:id="rId12"/>
    <p:sldId id="298" r:id="rId13"/>
    <p:sldId id="296" r:id="rId14"/>
    <p:sldId id="300" r:id="rId15"/>
    <p:sldId id="299" r:id="rId16"/>
    <p:sldId id="301" r:id="rId17"/>
    <p:sldId id="302" r:id="rId18"/>
    <p:sldId id="284" r:id="rId19"/>
    <p:sldId id="261" r:id="rId20"/>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50575-503E-4D58-A4E9-45FC48AE319B}" v="4791" dt="2022-02-10T18:47:53.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04" autoAdjust="0"/>
  </p:normalViewPr>
  <p:slideViewPr>
    <p:cSldViewPr snapToGrid="0" showGuides="1">
      <p:cViewPr varScale="1">
        <p:scale>
          <a:sx n="112" d="100"/>
          <a:sy n="112" d="100"/>
        </p:scale>
        <p:origin x="492"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2" d="100"/>
          <a:sy n="82" d="100"/>
        </p:scale>
        <p:origin x="387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Opariuc-Dan" userId="3a8daebeb875581d" providerId="LiveId" clId="{6C738F56-C1FD-46C8-8F2E-9D43A85A4302}"/>
    <pc:docChg chg="undo custSel addSld delSld modSld sldOrd">
      <pc:chgData name="Cristian Opariuc-Dan" userId="3a8daebeb875581d" providerId="LiveId" clId="{6C738F56-C1FD-46C8-8F2E-9D43A85A4302}" dt="2021-08-26T09:51:26.252" v="24948"/>
      <pc:docMkLst>
        <pc:docMk/>
      </pc:docMkLst>
      <pc:sldChg chg="modSp mod">
        <pc:chgData name="Cristian Opariuc-Dan" userId="3a8daebeb875581d" providerId="LiveId" clId="{6C738F56-C1FD-46C8-8F2E-9D43A85A4302}" dt="2021-07-28T10:12:38.262" v="343" actId="1035"/>
        <pc:sldMkLst>
          <pc:docMk/>
          <pc:sldMk cId="1652133998" sldId="256"/>
        </pc:sldMkLst>
        <pc:spChg chg="mod">
          <ac:chgData name="Cristian Opariuc-Dan" userId="3a8daebeb875581d" providerId="LiveId" clId="{6C738F56-C1FD-46C8-8F2E-9D43A85A4302}" dt="2021-07-28T10:12:38.262" v="343" actId="1035"/>
          <ac:spMkLst>
            <pc:docMk/>
            <pc:sldMk cId="1652133998" sldId="256"/>
            <ac:spMk id="6" creationId="{00000000-0000-0000-0000-000000000000}"/>
          </ac:spMkLst>
        </pc:spChg>
        <pc:spChg chg="mod">
          <ac:chgData name="Cristian Opariuc-Dan" userId="3a8daebeb875581d" providerId="LiveId" clId="{6C738F56-C1FD-46C8-8F2E-9D43A85A4302}" dt="2021-07-28T10:06:06.761" v="208" actId="14100"/>
          <ac:spMkLst>
            <pc:docMk/>
            <pc:sldMk cId="1652133998" sldId="256"/>
            <ac:spMk id="7" creationId="{00000000-0000-0000-0000-000000000000}"/>
          </ac:spMkLst>
        </pc:spChg>
      </pc:sldChg>
      <pc:sldChg chg="addSp modSp mod ord modAnim">
        <pc:chgData name="Cristian Opariuc-Dan" userId="3a8daebeb875581d" providerId="LiveId" clId="{6C738F56-C1FD-46C8-8F2E-9D43A85A4302}" dt="2021-08-08T15:46:30.534" v="24871"/>
        <pc:sldMkLst>
          <pc:docMk/>
          <pc:sldMk cId="1654255301" sldId="257"/>
        </pc:sldMkLst>
        <pc:spChg chg="mod">
          <ac:chgData name="Cristian Opariuc-Dan" userId="3a8daebeb875581d" providerId="LiveId" clId="{6C738F56-C1FD-46C8-8F2E-9D43A85A4302}" dt="2021-07-28T10:26:36.344" v="1752" actId="20577"/>
          <ac:spMkLst>
            <pc:docMk/>
            <pc:sldMk cId="1654255301" sldId="257"/>
            <ac:spMk id="13" creationId="{00000000-0000-0000-0000-000000000000}"/>
          </ac:spMkLst>
        </pc:spChg>
        <pc:spChg chg="mod">
          <ac:chgData name="Cristian Opariuc-Dan" userId="3a8daebeb875581d" providerId="LiveId" clId="{6C738F56-C1FD-46C8-8F2E-9D43A85A4302}" dt="2021-07-28T10:52:22.687" v="3979" actId="113"/>
          <ac:spMkLst>
            <pc:docMk/>
            <pc:sldMk cId="1654255301" sldId="257"/>
            <ac:spMk id="14" creationId="{00000000-0000-0000-0000-000000000000}"/>
          </ac:spMkLst>
        </pc:spChg>
        <pc:picChg chg="add mod">
          <ac:chgData name="Cristian Opariuc-Dan" userId="3a8daebeb875581d" providerId="LiveId" clId="{6C738F56-C1FD-46C8-8F2E-9D43A85A4302}" dt="2021-07-28T10:49:07.487" v="3684" actId="1038"/>
          <ac:picMkLst>
            <pc:docMk/>
            <pc:sldMk cId="1654255301" sldId="257"/>
            <ac:picMk id="1026" creationId="{E3849A62-32DC-4251-AE4E-0E4DE0DB0D75}"/>
          </ac:picMkLst>
        </pc:picChg>
      </pc:sldChg>
      <pc:sldChg chg="delSp modSp mod">
        <pc:chgData name="Cristian Opariuc-Dan" userId="3a8daebeb875581d" providerId="LiveId" clId="{6C738F56-C1FD-46C8-8F2E-9D43A85A4302}" dt="2021-08-12T11:16:35.673" v="24872" actId="20577"/>
        <pc:sldMkLst>
          <pc:docMk/>
          <pc:sldMk cId="132884364" sldId="261"/>
        </pc:sldMkLst>
        <pc:spChg chg="mod">
          <ac:chgData name="Cristian Opariuc-Dan" userId="3a8daebeb875581d" providerId="LiveId" clId="{6C738F56-C1FD-46C8-8F2E-9D43A85A4302}" dt="2021-08-12T11:16:35.673" v="24872" actId="20577"/>
          <ac:spMkLst>
            <pc:docMk/>
            <pc:sldMk cId="132884364" sldId="261"/>
            <ac:spMk id="3" creationId="{00000000-0000-0000-0000-000000000000}"/>
          </ac:spMkLst>
        </pc:spChg>
        <pc:picChg chg="del">
          <ac:chgData name="Cristian Opariuc-Dan" userId="3a8daebeb875581d" providerId="LiveId" clId="{6C738F56-C1FD-46C8-8F2E-9D43A85A4302}" dt="2021-07-28T10:03:27.307" v="0" actId="478"/>
          <ac:picMkLst>
            <pc:docMk/>
            <pc:sldMk cId="132884364" sldId="261"/>
            <ac:picMk id="1026" creationId="{871C1B88-F5ED-4422-B89B-52AA9C84AFD4}"/>
          </ac:picMkLst>
        </pc:picChg>
        <pc:picChg chg="mod">
          <ac:chgData name="Cristian Opariuc-Dan" userId="3a8daebeb875581d" providerId="LiveId" clId="{6C738F56-C1FD-46C8-8F2E-9D43A85A4302}" dt="2021-07-28T10:03:33.689" v="1" actId="1076"/>
          <ac:picMkLst>
            <pc:docMk/>
            <pc:sldMk cId="132884364" sldId="261"/>
            <ac:picMk id="1028" creationId="{509DA2FB-417F-4E4F-84C6-165A94A89763}"/>
          </ac:picMkLst>
        </pc:picChg>
      </pc:sldChg>
      <pc:sldChg chg="addSp modSp add mod ord modAnim">
        <pc:chgData name="Cristian Opariuc-Dan" userId="3a8daebeb875581d" providerId="LiveId" clId="{6C738F56-C1FD-46C8-8F2E-9D43A85A4302}" dt="2021-07-28T10:25:47.192" v="1734"/>
        <pc:sldMkLst>
          <pc:docMk/>
          <pc:sldMk cId="1365944012" sldId="262"/>
        </pc:sldMkLst>
        <pc:spChg chg="mod">
          <ac:chgData name="Cristian Opariuc-Dan" userId="3a8daebeb875581d" providerId="LiveId" clId="{6C738F56-C1FD-46C8-8F2E-9D43A85A4302}" dt="2021-07-28T10:09:31.386" v="283" actId="122"/>
          <ac:spMkLst>
            <pc:docMk/>
            <pc:sldMk cId="1365944012" sldId="262"/>
            <ac:spMk id="13" creationId="{00000000-0000-0000-0000-000000000000}"/>
          </ac:spMkLst>
        </pc:spChg>
        <pc:spChg chg="mod">
          <ac:chgData name="Cristian Opariuc-Dan" userId="3a8daebeb875581d" providerId="LiveId" clId="{6C738F56-C1FD-46C8-8F2E-9D43A85A4302}" dt="2021-07-28T10:25:17.542" v="1733" actId="14100"/>
          <ac:spMkLst>
            <pc:docMk/>
            <pc:sldMk cId="1365944012" sldId="262"/>
            <ac:spMk id="14" creationId="{00000000-0000-0000-0000-000000000000}"/>
          </ac:spMkLst>
        </pc:spChg>
        <pc:picChg chg="add mod">
          <ac:chgData name="Cristian Opariuc-Dan" userId="3a8daebeb875581d" providerId="LiveId" clId="{6C738F56-C1FD-46C8-8F2E-9D43A85A4302}" dt="2021-07-28T10:09:26.410" v="282" actId="1037"/>
          <ac:picMkLst>
            <pc:docMk/>
            <pc:sldMk cId="1365944012" sldId="262"/>
            <ac:picMk id="3" creationId="{5ED8FCA3-DD96-4D98-BB49-3E35B70D3651}"/>
          </ac:picMkLst>
        </pc:picChg>
      </pc:sldChg>
      <pc:sldChg chg="new del">
        <pc:chgData name="Cristian Opariuc-Dan" userId="3a8daebeb875581d" providerId="LiveId" clId="{6C738F56-C1FD-46C8-8F2E-9D43A85A4302}" dt="2021-07-28T10:06:17.899" v="210" actId="47"/>
        <pc:sldMkLst>
          <pc:docMk/>
          <pc:sldMk cId="3888764722" sldId="262"/>
        </pc:sldMkLst>
      </pc:sldChg>
      <pc:sldChg chg="addSp delSp modSp add mod delAnim modAnim">
        <pc:chgData name="Cristian Opariuc-Dan" userId="3a8daebeb875581d" providerId="LiveId" clId="{6C738F56-C1FD-46C8-8F2E-9D43A85A4302}" dt="2021-07-28T13:24:45.824" v="12825"/>
        <pc:sldMkLst>
          <pc:docMk/>
          <pc:sldMk cId="2455413076" sldId="263"/>
        </pc:sldMkLst>
        <pc:spChg chg="add del mod">
          <ac:chgData name="Cristian Opariuc-Dan" userId="3a8daebeb875581d" providerId="LiveId" clId="{6C738F56-C1FD-46C8-8F2E-9D43A85A4302}" dt="2021-07-28T13:21:33.482" v="12789" actId="478"/>
          <ac:spMkLst>
            <pc:docMk/>
            <pc:sldMk cId="2455413076" sldId="263"/>
            <ac:spMk id="3" creationId="{BE6CE5C1-725C-4160-9DF0-004F22A42389}"/>
          </ac:spMkLst>
        </pc:spChg>
        <pc:spChg chg="add mod">
          <ac:chgData name="Cristian Opariuc-Dan" userId="3a8daebeb875581d" providerId="LiveId" clId="{6C738F56-C1FD-46C8-8F2E-9D43A85A4302}" dt="2021-07-28T13:22:23.345" v="12799" actId="1076"/>
          <ac:spMkLst>
            <pc:docMk/>
            <pc:sldMk cId="2455413076" sldId="263"/>
            <ac:spMk id="7" creationId="{082D44AD-86DD-4FDF-B7C9-6BF12BE3B771}"/>
          </ac:spMkLst>
        </pc:spChg>
        <pc:spChg chg="add mod">
          <ac:chgData name="Cristian Opariuc-Dan" userId="3a8daebeb875581d" providerId="LiveId" clId="{6C738F56-C1FD-46C8-8F2E-9D43A85A4302}" dt="2021-07-28T13:22:36.714" v="12802" actId="14100"/>
          <ac:spMkLst>
            <pc:docMk/>
            <pc:sldMk cId="2455413076" sldId="263"/>
            <ac:spMk id="8" creationId="{3E9B8762-40CD-4CA6-B2AD-E351B6DDC88B}"/>
          </ac:spMkLst>
        </pc:spChg>
        <pc:spChg chg="add mod">
          <ac:chgData name="Cristian Opariuc-Dan" userId="3a8daebeb875581d" providerId="LiveId" clId="{6C738F56-C1FD-46C8-8F2E-9D43A85A4302}" dt="2021-07-28T13:22:54.332" v="12805" actId="14100"/>
          <ac:spMkLst>
            <pc:docMk/>
            <pc:sldMk cId="2455413076" sldId="263"/>
            <ac:spMk id="9" creationId="{7DC95E67-FA8A-4385-B53C-A04671D5EDA5}"/>
          </ac:spMkLst>
        </pc:spChg>
        <pc:spChg chg="mod">
          <ac:chgData name="Cristian Opariuc-Dan" userId="3a8daebeb875581d" providerId="LiveId" clId="{6C738F56-C1FD-46C8-8F2E-9D43A85A4302}" dt="2021-07-28T13:24:06.227" v="12820" actId="14100"/>
          <ac:spMkLst>
            <pc:docMk/>
            <pc:sldMk cId="2455413076" sldId="263"/>
            <ac:spMk id="11" creationId="{62CF1937-5B94-4057-A3BA-17C44A1CA028}"/>
          </ac:spMkLst>
        </pc:spChg>
        <pc:spChg chg="mod">
          <ac:chgData name="Cristian Opariuc-Dan" userId="3a8daebeb875581d" providerId="LiveId" clId="{6C738F56-C1FD-46C8-8F2E-9D43A85A4302}" dt="2021-07-28T13:23:07.227" v="12806"/>
          <ac:spMkLst>
            <pc:docMk/>
            <pc:sldMk cId="2455413076" sldId="263"/>
            <ac:spMk id="12" creationId="{1C040F92-3EC6-4FAE-BF6C-FA41F2038FB2}"/>
          </ac:spMkLst>
        </pc:spChg>
        <pc:spChg chg="mod">
          <ac:chgData name="Cristian Opariuc-Dan" userId="3a8daebeb875581d" providerId="LiveId" clId="{6C738F56-C1FD-46C8-8F2E-9D43A85A4302}" dt="2021-07-28T13:21:23.577" v="12787" actId="20577"/>
          <ac:spMkLst>
            <pc:docMk/>
            <pc:sldMk cId="2455413076" sldId="263"/>
            <ac:spMk id="13" creationId="{00000000-0000-0000-0000-000000000000}"/>
          </ac:spMkLst>
        </pc:spChg>
        <pc:spChg chg="del mod">
          <ac:chgData name="Cristian Opariuc-Dan" userId="3a8daebeb875581d" providerId="LiveId" clId="{6C738F56-C1FD-46C8-8F2E-9D43A85A4302}" dt="2021-07-28T13:21:29.766" v="12788" actId="478"/>
          <ac:spMkLst>
            <pc:docMk/>
            <pc:sldMk cId="2455413076" sldId="263"/>
            <ac:spMk id="14" creationId="{00000000-0000-0000-0000-000000000000}"/>
          </ac:spMkLst>
        </pc:spChg>
        <pc:spChg chg="add mod">
          <ac:chgData name="Cristian Opariuc-Dan" userId="3a8daebeb875581d" providerId="LiveId" clId="{6C738F56-C1FD-46C8-8F2E-9D43A85A4302}" dt="2021-07-28T13:23:38.362" v="12817" actId="20577"/>
          <ac:spMkLst>
            <pc:docMk/>
            <pc:sldMk cId="2455413076" sldId="263"/>
            <ac:spMk id="15" creationId="{CFBA47C1-56C0-4673-9DC9-E904137BA099}"/>
          </ac:spMkLst>
        </pc:spChg>
        <pc:grpChg chg="add mod">
          <ac:chgData name="Cristian Opariuc-Dan" userId="3a8daebeb875581d" providerId="LiveId" clId="{6C738F56-C1FD-46C8-8F2E-9D43A85A4302}" dt="2021-07-28T13:23:18.156" v="12807" actId="1076"/>
          <ac:grpSpMkLst>
            <pc:docMk/>
            <pc:sldMk cId="2455413076" sldId="263"/>
            <ac:grpSpMk id="10" creationId="{311F487A-EABF-4AFA-9E5F-5E75FB2291B4}"/>
          </ac:grpSpMkLst>
        </pc:grpChg>
        <pc:picChg chg="add mod">
          <ac:chgData name="Cristian Opariuc-Dan" userId="3a8daebeb875581d" providerId="LiveId" clId="{6C738F56-C1FD-46C8-8F2E-9D43A85A4302}" dt="2021-07-28T13:21:45.324" v="12793" actId="1076"/>
          <ac:picMkLst>
            <pc:docMk/>
            <pc:sldMk cId="2455413076" sldId="263"/>
            <ac:picMk id="4" creationId="{F31A8F2D-2976-4725-A1C2-6068FB56F9CB}"/>
          </ac:picMkLst>
        </pc:picChg>
      </pc:sldChg>
      <pc:sldChg chg="modSp add del mod modAnim">
        <pc:chgData name="Cristian Opariuc-Dan" userId="3a8daebeb875581d" providerId="LiveId" clId="{6C738F56-C1FD-46C8-8F2E-9D43A85A4302}" dt="2021-08-08T15:46:11.842" v="24869"/>
        <pc:sldMkLst>
          <pc:docMk/>
          <pc:sldMk cId="794183096" sldId="264"/>
        </pc:sldMkLst>
        <pc:spChg chg="mod">
          <ac:chgData name="Cristian Opariuc-Dan" userId="3a8daebeb875581d" providerId="LiveId" clId="{6C738F56-C1FD-46C8-8F2E-9D43A85A4302}" dt="2021-08-07T19:28:37.610" v="24866" actId="27636"/>
          <ac:spMkLst>
            <pc:docMk/>
            <pc:sldMk cId="794183096" sldId="264"/>
            <ac:spMk id="14" creationId="{00000000-0000-0000-0000-000000000000}"/>
          </ac:spMkLst>
        </pc:spChg>
      </pc:sldChg>
      <pc:sldChg chg="modSp add del mod modAnim">
        <pc:chgData name="Cristian Opariuc-Dan" userId="3a8daebeb875581d" providerId="LiveId" clId="{6C738F56-C1FD-46C8-8F2E-9D43A85A4302}" dt="2021-08-19T15:45:59.698" v="24905" actId="47"/>
        <pc:sldMkLst>
          <pc:docMk/>
          <pc:sldMk cId="558006218" sldId="265"/>
        </pc:sldMkLst>
        <pc:spChg chg="mod">
          <ac:chgData name="Cristian Opariuc-Dan" userId="3a8daebeb875581d" providerId="LiveId" clId="{6C738F56-C1FD-46C8-8F2E-9D43A85A4302}" dt="2021-08-14T17:10:29.655" v="24899" actId="20577"/>
          <ac:spMkLst>
            <pc:docMk/>
            <pc:sldMk cId="558006218" sldId="265"/>
            <ac:spMk id="14" creationId="{00000000-0000-0000-0000-000000000000}"/>
          </ac:spMkLst>
        </pc:spChg>
      </pc:sldChg>
      <pc:sldChg chg="modSp add mod modAnim">
        <pc:chgData name="Cristian Opariuc-Dan" userId="3a8daebeb875581d" providerId="LiveId" clId="{6C738F56-C1FD-46C8-8F2E-9D43A85A4302}" dt="2021-08-19T15:46:42.167" v="24941"/>
        <pc:sldMkLst>
          <pc:docMk/>
          <pc:sldMk cId="3898858726" sldId="266"/>
        </pc:sldMkLst>
        <pc:spChg chg="mod">
          <ac:chgData name="Cristian Opariuc-Dan" userId="3a8daebeb875581d" providerId="LiveId" clId="{6C738F56-C1FD-46C8-8F2E-9D43A85A4302}" dt="2021-08-19T15:46:42.167" v="24941"/>
          <ac:spMkLst>
            <pc:docMk/>
            <pc:sldMk cId="3898858726" sldId="266"/>
            <ac:spMk id="14" creationId="{00000000-0000-0000-0000-000000000000}"/>
          </ac:spMkLst>
        </pc:spChg>
      </pc:sldChg>
      <pc:sldChg chg="modSp add del mod modAnim">
        <pc:chgData name="Cristian Opariuc-Dan" userId="3a8daebeb875581d" providerId="LiveId" clId="{6C738F56-C1FD-46C8-8F2E-9D43A85A4302}" dt="2021-08-26T09:51:26.252" v="24948"/>
        <pc:sldMkLst>
          <pc:docMk/>
          <pc:sldMk cId="3249056357" sldId="267"/>
        </pc:sldMkLst>
        <pc:spChg chg="mod">
          <ac:chgData name="Cristian Opariuc-Dan" userId="3a8daebeb875581d" providerId="LiveId" clId="{6C738F56-C1FD-46C8-8F2E-9D43A85A4302}" dt="2021-08-22T14:41:01.707" v="24942" actId="113"/>
          <ac:spMkLst>
            <pc:docMk/>
            <pc:sldMk cId="3249056357" sldId="267"/>
            <ac:spMk id="14" creationId="{00000000-0000-0000-0000-000000000000}"/>
          </ac:spMkLst>
        </pc:spChg>
      </pc:sldChg>
      <pc:sldChg chg="modSp add mod modAnim">
        <pc:chgData name="Cristian Opariuc-Dan" userId="3a8daebeb875581d" providerId="LiveId" clId="{6C738F56-C1FD-46C8-8F2E-9D43A85A4302}" dt="2021-08-24T03:36:39.867" v="24946" actId="14100"/>
        <pc:sldMkLst>
          <pc:docMk/>
          <pc:sldMk cId="761694488" sldId="268"/>
        </pc:sldMkLst>
        <pc:spChg chg="mod">
          <ac:chgData name="Cristian Opariuc-Dan" userId="3a8daebeb875581d" providerId="LiveId" clId="{6C738F56-C1FD-46C8-8F2E-9D43A85A4302}" dt="2021-08-24T03:36:39.867" v="24946" actId="14100"/>
          <ac:spMkLst>
            <pc:docMk/>
            <pc:sldMk cId="761694488" sldId="268"/>
            <ac:spMk id="14" creationId="{00000000-0000-0000-0000-000000000000}"/>
          </ac:spMkLst>
        </pc:spChg>
      </pc:sldChg>
      <pc:sldChg chg="addSp delSp modSp add mod ord modAnim">
        <pc:chgData name="Cristian Opariuc-Dan" userId="3a8daebeb875581d" providerId="LiveId" clId="{6C738F56-C1FD-46C8-8F2E-9D43A85A4302}" dt="2021-07-28T13:10:30.512" v="12685"/>
        <pc:sldMkLst>
          <pc:docMk/>
          <pc:sldMk cId="168693749" sldId="269"/>
        </pc:sldMkLst>
        <pc:spChg chg="mod">
          <ac:chgData name="Cristian Opariuc-Dan" userId="3a8daebeb875581d" providerId="LiveId" clId="{6C738F56-C1FD-46C8-8F2E-9D43A85A4302}" dt="2021-07-28T12:28:09.631" v="11399"/>
          <ac:spMkLst>
            <pc:docMk/>
            <pc:sldMk cId="168693749" sldId="269"/>
            <ac:spMk id="8" creationId="{C5DD3269-3D1E-4D34-9504-BBB4F79FF7EF}"/>
          </ac:spMkLst>
        </pc:spChg>
        <pc:spChg chg="mod">
          <ac:chgData name="Cristian Opariuc-Dan" userId="3a8daebeb875581d" providerId="LiveId" clId="{6C738F56-C1FD-46C8-8F2E-9D43A85A4302}" dt="2021-07-28T12:28:09.631" v="11399"/>
          <ac:spMkLst>
            <pc:docMk/>
            <pc:sldMk cId="168693749" sldId="269"/>
            <ac:spMk id="10" creationId="{B31ABD44-93C3-41DA-AEE0-44353BE05F61}"/>
          </ac:spMkLst>
        </pc:spChg>
        <pc:spChg chg="add mod">
          <ac:chgData name="Cristian Opariuc-Dan" userId="3a8daebeb875581d" providerId="LiveId" clId="{6C738F56-C1FD-46C8-8F2E-9D43A85A4302}" dt="2021-07-28T12:44:42.945" v="11800" actId="1037"/>
          <ac:spMkLst>
            <pc:docMk/>
            <pc:sldMk cId="168693749" sldId="269"/>
            <ac:spMk id="12" creationId="{D35A7B92-7611-4065-A673-34518E09ED7D}"/>
          </ac:spMkLst>
        </pc:spChg>
        <pc:spChg chg="mod">
          <ac:chgData name="Cristian Opariuc-Dan" userId="3a8daebeb875581d" providerId="LiveId" clId="{6C738F56-C1FD-46C8-8F2E-9D43A85A4302}" dt="2021-07-28T12:43:47.074" v="11782" actId="14100"/>
          <ac:spMkLst>
            <pc:docMk/>
            <pc:sldMk cId="168693749" sldId="269"/>
            <ac:spMk id="14" creationId="{00000000-0000-0000-0000-000000000000}"/>
          </ac:spMkLst>
        </pc:spChg>
        <pc:spChg chg="add del mod topLvl">
          <ac:chgData name="Cristian Opariuc-Dan" userId="3a8daebeb875581d" providerId="LiveId" clId="{6C738F56-C1FD-46C8-8F2E-9D43A85A4302}" dt="2021-07-28T12:41:48.945" v="11730" actId="478"/>
          <ac:spMkLst>
            <pc:docMk/>
            <pc:sldMk cId="168693749" sldId="269"/>
            <ac:spMk id="15" creationId="{D3DFE388-C3AE-4929-A3FF-35DF79ECC283}"/>
          </ac:spMkLst>
        </pc:spChg>
        <pc:grpChg chg="add del mod">
          <ac:chgData name="Cristian Opariuc-Dan" userId="3a8daebeb875581d" providerId="LiveId" clId="{6C738F56-C1FD-46C8-8F2E-9D43A85A4302}" dt="2021-07-28T12:41:48.945" v="11730" actId="478"/>
          <ac:grpSpMkLst>
            <pc:docMk/>
            <pc:sldMk cId="168693749" sldId="269"/>
            <ac:grpSpMk id="3" creationId="{37C4BC37-E889-4937-A745-2B679F343307}"/>
          </ac:grpSpMkLst>
        </pc:grpChg>
        <pc:grpChg chg="add mod">
          <ac:chgData name="Cristian Opariuc-Dan" userId="3a8daebeb875581d" providerId="LiveId" clId="{6C738F56-C1FD-46C8-8F2E-9D43A85A4302}" dt="2021-07-28T12:28:15.549" v="11401" actId="1076"/>
          <ac:grpSpMkLst>
            <pc:docMk/>
            <pc:sldMk cId="168693749" sldId="269"/>
            <ac:grpSpMk id="4" creationId="{1A739C06-9662-4A17-943A-93F4343839EF}"/>
          </ac:grpSpMkLst>
        </pc:grpChg>
        <pc:grpChg chg="mod">
          <ac:chgData name="Cristian Opariuc-Dan" userId="3a8daebeb875581d" providerId="LiveId" clId="{6C738F56-C1FD-46C8-8F2E-9D43A85A4302}" dt="2021-07-28T12:28:09.631" v="11399"/>
          <ac:grpSpMkLst>
            <pc:docMk/>
            <pc:sldMk cId="168693749" sldId="269"/>
            <ac:grpSpMk id="5" creationId="{C3975547-E140-43C0-901F-21593ADA1BC5}"/>
          </ac:grpSpMkLst>
        </pc:grpChg>
        <pc:grpChg chg="mod">
          <ac:chgData name="Cristian Opariuc-Dan" userId="3a8daebeb875581d" providerId="LiveId" clId="{6C738F56-C1FD-46C8-8F2E-9D43A85A4302}" dt="2021-07-28T12:28:09.631" v="11399"/>
          <ac:grpSpMkLst>
            <pc:docMk/>
            <pc:sldMk cId="168693749" sldId="269"/>
            <ac:grpSpMk id="6" creationId="{43148B87-BE7C-4DC7-A682-0CE9C1614045}"/>
          </ac:grpSpMkLst>
        </pc:grpChg>
        <pc:picChg chg="mod">
          <ac:chgData name="Cristian Opariuc-Dan" userId="3a8daebeb875581d" providerId="LiveId" clId="{6C738F56-C1FD-46C8-8F2E-9D43A85A4302}" dt="2021-07-28T12:29:31.152" v="11407" actId="1440"/>
          <ac:picMkLst>
            <pc:docMk/>
            <pc:sldMk cId="168693749" sldId="269"/>
            <ac:picMk id="7" creationId="{6A583C6A-8937-41A3-AC60-7AD4B45B3BA9}"/>
          </ac:picMkLst>
        </pc:picChg>
        <pc:picChg chg="mod">
          <ac:chgData name="Cristian Opariuc-Dan" userId="3a8daebeb875581d" providerId="LiveId" clId="{6C738F56-C1FD-46C8-8F2E-9D43A85A4302}" dt="2021-07-28T12:29:31.152" v="11407" actId="1440"/>
          <ac:picMkLst>
            <pc:docMk/>
            <pc:sldMk cId="168693749" sldId="269"/>
            <ac:picMk id="9" creationId="{6BC33757-146F-42A2-8336-B7BDD1520665}"/>
          </ac:picMkLst>
        </pc:picChg>
        <pc:picChg chg="add mod topLvl">
          <ac:chgData name="Cristian Opariuc-Dan" userId="3a8daebeb875581d" providerId="LiveId" clId="{6C738F56-C1FD-46C8-8F2E-9D43A85A4302}" dt="2021-07-28T12:41:59.311" v="11733" actId="1076"/>
          <ac:picMkLst>
            <pc:docMk/>
            <pc:sldMk cId="168693749" sldId="269"/>
            <ac:picMk id="11" creationId="{5035C376-31AA-43B6-8C46-545167DF40D5}"/>
          </ac:picMkLst>
        </pc:picChg>
        <pc:picChg chg="add mod">
          <ac:chgData name="Cristian Opariuc-Dan" userId="3a8daebeb875581d" providerId="LiveId" clId="{6C738F56-C1FD-46C8-8F2E-9D43A85A4302}" dt="2021-07-28T12:42:22.692" v="11740" actId="1076"/>
          <ac:picMkLst>
            <pc:docMk/>
            <pc:sldMk cId="168693749" sldId="269"/>
            <ac:picMk id="16" creationId="{E35C0B9D-9651-448C-9CB3-A68522C9ACFC}"/>
          </ac:picMkLst>
        </pc:picChg>
      </pc:sldChg>
      <pc:sldChg chg="addSp delSp modSp add mod ord modAnim">
        <pc:chgData name="Cristian Opariuc-Dan" userId="3a8daebeb875581d" providerId="LiveId" clId="{6C738F56-C1FD-46C8-8F2E-9D43A85A4302}" dt="2021-07-28T13:13:11.716" v="12738" actId="1036"/>
        <pc:sldMkLst>
          <pc:docMk/>
          <pc:sldMk cId="76009055" sldId="270"/>
        </pc:sldMkLst>
        <pc:spChg chg="mod">
          <ac:chgData name="Cristian Opariuc-Dan" userId="3a8daebeb875581d" providerId="LiveId" clId="{6C738F56-C1FD-46C8-8F2E-9D43A85A4302}" dt="2021-07-28T12:53:20.551" v="12029" actId="20577"/>
          <ac:spMkLst>
            <pc:docMk/>
            <pc:sldMk cId="76009055" sldId="270"/>
            <ac:spMk id="13" creationId="{00000000-0000-0000-0000-000000000000}"/>
          </ac:spMkLst>
        </pc:spChg>
        <pc:spChg chg="mod">
          <ac:chgData name="Cristian Opariuc-Dan" userId="3a8daebeb875581d" providerId="LiveId" clId="{6C738F56-C1FD-46C8-8F2E-9D43A85A4302}" dt="2021-07-28T13:04:00.174" v="12615" actId="20577"/>
          <ac:spMkLst>
            <pc:docMk/>
            <pc:sldMk cId="76009055" sldId="270"/>
            <ac:spMk id="14" creationId="{00000000-0000-0000-0000-000000000000}"/>
          </ac:spMkLst>
        </pc:spChg>
        <pc:picChg chg="add del mod">
          <ac:chgData name="Cristian Opariuc-Dan" userId="3a8daebeb875581d" providerId="LiveId" clId="{6C738F56-C1FD-46C8-8F2E-9D43A85A4302}" dt="2021-07-28T12:51:45.875" v="11894" actId="478"/>
          <ac:picMkLst>
            <pc:docMk/>
            <pc:sldMk cId="76009055" sldId="270"/>
            <ac:picMk id="3" creationId="{651876CC-A1A3-44C1-92EE-0337A1D88B05}"/>
          </ac:picMkLst>
        </pc:picChg>
        <pc:picChg chg="add mod">
          <ac:chgData name="Cristian Opariuc-Dan" userId="3a8daebeb875581d" providerId="LiveId" clId="{6C738F56-C1FD-46C8-8F2E-9D43A85A4302}" dt="2021-07-28T13:13:07.953" v="12735" actId="1036"/>
          <ac:picMkLst>
            <pc:docMk/>
            <pc:sldMk cId="76009055" sldId="270"/>
            <ac:picMk id="5" creationId="{36853421-5385-450E-8FC0-B49D0C88218D}"/>
          </ac:picMkLst>
        </pc:picChg>
        <pc:picChg chg="add mod">
          <ac:chgData name="Cristian Opariuc-Dan" userId="3a8daebeb875581d" providerId="LiveId" clId="{6C738F56-C1FD-46C8-8F2E-9D43A85A4302}" dt="2021-07-28T13:09:29.447" v="12684" actId="1035"/>
          <ac:picMkLst>
            <pc:docMk/>
            <pc:sldMk cId="76009055" sldId="270"/>
            <ac:picMk id="7" creationId="{6FF21D63-F701-4AAE-8254-99BE0DFC588C}"/>
          </ac:picMkLst>
        </pc:picChg>
        <pc:picChg chg="add mod">
          <ac:chgData name="Cristian Opariuc-Dan" userId="3a8daebeb875581d" providerId="LiveId" clId="{6C738F56-C1FD-46C8-8F2E-9D43A85A4302}" dt="2021-07-28T13:13:11.716" v="12738" actId="1036"/>
          <ac:picMkLst>
            <pc:docMk/>
            <pc:sldMk cId="76009055" sldId="270"/>
            <ac:picMk id="9" creationId="{55FBFBC9-8D26-4CCC-AD61-D43EB0D27C1A}"/>
          </ac:picMkLst>
        </pc:picChg>
        <pc:picChg chg="add mod">
          <ac:chgData name="Cristian Opariuc-Dan" userId="3a8daebeb875581d" providerId="LiveId" clId="{6C738F56-C1FD-46C8-8F2E-9D43A85A4302}" dt="2021-07-28T13:12:49.512" v="12706" actId="1038"/>
          <ac:picMkLst>
            <pc:docMk/>
            <pc:sldMk cId="76009055" sldId="270"/>
            <ac:picMk id="11" creationId="{FB0EF2A9-2C44-4F36-BFC2-7B9BC02F4383}"/>
          </ac:picMkLst>
        </pc:picChg>
        <pc:picChg chg="add mod">
          <ac:chgData name="Cristian Opariuc-Dan" userId="3a8daebeb875581d" providerId="LiveId" clId="{6C738F56-C1FD-46C8-8F2E-9D43A85A4302}" dt="2021-07-28T13:09:14.272" v="12668" actId="1036"/>
          <ac:picMkLst>
            <pc:docMk/>
            <pc:sldMk cId="76009055" sldId="270"/>
            <ac:picMk id="15" creationId="{D443D477-0E3E-493C-981D-2C7381A86EFB}"/>
          </ac:picMkLst>
        </pc:picChg>
      </pc:sldChg>
      <pc:sldChg chg="addSp modSp add mod modAnim">
        <pc:chgData name="Cristian Opariuc-Dan" userId="3a8daebeb875581d" providerId="LiveId" clId="{6C738F56-C1FD-46C8-8F2E-9D43A85A4302}" dt="2021-07-28T14:40:01.856" v="14224" actId="20577"/>
        <pc:sldMkLst>
          <pc:docMk/>
          <pc:sldMk cId="2953835210" sldId="271"/>
        </pc:sldMkLst>
        <pc:spChg chg="mod">
          <ac:chgData name="Cristian Opariuc-Dan" userId="3a8daebeb875581d" providerId="LiveId" clId="{6C738F56-C1FD-46C8-8F2E-9D43A85A4302}" dt="2021-07-28T14:40:01.856" v="14224" actId="20577"/>
          <ac:spMkLst>
            <pc:docMk/>
            <pc:sldMk cId="2953835210" sldId="271"/>
            <ac:spMk id="13" creationId="{00000000-0000-0000-0000-000000000000}"/>
          </ac:spMkLst>
        </pc:spChg>
        <pc:spChg chg="mod">
          <ac:chgData name="Cristian Opariuc-Dan" userId="3a8daebeb875581d" providerId="LiveId" clId="{6C738F56-C1FD-46C8-8F2E-9D43A85A4302}" dt="2021-07-28T14:37:04.191" v="14216" actId="14100"/>
          <ac:spMkLst>
            <pc:docMk/>
            <pc:sldMk cId="2953835210" sldId="271"/>
            <ac:spMk id="14" creationId="{00000000-0000-0000-0000-000000000000}"/>
          </ac:spMkLst>
        </pc:spChg>
        <pc:picChg chg="add mod">
          <ac:chgData name="Cristian Opariuc-Dan" userId="3a8daebeb875581d" providerId="LiveId" clId="{6C738F56-C1FD-46C8-8F2E-9D43A85A4302}" dt="2021-07-28T14:31:06.315" v="14048" actId="1076"/>
          <ac:picMkLst>
            <pc:docMk/>
            <pc:sldMk cId="2953835210" sldId="271"/>
            <ac:picMk id="5" creationId="{FB2ADBFE-222D-4F36-B4C1-59A6A37731AD}"/>
          </ac:picMkLst>
        </pc:picChg>
        <pc:picChg chg="add mod">
          <ac:chgData name="Cristian Opariuc-Dan" userId="3a8daebeb875581d" providerId="LiveId" clId="{6C738F56-C1FD-46C8-8F2E-9D43A85A4302}" dt="2021-07-28T14:30:14.860" v="14042" actId="1076"/>
          <ac:picMkLst>
            <pc:docMk/>
            <pc:sldMk cId="2953835210" sldId="271"/>
            <ac:picMk id="2050" creationId="{1FEC6E48-FC22-4163-BA95-27364B5C06C6}"/>
          </ac:picMkLst>
        </pc:picChg>
      </pc:sldChg>
      <pc:sldChg chg="addSp modSp add mod modAnim">
        <pc:chgData name="Cristian Opariuc-Dan" userId="3a8daebeb875581d" providerId="LiveId" clId="{6C738F56-C1FD-46C8-8F2E-9D43A85A4302}" dt="2021-07-28T16:12:44.726" v="15713"/>
        <pc:sldMkLst>
          <pc:docMk/>
          <pc:sldMk cId="2803469195" sldId="272"/>
        </pc:sldMkLst>
        <pc:spChg chg="mod">
          <ac:chgData name="Cristian Opariuc-Dan" userId="3a8daebeb875581d" providerId="LiveId" clId="{6C738F56-C1FD-46C8-8F2E-9D43A85A4302}" dt="2021-07-28T16:05:33.879" v="15333" actId="20577"/>
          <ac:spMkLst>
            <pc:docMk/>
            <pc:sldMk cId="2803469195" sldId="272"/>
            <ac:spMk id="13" creationId="{00000000-0000-0000-0000-000000000000}"/>
          </ac:spMkLst>
        </pc:spChg>
        <pc:spChg chg="mod">
          <ac:chgData name="Cristian Opariuc-Dan" userId="3a8daebeb875581d" providerId="LiveId" clId="{6C738F56-C1FD-46C8-8F2E-9D43A85A4302}" dt="2021-07-28T16:11:30.302" v="15708" actId="20577"/>
          <ac:spMkLst>
            <pc:docMk/>
            <pc:sldMk cId="2803469195" sldId="272"/>
            <ac:spMk id="14" creationId="{00000000-0000-0000-0000-000000000000}"/>
          </ac:spMkLst>
        </pc:spChg>
        <pc:picChg chg="add mod">
          <ac:chgData name="Cristian Opariuc-Dan" userId="3a8daebeb875581d" providerId="LiveId" clId="{6C738F56-C1FD-46C8-8F2E-9D43A85A4302}" dt="2021-07-28T16:08:15.862" v="15462" actId="1076"/>
          <ac:picMkLst>
            <pc:docMk/>
            <pc:sldMk cId="2803469195" sldId="272"/>
            <ac:picMk id="5" creationId="{DBF3DCE9-1594-4628-9199-8C2CF1AF95A1}"/>
          </ac:picMkLst>
        </pc:picChg>
        <pc:picChg chg="add mod">
          <ac:chgData name="Cristian Opariuc-Dan" userId="3a8daebeb875581d" providerId="LiveId" clId="{6C738F56-C1FD-46C8-8F2E-9D43A85A4302}" dt="2021-07-28T16:08:00.829" v="15460" actId="1076"/>
          <ac:picMkLst>
            <pc:docMk/>
            <pc:sldMk cId="2803469195" sldId="272"/>
            <ac:picMk id="3074" creationId="{E4F9947B-60F3-495F-A1D5-9331497301DA}"/>
          </ac:picMkLst>
        </pc:picChg>
      </pc:sldChg>
      <pc:sldChg chg="addSp delSp modSp add mod delAnim modAnim">
        <pc:chgData name="Cristian Opariuc-Dan" userId="3a8daebeb875581d" providerId="LiveId" clId="{6C738F56-C1FD-46C8-8F2E-9D43A85A4302}" dt="2021-07-28T13:46:14.055" v="13184"/>
        <pc:sldMkLst>
          <pc:docMk/>
          <pc:sldMk cId="3822793576" sldId="273"/>
        </pc:sldMkLst>
        <pc:spChg chg="del">
          <ac:chgData name="Cristian Opariuc-Dan" userId="3a8daebeb875581d" providerId="LiveId" clId="{6C738F56-C1FD-46C8-8F2E-9D43A85A4302}" dt="2021-07-28T13:32:08.695" v="12828" actId="478"/>
          <ac:spMkLst>
            <pc:docMk/>
            <pc:sldMk cId="3822793576" sldId="273"/>
            <ac:spMk id="7" creationId="{082D44AD-86DD-4FDF-B7C9-6BF12BE3B771}"/>
          </ac:spMkLst>
        </pc:spChg>
        <pc:spChg chg="del">
          <ac:chgData name="Cristian Opariuc-Dan" userId="3a8daebeb875581d" providerId="LiveId" clId="{6C738F56-C1FD-46C8-8F2E-9D43A85A4302}" dt="2021-07-28T13:32:09.435" v="12829" actId="478"/>
          <ac:spMkLst>
            <pc:docMk/>
            <pc:sldMk cId="3822793576" sldId="273"/>
            <ac:spMk id="8" creationId="{3E9B8762-40CD-4CA6-B2AD-E351B6DDC88B}"/>
          </ac:spMkLst>
        </pc:spChg>
        <pc:spChg chg="del">
          <ac:chgData name="Cristian Opariuc-Dan" userId="3a8daebeb875581d" providerId="LiveId" clId="{6C738F56-C1FD-46C8-8F2E-9D43A85A4302}" dt="2021-07-28T13:32:10.148" v="12830" actId="478"/>
          <ac:spMkLst>
            <pc:docMk/>
            <pc:sldMk cId="3822793576" sldId="273"/>
            <ac:spMk id="9" creationId="{7DC95E67-FA8A-4385-B53C-A04671D5EDA5}"/>
          </ac:spMkLst>
        </pc:spChg>
        <pc:spChg chg="mod">
          <ac:chgData name="Cristian Opariuc-Dan" userId="3a8daebeb875581d" providerId="LiveId" clId="{6C738F56-C1FD-46C8-8F2E-9D43A85A4302}" dt="2021-07-28T13:38:04.283" v="12894" actId="20577"/>
          <ac:spMkLst>
            <pc:docMk/>
            <pc:sldMk cId="3822793576" sldId="273"/>
            <ac:spMk id="13" creationId="{00000000-0000-0000-0000-000000000000}"/>
          </ac:spMkLst>
        </pc:spChg>
        <pc:spChg chg="del">
          <ac:chgData name="Cristian Opariuc-Dan" userId="3a8daebeb875581d" providerId="LiveId" clId="{6C738F56-C1FD-46C8-8F2E-9D43A85A4302}" dt="2021-07-28T13:32:12.544" v="12832" actId="478"/>
          <ac:spMkLst>
            <pc:docMk/>
            <pc:sldMk cId="3822793576" sldId="273"/>
            <ac:spMk id="15" creationId="{CFBA47C1-56C0-4673-9DC9-E904137BA099}"/>
          </ac:spMkLst>
        </pc:spChg>
        <pc:spChg chg="add del mod">
          <ac:chgData name="Cristian Opariuc-Dan" userId="3a8daebeb875581d" providerId="LiveId" clId="{6C738F56-C1FD-46C8-8F2E-9D43A85A4302}" dt="2021-07-28T13:36:05.370" v="12845" actId="478"/>
          <ac:spMkLst>
            <pc:docMk/>
            <pc:sldMk cId="3822793576" sldId="273"/>
            <ac:spMk id="16" creationId="{D580057B-CF1A-420C-981E-0E82423EAF5A}"/>
          </ac:spMkLst>
        </pc:spChg>
        <pc:spChg chg="add mod">
          <ac:chgData name="Cristian Opariuc-Dan" userId="3a8daebeb875581d" providerId="LiveId" clId="{6C738F56-C1FD-46C8-8F2E-9D43A85A4302}" dt="2021-07-28T13:38:45.562" v="12897" actId="14100"/>
          <ac:spMkLst>
            <pc:docMk/>
            <pc:sldMk cId="3822793576" sldId="273"/>
            <ac:spMk id="17" creationId="{81803199-5A67-4200-BD87-63F2BF20B335}"/>
          </ac:spMkLst>
        </pc:spChg>
        <pc:spChg chg="add mod">
          <ac:chgData name="Cristian Opariuc-Dan" userId="3a8daebeb875581d" providerId="LiveId" clId="{6C738F56-C1FD-46C8-8F2E-9D43A85A4302}" dt="2021-07-28T13:40:43.341" v="12967" actId="164"/>
          <ac:spMkLst>
            <pc:docMk/>
            <pc:sldMk cId="3822793576" sldId="273"/>
            <ac:spMk id="18" creationId="{07B4E167-52DB-47B8-A94A-ED3652FC8A6C}"/>
          </ac:spMkLst>
        </pc:spChg>
        <pc:spChg chg="add mod">
          <ac:chgData name="Cristian Opariuc-Dan" userId="3a8daebeb875581d" providerId="LiveId" clId="{6C738F56-C1FD-46C8-8F2E-9D43A85A4302}" dt="2021-07-28T13:42:14.475" v="13045" actId="164"/>
          <ac:spMkLst>
            <pc:docMk/>
            <pc:sldMk cId="3822793576" sldId="273"/>
            <ac:spMk id="22" creationId="{EA5ECE9B-646B-4D54-9B93-38DE8540EBA5}"/>
          </ac:spMkLst>
        </pc:spChg>
        <pc:spChg chg="add mod">
          <ac:chgData name="Cristian Opariuc-Dan" userId="3a8daebeb875581d" providerId="LiveId" clId="{6C738F56-C1FD-46C8-8F2E-9D43A85A4302}" dt="2021-07-28T13:42:49.088" v="13050" actId="14100"/>
          <ac:spMkLst>
            <pc:docMk/>
            <pc:sldMk cId="3822793576" sldId="273"/>
            <ac:spMk id="24" creationId="{6BCB55BF-18BB-4BAD-8F57-D353EE338158}"/>
          </ac:spMkLst>
        </pc:spChg>
        <pc:spChg chg="add del mod">
          <ac:chgData name="Cristian Opariuc-Dan" userId="3a8daebeb875581d" providerId="LiveId" clId="{6C738F56-C1FD-46C8-8F2E-9D43A85A4302}" dt="2021-07-28T13:43:11.597" v="13052" actId="478"/>
          <ac:spMkLst>
            <pc:docMk/>
            <pc:sldMk cId="3822793576" sldId="273"/>
            <ac:spMk id="25" creationId="{2778CD8D-1C46-42C4-9F0E-1C304DA7C9F7}"/>
          </ac:spMkLst>
        </pc:spChg>
        <pc:spChg chg="mod">
          <ac:chgData name="Cristian Opariuc-Dan" userId="3a8daebeb875581d" providerId="LiveId" clId="{6C738F56-C1FD-46C8-8F2E-9D43A85A4302}" dt="2021-07-28T13:43:33.515" v="13055" actId="14100"/>
          <ac:spMkLst>
            <pc:docMk/>
            <pc:sldMk cId="3822793576" sldId="273"/>
            <ac:spMk id="27" creationId="{3A6B129B-AF51-488E-A98B-D3E4E5E1F233}"/>
          </ac:spMkLst>
        </pc:spChg>
        <pc:spChg chg="add mod">
          <ac:chgData name="Cristian Opariuc-Dan" userId="3a8daebeb875581d" providerId="LiveId" clId="{6C738F56-C1FD-46C8-8F2E-9D43A85A4302}" dt="2021-07-28T13:45:01.993" v="13123" actId="20577"/>
          <ac:spMkLst>
            <pc:docMk/>
            <pc:sldMk cId="3822793576" sldId="273"/>
            <ac:spMk id="31" creationId="{5D6096BE-A66F-4BBA-BA39-DA926D90FF2C}"/>
          </ac:spMkLst>
        </pc:spChg>
        <pc:spChg chg="add mod">
          <ac:chgData name="Cristian Opariuc-Dan" userId="3a8daebeb875581d" providerId="LiveId" clId="{6C738F56-C1FD-46C8-8F2E-9D43A85A4302}" dt="2021-07-28T13:46:09.815" v="13183" actId="164"/>
          <ac:spMkLst>
            <pc:docMk/>
            <pc:sldMk cId="3822793576" sldId="273"/>
            <ac:spMk id="35" creationId="{200677BC-D9E4-4F9C-A6C4-4C9CF6A99860}"/>
          </ac:spMkLst>
        </pc:spChg>
        <pc:grpChg chg="del">
          <ac:chgData name="Cristian Opariuc-Dan" userId="3a8daebeb875581d" providerId="LiveId" clId="{6C738F56-C1FD-46C8-8F2E-9D43A85A4302}" dt="2021-07-28T13:32:10.985" v="12831" actId="478"/>
          <ac:grpSpMkLst>
            <pc:docMk/>
            <pc:sldMk cId="3822793576" sldId="273"/>
            <ac:grpSpMk id="10" creationId="{311F487A-EABF-4AFA-9E5F-5E75FB2291B4}"/>
          </ac:grpSpMkLst>
        </pc:grpChg>
        <pc:grpChg chg="add mod">
          <ac:chgData name="Cristian Opariuc-Dan" userId="3a8daebeb875581d" providerId="LiveId" clId="{6C738F56-C1FD-46C8-8F2E-9D43A85A4302}" dt="2021-07-28T13:40:43.341" v="12967" actId="164"/>
          <ac:grpSpMkLst>
            <pc:docMk/>
            <pc:sldMk cId="3822793576" sldId="273"/>
            <ac:grpSpMk id="19" creationId="{258186C2-8356-4DA0-A083-8B2EA10EF8C8}"/>
          </ac:grpSpMkLst>
        </pc:grpChg>
        <pc:grpChg chg="add mod">
          <ac:chgData name="Cristian Opariuc-Dan" userId="3a8daebeb875581d" providerId="LiveId" clId="{6C738F56-C1FD-46C8-8F2E-9D43A85A4302}" dt="2021-07-28T13:42:14.475" v="13045" actId="164"/>
          <ac:grpSpMkLst>
            <pc:docMk/>
            <pc:sldMk cId="3822793576" sldId="273"/>
            <ac:grpSpMk id="23" creationId="{884BFAE6-F525-4BBC-96B3-20138DED255B}"/>
          </ac:grpSpMkLst>
        </pc:grpChg>
        <pc:grpChg chg="add mod">
          <ac:chgData name="Cristian Opariuc-Dan" userId="3a8daebeb875581d" providerId="LiveId" clId="{6C738F56-C1FD-46C8-8F2E-9D43A85A4302}" dt="2021-07-28T13:43:25.468" v="13054" actId="1076"/>
          <ac:grpSpMkLst>
            <pc:docMk/>
            <pc:sldMk cId="3822793576" sldId="273"/>
            <ac:grpSpMk id="26" creationId="{C55FA46D-A1E6-40A7-8630-0137C436B859}"/>
          </ac:grpSpMkLst>
        </pc:grpChg>
        <pc:grpChg chg="add mod">
          <ac:chgData name="Cristian Opariuc-Dan" userId="3a8daebeb875581d" providerId="LiveId" clId="{6C738F56-C1FD-46C8-8F2E-9D43A85A4302}" dt="2021-07-28T13:44:28.029" v="13075" actId="164"/>
          <ac:grpSpMkLst>
            <pc:docMk/>
            <pc:sldMk cId="3822793576" sldId="273"/>
            <ac:grpSpMk id="32" creationId="{B4ADF8F7-4C5C-4ED7-B01D-357D4AFBC4C8}"/>
          </ac:grpSpMkLst>
        </pc:grpChg>
        <pc:grpChg chg="add mod">
          <ac:chgData name="Cristian Opariuc-Dan" userId="3a8daebeb875581d" providerId="LiveId" clId="{6C738F56-C1FD-46C8-8F2E-9D43A85A4302}" dt="2021-07-28T13:46:09.815" v="13183" actId="164"/>
          <ac:grpSpMkLst>
            <pc:docMk/>
            <pc:sldMk cId="3822793576" sldId="273"/>
            <ac:grpSpMk id="36" creationId="{ABD6C109-D7FE-4C50-9361-6D22D22862F4}"/>
          </ac:grpSpMkLst>
        </pc:grpChg>
        <pc:picChg chg="add mod">
          <ac:chgData name="Cristian Opariuc-Dan" userId="3a8daebeb875581d" providerId="LiveId" clId="{6C738F56-C1FD-46C8-8F2E-9D43A85A4302}" dt="2021-07-28T13:37:38.117" v="12863" actId="1038"/>
          <ac:picMkLst>
            <pc:docMk/>
            <pc:sldMk cId="3822793576" sldId="273"/>
            <ac:picMk id="3" creationId="{CD0A8F10-D669-4E29-96A4-A24C8FB78FD6}"/>
          </ac:picMkLst>
        </pc:picChg>
        <pc:picChg chg="del">
          <ac:chgData name="Cristian Opariuc-Dan" userId="3a8daebeb875581d" providerId="LiveId" clId="{6C738F56-C1FD-46C8-8F2E-9D43A85A4302}" dt="2021-07-28T13:32:07.446" v="12827" actId="478"/>
          <ac:picMkLst>
            <pc:docMk/>
            <pc:sldMk cId="3822793576" sldId="273"/>
            <ac:picMk id="4" creationId="{F31A8F2D-2976-4725-A1C2-6068FB56F9CB}"/>
          </ac:picMkLst>
        </pc:picChg>
        <pc:picChg chg="add mod">
          <ac:chgData name="Cristian Opariuc-Dan" userId="3a8daebeb875581d" providerId="LiveId" clId="{6C738F56-C1FD-46C8-8F2E-9D43A85A4302}" dt="2021-07-28T13:40:43.341" v="12967" actId="164"/>
          <ac:picMkLst>
            <pc:docMk/>
            <pc:sldMk cId="3822793576" sldId="273"/>
            <ac:picMk id="6" creationId="{36B2C2B4-C3D3-4575-9538-B82D194F3500}"/>
          </ac:picMkLst>
        </pc:picChg>
        <pc:picChg chg="add del mod">
          <ac:chgData name="Cristian Opariuc-Dan" userId="3a8daebeb875581d" providerId="LiveId" clId="{6C738F56-C1FD-46C8-8F2E-9D43A85A4302}" dt="2021-07-28T13:36:02.865" v="12844" actId="478"/>
          <ac:picMkLst>
            <pc:docMk/>
            <pc:sldMk cId="3822793576" sldId="273"/>
            <ac:picMk id="14" creationId="{F07D675C-5E44-4F39-8173-FEE96E8A45BF}"/>
          </ac:picMkLst>
        </pc:picChg>
        <pc:picChg chg="add mod">
          <ac:chgData name="Cristian Opariuc-Dan" userId="3a8daebeb875581d" providerId="LiveId" clId="{6C738F56-C1FD-46C8-8F2E-9D43A85A4302}" dt="2021-07-28T13:42:14.475" v="13045" actId="164"/>
          <ac:picMkLst>
            <pc:docMk/>
            <pc:sldMk cId="3822793576" sldId="273"/>
            <ac:picMk id="21" creationId="{51C6E9AC-0BA2-41EC-ABEA-7A8886C5668F}"/>
          </ac:picMkLst>
        </pc:picChg>
        <pc:picChg chg="mod">
          <ac:chgData name="Cristian Opariuc-Dan" userId="3a8daebeb875581d" providerId="LiveId" clId="{6C738F56-C1FD-46C8-8F2E-9D43A85A4302}" dt="2021-07-28T13:43:19.237" v="13053"/>
          <ac:picMkLst>
            <pc:docMk/>
            <pc:sldMk cId="3822793576" sldId="273"/>
            <ac:picMk id="28" creationId="{E553D8EE-20F7-49FE-A205-44781803AB1D}"/>
          </ac:picMkLst>
        </pc:picChg>
        <pc:picChg chg="add mod">
          <ac:chgData name="Cristian Opariuc-Dan" userId="3a8daebeb875581d" providerId="LiveId" clId="{6C738F56-C1FD-46C8-8F2E-9D43A85A4302}" dt="2021-07-28T13:44:28.029" v="13075" actId="164"/>
          <ac:picMkLst>
            <pc:docMk/>
            <pc:sldMk cId="3822793576" sldId="273"/>
            <ac:picMk id="30" creationId="{51ECBC34-BD2F-4A8A-A613-BE9FEDEC610A}"/>
          </ac:picMkLst>
        </pc:picChg>
        <pc:picChg chg="add mod">
          <ac:chgData name="Cristian Opariuc-Dan" userId="3a8daebeb875581d" providerId="LiveId" clId="{6C738F56-C1FD-46C8-8F2E-9D43A85A4302}" dt="2021-07-28T13:46:09.815" v="13183" actId="164"/>
          <ac:picMkLst>
            <pc:docMk/>
            <pc:sldMk cId="3822793576" sldId="273"/>
            <ac:picMk id="34" creationId="{D46CC22E-4C83-4B1A-ABF1-ECBE30361BDB}"/>
          </ac:picMkLst>
        </pc:picChg>
      </pc:sldChg>
      <pc:sldChg chg="addSp delSp modSp add mod delAnim modAnim">
        <pc:chgData name="Cristian Opariuc-Dan" userId="3a8daebeb875581d" providerId="LiveId" clId="{6C738F56-C1FD-46C8-8F2E-9D43A85A4302}" dt="2021-07-28T13:51:54.891" v="13369" actId="20577"/>
        <pc:sldMkLst>
          <pc:docMk/>
          <pc:sldMk cId="1587038741" sldId="274"/>
        </pc:sldMkLst>
        <pc:spChg chg="del">
          <ac:chgData name="Cristian Opariuc-Dan" userId="3a8daebeb875581d" providerId="LiveId" clId="{6C738F56-C1FD-46C8-8F2E-9D43A85A4302}" dt="2021-07-28T13:47:05.907" v="13190" actId="478"/>
          <ac:spMkLst>
            <pc:docMk/>
            <pc:sldMk cId="1587038741" sldId="274"/>
            <ac:spMk id="17" creationId="{81803199-5A67-4200-BD87-63F2BF20B335}"/>
          </ac:spMkLst>
        </pc:spChg>
        <pc:spChg chg="del">
          <ac:chgData name="Cristian Opariuc-Dan" userId="3a8daebeb875581d" providerId="LiveId" clId="{6C738F56-C1FD-46C8-8F2E-9D43A85A4302}" dt="2021-07-28T13:47:04.131" v="13188" actId="478"/>
          <ac:spMkLst>
            <pc:docMk/>
            <pc:sldMk cId="1587038741" sldId="274"/>
            <ac:spMk id="24" creationId="{6BCB55BF-18BB-4BAD-8F57-D353EE338158}"/>
          </ac:spMkLst>
        </pc:spChg>
        <pc:spChg chg="add mod">
          <ac:chgData name="Cristian Opariuc-Dan" userId="3a8daebeb875581d" providerId="LiveId" clId="{6C738F56-C1FD-46C8-8F2E-9D43A85A4302}" dt="2021-07-28T13:47:33.507" v="13197" actId="14100"/>
          <ac:spMkLst>
            <pc:docMk/>
            <pc:sldMk cId="1587038741" sldId="274"/>
            <ac:spMk id="25" creationId="{42DC46D5-9519-4E4E-8A26-B5FBF6E7EB20}"/>
          </ac:spMkLst>
        </pc:spChg>
        <pc:spChg chg="mod">
          <ac:chgData name="Cristian Opariuc-Dan" userId="3a8daebeb875581d" providerId="LiveId" clId="{6C738F56-C1FD-46C8-8F2E-9D43A85A4302}" dt="2021-07-28T13:48:06.099" v="13201" actId="14100"/>
          <ac:spMkLst>
            <pc:docMk/>
            <pc:sldMk cId="1587038741" sldId="274"/>
            <ac:spMk id="33" creationId="{BECF29C2-9582-4963-BAB6-79C97830405B}"/>
          </ac:spMkLst>
        </pc:spChg>
        <pc:spChg chg="mod">
          <ac:chgData name="Cristian Opariuc-Dan" userId="3a8daebeb875581d" providerId="LiveId" clId="{6C738F56-C1FD-46C8-8F2E-9D43A85A4302}" dt="2021-07-28T13:48:49.912" v="13218" actId="14100"/>
          <ac:spMkLst>
            <pc:docMk/>
            <pc:sldMk cId="1587038741" sldId="274"/>
            <ac:spMk id="39" creationId="{D0882D80-BCA6-4FBC-98DD-C605E38FE2AE}"/>
          </ac:spMkLst>
        </pc:spChg>
        <pc:spChg chg="mod">
          <ac:chgData name="Cristian Opariuc-Dan" userId="3a8daebeb875581d" providerId="LiveId" clId="{6C738F56-C1FD-46C8-8F2E-9D43A85A4302}" dt="2021-07-28T13:49:07.417" v="13222" actId="14100"/>
          <ac:spMkLst>
            <pc:docMk/>
            <pc:sldMk cId="1587038741" sldId="274"/>
            <ac:spMk id="42" creationId="{F9B7CB6B-62F6-44F6-A3B6-BF1E284476B5}"/>
          </ac:spMkLst>
        </pc:spChg>
        <pc:spChg chg="mod">
          <ac:chgData name="Cristian Opariuc-Dan" userId="3a8daebeb875581d" providerId="LiveId" clId="{6C738F56-C1FD-46C8-8F2E-9D43A85A4302}" dt="2021-07-28T13:49:23.238" v="13224"/>
          <ac:spMkLst>
            <pc:docMk/>
            <pc:sldMk cId="1587038741" sldId="274"/>
            <ac:spMk id="45" creationId="{B0A3A9FF-5039-4073-B9D8-400C3DEE1606}"/>
          </ac:spMkLst>
        </pc:spChg>
        <pc:spChg chg="mod">
          <ac:chgData name="Cristian Opariuc-Dan" userId="3a8daebeb875581d" providerId="LiveId" clId="{6C738F56-C1FD-46C8-8F2E-9D43A85A4302}" dt="2021-07-28T13:49:40.838" v="13227"/>
          <ac:spMkLst>
            <pc:docMk/>
            <pc:sldMk cId="1587038741" sldId="274"/>
            <ac:spMk id="49" creationId="{28F0ACB0-9537-4770-A6AB-D9613E70F441}"/>
          </ac:spMkLst>
        </pc:spChg>
        <pc:spChg chg="add mod">
          <ac:chgData name="Cristian Opariuc-Dan" userId="3a8daebeb875581d" providerId="LiveId" clId="{6C738F56-C1FD-46C8-8F2E-9D43A85A4302}" dt="2021-07-28T13:50:39.964" v="13262" actId="14100"/>
          <ac:spMkLst>
            <pc:docMk/>
            <pc:sldMk cId="1587038741" sldId="274"/>
            <ac:spMk id="50" creationId="{2855F9F4-601E-4F28-9838-408DD6729C59}"/>
          </ac:spMkLst>
        </pc:spChg>
        <pc:spChg chg="add mod">
          <ac:chgData name="Cristian Opariuc-Dan" userId="3a8daebeb875581d" providerId="LiveId" clId="{6C738F56-C1FD-46C8-8F2E-9D43A85A4302}" dt="2021-07-28T13:51:05.220" v="13287" actId="14100"/>
          <ac:spMkLst>
            <pc:docMk/>
            <pc:sldMk cId="1587038741" sldId="274"/>
            <ac:spMk id="51" creationId="{12169969-2F6D-487F-B9FE-FC44F424831C}"/>
          </ac:spMkLst>
        </pc:spChg>
        <pc:spChg chg="add mod">
          <ac:chgData name="Cristian Opariuc-Dan" userId="3a8daebeb875581d" providerId="LiveId" clId="{6C738F56-C1FD-46C8-8F2E-9D43A85A4302}" dt="2021-07-28T13:51:29.085" v="13320" actId="14100"/>
          <ac:spMkLst>
            <pc:docMk/>
            <pc:sldMk cId="1587038741" sldId="274"/>
            <ac:spMk id="52" creationId="{3413FFF6-3A5D-469C-8B44-CB4CF75AFD1F}"/>
          </ac:spMkLst>
        </pc:spChg>
        <pc:spChg chg="add mod">
          <ac:chgData name="Cristian Opariuc-Dan" userId="3a8daebeb875581d" providerId="LiveId" clId="{6C738F56-C1FD-46C8-8F2E-9D43A85A4302}" dt="2021-07-28T13:51:54.891" v="13369" actId="20577"/>
          <ac:spMkLst>
            <pc:docMk/>
            <pc:sldMk cId="1587038741" sldId="274"/>
            <ac:spMk id="53" creationId="{1A56D472-0E28-485E-891B-1726DC4FADAF}"/>
          </ac:spMkLst>
        </pc:spChg>
        <pc:grpChg chg="del">
          <ac:chgData name="Cristian Opariuc-Dan" userId="3a8daebeb875581d" providerId="LiveId" clId="{6C738F56-C1FD-46C8-8F2E-9D43A85A4302}" dt="2021-07-28T13:47:07.768" v="13192" actId="478"/>
          <ac:grpSpMkLst>
            <pc:docMk/>
            <pc:sldMk cId="1587038741" sldId="274"/>
            <ac:grpSpMk id="19" creationId="{258186C2-8356-4DA0-A083-8B2EA10EF8C8}"/>
          </ac:grpSpMkLst>
        </pc:grpChg>
        <pc:grpChg chg="del">
          <ac:chgData name="Cristian Opariuc-Dan" userId="3a8daebeb875581d" providerId="LiveId" clId="{6C738F56-C1FD-46C8-8F2E-9D43A85A4302}" dt="2021-07-28T13:47:06.876" v="13191" actId="478"/>
          <ac:grpSpMkLst>
            <pc:docMk/>
            <pc:sldMk cId="1587038741" sldId="274"/>
            <ac:grpSpMk id="23" creationId="{884BFAE6-F525-4BBC-96B3-20138DED255B}"/>
          </ac:grpSpMkLst>
        </pc:grpChg>
        <pc:grpChg chg="del">
          <ac:chgData name="Cristian Opariuc-Dan" userId="3a8daebeb875581d" providerId="LiveId" clId="{6C738F56-C1FD-46C8-8F2E-9D43A85A4302}" dt="2021-07-28T13:47:04.949" v="13189" actId="478"/>
          <ac:grpSpMkLst>
            <pc:docMk/>
            <pc:sldMk cId="1587038741" sldId="274"/>
            <ac:grpSpMk id="26" creationId="{C55FA46D-A1E6-40A7-8630-0137C436B859}"/>
          </ac:grpSpMkLst>
        </pc:grpChg>
        <pc:grpChg chg="add mod">
          <ac:chgData name="Cristian Opariuc-Dan" userId="3a8daebeb875581d" providerId="LiveId" clId="{6C738F56-C1FD-46C8-8F2E-9D43A85A4302}" dt="2021-07-28T13:48:02.438" v="13200" actId="1076"/>
          <ac:grpSpMkLst>
            <pc:docMk/>
            <pc:sldMk cId="1587038741" sldId="274"/>
            <ac:grpSpMk id="29" creationId="{EFD20B7D-880E-450D-ABF2-453A5CA93928}"/>
          </ac:grpSpMkLst>
        </pc:grpChg>
        <pc:grpChg chg="del">
          <ac:chgData name="Cristian Opariuc-Dan" userId="3a8daebeb875581d" providerId="LiveId" clId="{6C738F56-C1FD-46C8-8F2E-9D43A85A4302}" dt="2021-07-28T13:47:03.086" v="13187" actId="478"/>
          <ac:grpSpMkLst>
            <pc:docMk/>
            <pc:sldMk cId="1587038741" sldId="274"/>
            <ac:grpSpMk id="32" creationId="{B4ADF8F7-4C5C-4ED7-B01D-357D4AFBC4C8}"/>
          </ac:grpSpMkLst>
        </pc:grpChg>
        <pc:grpChg chg="del">
          <ac:chgData name="Cristian Opariuc-Dan" userId="3a8daebeb875581d" providerId="LiveId" clId="{6C738F56-C1FD-46C8-8F2E-9D43A85A4302}" dt="2021-07-28T13:47:01.708" v="13186" actId="478"/>
          <ac:grpSpMkLst>
            <pc:docMk/>
            <pc:sldMk cId="1587038741" sldId="274"/>
            <ac:grpSpMk id="36" creationId="{ABD6C109-D7FE-4C50-9361-6D22D22862F4}"/>
          </ac:grpSpMkLst>
        </pc:grpChg>
        <pc:grpChg chg="add mod">
          <ac:chgData name="Cristian Opariuc-Dan" userId="3a8daebeb875581d" providerId="LiveId" clId="{6C738F56-C1FD-46C8-8F2E-9D43A85A4302}" dt="2021-07-28T13:48:44.431" v="13217" actId="1076"/>
          <ac:grpSpMkLst>
            <pc:docMk/>
            <pc:sldMk cId="1587038741" sldId="274"/>
            <ac:grpSpMk id="38" creationId="{AD962950-18E5-4F10-9E4E-FB30F08E9483}"/>
          </ac:grpSpMkLst>
        </pc:grpChg>
        <pc:grpChg chg="add mod">
          <ac:chgData name="Cristian Opariuc-Dan" userId="3a8daebeb875581d" providerId="LiveId" clId="{6C738F56-C1FD-46C8-8F2E-9D43A85A4302}" dt="2021-07-28T13:49:02.607" v="13221" actId="1076"/>
          <ac:grpSpMkLst>
            <pc:docMk/>
            <pc:sldMk cId="1587038741" sldId="274"/>
            <ac:grpSpMk id="41" creationId="{5585F4AD-6459-4BAA-A4A0-E419523B766F}"/>
          </ac:grpSpMkLst>
        </pc:grpChg>
        <pc:grpChg chg="add mod">
          <ac:chgData name="Cristian Opariuc-Dan" userId="3a8daebeb875581d" providerId="LiveId" clId="{6C738F56-C1FD-46C8-8F2E-9D43A85A4302}" dt="2021-07-28T13:49:26.661" v="13225" actId="1076"/>
          <ac:grpSpMkLst>
            <pc:docMk/>
            <pc:sldMk cId="1587038741" sldId="274"/>
            <ac:grpSpMk id="44" creationId="{1CB7B302-1350-41C7-85DF-E20A721EDD0E}"/>
          </ac:grpSpMkLst>
        </pc:grpChg>
        <pc:grpChg chg="add mod">
          <ac:chgData name="Cristian Opariuc-Dan" userId="3a8daebeb875581d" providerId="LiveId" clId="{6C738F56-C1FD-46C8-8F2E-9D43A85A4302}" dt="2021-07-28T13:49:49.677" v="13228" actId="1076"/>
          <ac:grpSpMkLst>
            <pc:docMk/>
            <pc:sldMk cId="1587038741" sldId="274"/>
            <ac:grpSpMk id="47" creationId="{174E8C94-FE27-46EB-8C98-4F113044D8D6}"/>
          </ac:grpSpMkLst>
        </pc:grpChg>
        <pc:picChg chg="mod">
          <ac:chgData name="Cristian Opariuc-Dan" userId="3a8daebeb875581d" providerId="LiveId" clId="{6C738F56-C1FD-46C8-8F2E-9D43A85A4302}" dt="2021-07-28T13:47:55.073" v="13199"/>
          <ac:picMkLst>
            <pc:docMk/>
            <pc:sldMk cId="1587038741" sldId="274"/>
            <ac:picMk id="37" creationId="{43AB6589-4DFD-4139-A4D2-886F5C1B9A4B}"/>
          </ac:picMkLst>
        </pc:picChg>
        <pc:picChg chg="mod">
          <ac:chgData name="Cristian Opariuc-Dan" userId="3a8daebeb875581d" providerId="LiveId" clId="{6C738F56-C1FD-46C8-8F2E-9D43A85A4302}" dt="2021-07-28T13:48:27.162" v="13205" actId="1076"/>
          <ac:picMkLst>
            <pc:docMk/>
            <pc:sldMk cId="1587038741" sldId="274"/>
            <ac:picMk id="40" creationId="{3C7502A6-AA49-479E-A382-BE55FE9009BB}"/>
          </ac:picMkLst>
        </pc:picChg>
        <pc:picChg chg="mod">
          <ac:chgData name="Cristian Opariuc-Dan" userId="3a8daebeb875581d" providerId="LiveId" clId="{6C738F56-C1FD-46C8-8F2E-9D43A85A4302}" dt="2021-07-28T13:48:59.316" v="13220"/>
          <ac:picMkLst>
            <pc:docMk/>
            <pc:sldMk cId="1587038741" sldId="274"/>
            <ac:picMk id="43" creationId="{7BD5F884-BECC-4445-BE86-8BBE202723FF}"/>
          </ac:picMkLst>
        </pc:picChg>
        <pc:picChg chg="mod">
          <ac:chgData name="Cristian Opariuc-Dan" userId="3a8daebeb875581d" providerId="LiveId" clId="{6C738F56-C1FD-46C8-8F2E-9D43A85A4302}" dt="2021-07-28T13:49:23.238" v="13224"/>
          <ac:picMkLst>
            <pc:docMk/>
            <pc:sldMk cId="1587038741" sldId="274"/>
            <ac:picMk id="46" creationId="{0D2FB0C2-F8FD-4332-BD78-83740F5832FC}"/>
          </ac:picMkLst>
        </pc:picChg>
        <pc:picChg chg="mod">
          <ac:chgData name="Cristian Opariuc-Dan" userId="3a8daebeb875581d" providerId="LiveId" clId="{6C738F56-C1FD-46C8-8F2E-9D43A85A4302}" dt="2021-07-28T13:49:40.838" v="13227"/>
          <ac:picMkLst>
            <pc:docMk/>
            <pc:sldMk cId="1587038741" sldId="274"/>
            <ac:picMk id="48" creationId="{7F78F8D1-CF43-4FFB-86FC-E25BA770B060}"/>
          </ac:picMkLst>
        </pc:picChg>
      </pc:sldChg>
      <pc:sldChg chg="addSp delSp modSp add mod delAnim modAnim">
        <pc:chgData name="Cristian Opariuc-Dan" userId="3a8daebeb875581d" providerId="LiveId" clId="{6C738F56-C1FD-46C8-8F2E-9D43A85A4302}" dt="2021-07-28T14:02:04.677" v="13689" actId="14100"/>
        <pc:sldMkLst>
          <pc:docMk/>
          <pc:sldMk cId="3936174553" sldId="275"/>
        </pc:sldMkLst>
        <pc:spChg chg="mod">
          <ac:chgData name="Cristian Opariuc-Dan" userId="3a8daebeb875581d" providerId="LiveId" clId="{6C738F56-C1FD-46C8-8F2E-9D43A85A4302}" dt="2021-07-28T13:53:52.582" v="13399" actId="20577"/>
          <ac:spMkLst>
            <pc:docMk/>
            <pc:sldMk cId="3936174553" sldId="275"/>
            <ac:spMk id="13" creationId="{00000000-0000-0000-0000-000000000000}"/>
          </ac:spMkLst>
        </pc:spChg>
        <pc:spChg chg="del">
          <ac:chgData name="Cristian Opariuc-Dan" userId="3a8daebeb875581d" providerId="LiveId" clId="{6C738F56-C1FD-46C8-8F2E-9D43A85A4302}" dt="2021-07-28T13:53:41.026" v="13379" actId="478"/>
          <ac:spMkLst>
            <pc:docMk/>
            <pc:sldMk cId="3936174553" sldId="275"/>
            <ac:spMk id="25" creationId="{42DC46D5-9519-4E4E-8A26-B5FBF6E7EB20}"/>
          </ac:spMkLst>
        </pc:spChg>
        <pc:spChg chg="add mod">
          <ac:chgData name="Cristian Opariuc-Dan" userId="3a8daebeb875581d" providerId="LiveId" clId="{6C738F56-C1FD-46C8-8F2E-9D43A85A4302}" dt="2021-07-28T13:56:33.377" v="13445" actId="14100"/>
          <ac:spMkLst>
            <pc:docMk/>
            <pc:sldMk cId="3936174553" sldId="275"/>
            <ac:spMk id="26" creationId="{D040C872-DC97-4F30-872E-46A67ABC3F7F}"/>
          </ac:spMkLst>
        </pc:spChg>
        <pc:spChg chg="add mod">
          <ac:chgData name="Cristian Opariuc-Dan" userId="3a8daebeb875581d" providerId="LiveId" clId="{6C738F56-C1FD-46C8-8F2E-9D43A85A4302}" dt="2021-07-28T13:57:59.968" v="13514" actId="14100"/>
          <ac:spMkLst>
            <pc:docMk/>
            <pc:sldMk cId="3936174553" sldId="275"/>
            <ac:spMk id="27" creationId="{FFD39FBF-7E48-4D64-8E4C-4B9D173F407B}"/>
          </ac:spMkLst>
        </pc:spChg>
        <pc:spChg chg="add mod">
          <ac:chgData name="Cristian Opariuc-Dan" userId="3a8daebeb875581d" providerId="LiveId" clId="{6C738F56-C1FD-46C8-8F2E-9D43A85A4302}" dt="2021-07-28T13:58:42.280" v="13566" actId="20577"/>
          <ac:spMkLst>
            <pc:docMk/>
            <pc:sldMk cId="3936174553" sldId="275"/>
            <ac:spMk id="30" creationId="{8A624558-DA7A-42A2-BCD4-8B36CC1E625B}"/>
          </ac:spMkLst>
        </pc:spChg>
        <pc:spChg chg="add mod">
          <ac:chgData name="Cristian Opariuc-Dan" userId="3a8daebeb875581d" providerId="LiveId" clId="{6C738F56-C1FD-46C8-8F2E-9D43A85A4302}" dt="2021-07-28T14:02:04.677" v="13689" actId="14100"/>
          <ac:spMkLst>
            <pc:docMk/>
            <pc:sldMk cId="3936174553" sldId="275"/>
            <ac:spMk id="32" creationId="{951FF0B9-112A-4D2C-A549-C9B53DF84468}"/>
          </ac:spMkLst>
        </pc:spChg>
        <pc:spChg chg="add mod">
          <ac:chgData name="Cristian Opariuc-Dan" userId="3a8daebeb875581d" providerId="LiveId" clId="{6C738F56-C1FD-46C8-8F2E-9D43A85A4302}" dt="2021-07-28T14:02:00.020" v="13687" actId="14100"/>
          <ac:spMkLst>
            <pc:docMk/>
            <pc:sldMk cId="3936174553" sldId="275"/>
            <ac:spMk id="34" creationId="{F18CA928-631E-4F98-BBC7-8BBA2248FD0F}"/>
          </ac:spMkLst>
        </pc:spChg>
        <pc:spChg chg="del">
          <ac:chgData name="Cristian Opariuc-Dan" userId="3a8daebeb875581d" providerId="LiveId" clId="{6C738F56-C1FD-46C8-8F2E-9D43A85A4302}" dt="2021-07-28T13:53:33.268" v="13371" actId="478"/>
          <ac:spMkLst>
            <pc:docMk/>
            <pc:sldMk cId="3936174553" sldId="275"/>
            <ac:spMk id="50" creationId="{2855F9F4-601E-4F28-9838-408DD6729C59}"/>
          </ac:spMkLst>
        </pc:spChg>
        <pc:spChg chg="del">
          <ac:chgData name="Cristian Opariuc-Dan" userId="3a8daebeb875581d" providerId="LiveId" clId="{6C738F56-C1FD-46C8-8F2E-9D43A85A4302}" dt="2021-07-28T13:53:34.072" v="13372" actId="478"/>
          <ac:spMkLst>
            <pc:docMk/>
            <pc:sldMk cId="3936174553" sldId="275"/>
            <ac:spMk id="51" creationId="{12169969-2F6D-487F-B9FE-FC44F424831C}"/>
          </ac:spMkLst>
        </pc:spChg>
        <pc:spChg chg="del">
          <ac:chgData name="Cristian Opariuc-Dan" userId="3a8daebeb875581d" providerId="LiveId" clId="{6C738F56-C1FD-46C8-8F2E-9D43A85A4302}" dt="2021-07-28T13:53:37.084" v="13375" actId="478"/>
          <ac:spMkLst>
            <pc:docMk/>
            <pc:sldMk cId="3936174553" sldId="275"/>
            <ac:spMk id="52" creationId="{3413FFF6-3A5D-469C-8B44-CB4CF75AFD1F}"/>
          </ac:spMkLst>
        </pc:spChg>
        <pc:spChg chg="del">
          <ac:chgData name="Cristian Opariuc-Dan" userId="3a8daebeb875581d" providerId="LiveId" clId="{6C738F56-C1FD-46C8-8F2E-9D43A85A4302}" dt="2021-07-28T13:53:37.701" v="13376" actId="478"/>
          <ac:spMkLst>
            <pc:docMk/>
            <pc:sldMk cId="3936174553" sldId="275"/>
            <ac:spMk id="53" creationId="{1A56D472-0E28-485E-891B-1726DC4FADAF}"/>
          </ac:spMkLst>
        </pc:spChg>
        <pc:grpChg chg="add mod">
          <ac:chgData name="Cristian Opariuc-Dan" userId="3a8daebeb875581d" providerId="LiveId" clId="{6C738F56-C1FD-46C8-8F2E-9D43A85A4302}" dt="2021-07-28T13:58:16.138" v="13517" actId="164"/>
          <ac:grpSpMkLst>
            <pc:docMk/>
            <pc:sldMk cId="3936174553" sldId="275"/>
            <ac:grpSpMk id="7" creationId="{B780C556-BFB6-4DBF-B9C2-044AF772ACB3}"/>
          </ac:grpSpMkLst>
        </pc:grpChg>
        <pc:grpChg chg="del">
          <ac:chgData name="Cristian Opariuc-Dan" userId="3a8daebeb875581d" providerId="LiveId" clId="{6C738F56-C1FD-46C8-8F2E-9D43A85A4302}" dt="2021-07-28T13:53:42.917" v="13381" actId="478"/>
          <ac:grpSpMkLst>
            <pc:docMk/>
            <pc:sldMk cId="3936174553" sldId="275"/>
            <ac:grpSpMk id="29" creationId="{EFD20B7D-880E-450D-ABF2-453A5CA93928}"/>
          </ac:grpSpMkLst>
        </pc:grpChg>
        <pc:grpChg chg="del">
          <ac:chgData name="Cristian Opariuc-Dan" userId="3a8daebeb875581d" providerId="LiveId" clId="{6C738F56-C1FD-46C8-8F2E-9D43A85A4302}" dt="2021-07-28T13:53:42.142" v="13380" actId="478"/>
          <ac:grpSpMkLst>
            <pc:docMk/>
            <pc:sldMk cId="3936174553" sldId="275"/>
            <ac:grpSpMk id="38" creationId="{AD962950-18E5-4F10-9E4E-FB30F08E9483}"/>
          </ac:grpSpMkLst>
        </pc:grpChg>
        <pc:grpChg chg="del">
          <ac:chgData name="Cristian Opariuc-Dan" userId="3a8daebeb875581d" providerId="LiveId" clId="{6C738F56-C1FD-46C8-8F2E-9D43A85A4302}" dt="2021-07-28T13:53:39.285" v="13378" actId="478"/>
          <ac:grpSpMkLst>
            <pc:docMk/>
            <pc:sldMk cId="3936174553" sldId="275"/>
            <ac:grpSpMk id="41" creationId="{5585F4AD-6459-4BAA-A4A0-E419523B766F}"/>
          </ac:grpSpMkLst>
        </pc:grpChg>
        <pc:grpChg chg="del">
          <ac:chgData name="Cristian Opariuc-Dan" userId="3a8daebeb875581d" providerId="LiveId" clId="{6C738F56-C1FD-46C8-8F2E-9D43A85A4302}" dt="2021-07-28T13:53:38.364" v="13377" actId="478"/>
          <ac:grpSpMkLst>
            <pc:docMk/>
            <pc:sldMk cId="3936174553" sldId="275"/>
            <ac:grpSpMk id="44" creationId="{1CB7B302-1350-41C7-85DF-E20A721EDD0E}"/>
          </ac:grpSpMkLst>
        </pc:grpChg>
        <pc:grpChg chg="del">
          <ac:chgData name="Cristian Opariuc-Dan" userId="3a8daebeb875581d" providerId="LiveId" clId="{6C738F56-C1FD-46C8-8F2E-9D43A85A4302}" dt="2021-07-28T13:53:34.862" v="13373" actId="478"/>
          <ac:grpSpMkLst>
            <pc:docMk/>
            <pc:sldMk cId="3936174553" sldId="275"/>
            <ac:grpSpMk id="47" creationId="{174E8C94-FE27-46EB-8C98-4F113044D8D6}"/>
          </ac:grpSpMkLst>
        </pc:grpChg>
        <pc:picChg chg="del">
          <ac:chgData name="Cristian Opariuc-Dan" userId="3a8daebeb875581d" providerId="LiveId" clId="{6C738F56-C1FD-46C8-8F2E-9D43A85A4302}" dt="2021-07-28T13:53:36.033" v="13374" actId="478"/>
          <ac:picMkLst>
            <pc:docMk/>
            <pc:sldMk cId="3936174553" sldId="275"/>
            <ac:picMk id="3" creationId="{CD0A8F10-D669-4E29-96A4-A24C8FB78FD6}"/>
          </ac:picMkLst>
        </pc:picChg>
        <pc:picChg chg="add mod">
          <ac:chgData name="Cristian Opariuc-Dan" userId="3a8daebeb875581d" providerId="LiveId" clId="{6C738F56-C1FD-46C8-8F2E-9D43A85A4302}" dt="2021-07-28T13:55:20.748" v="13415" actId="1035"/>
          <ac:picMkLst>
            <pc:docMk/>
            <pc:sldMk cId="3936174553" sldId="275"/>
            <ac:picMk id="4" creationId="{177ADEA1-65DA-413E-8510-C4EFB3AEF53D}"/>
          </ac:picMkLst>
        </pc:picChg>
        <pc:picChg chg="add mod">
          <ac:chgData name="Cristian Opariuc-Dan" userId="3a8daebeb875581d" providerId="LiveId" clId="{6C738F56-C1FD-46C8-8F2E-9D43A85A4302}" dt="2021-07-28T13:58:16.138" v="13517" actId="164"/>
          <ac:picMkLst>
            <pc:docMk/>
            <pc:sldMk cId="3936174553" sldId="275"/>
            <ac:picMk id="6" creationId="{DBF04245-7BB2-40EC-883B-E78FB2CBA008}"/>
          </ac:picMkLst>
        </pc:picChg>
      </pc:sldChg>
      <pc:sldChg chg="addSp delSp modSp add mod delAnim modAnim">
        <pc:chgData name="Cristian Opariuc-Dan" userId="3a8daebeb875581d" providerId="LiveId" clId="{6C738F56-C1FD-46C8-8F2E-9D43A85A4302}" dt="2021-07-28T14:11:45.638" v="13974" actId="1036"/>
        <pc:sldMkLst>
          <pc:docMk/>
          <pc:sldMk cId="1545478918" sldId="276"/>
        </pc:sldMkLst>
        <pc:spChg chg="mod">
          <ac:chgData name="Cristian Opariuc-Dan" userId="3a8daebeb875581d" providerId="LiveId" clId="{6C738F56-C1FD-46C8-8F2E-9D43A85A4302}" dt="2021-07-28T14:04:42.491" v="13749" actId="20577"/>
          <ac:spMkLst>
            <pc:docMk/>
            <pc:sldMk cId="1545478918" sldId="276"/>
            <ac:spMk id="13" creationId="{00000000-0000-0000-0000-000000000000}"/>
          </ac:spMkLst>
        </pc:spChg>
        <pc:spChg chg="add mod">
          <ac:chgData name="Cristian Opariuc-Dan" userId="3a8daebeb875581d" providerId="LiveId" clId="{6C738F56-C1FD-46C8-8F2E-9D43A85A4302}" dt="2021-07-28T14:04:49.138" v="13756" actId="20577"/>
          <ac:spMkLst>
            <pc:docMk/>
            <pc:sldMk cId="1545478918" sldId="276"/>
            <ac:spMk id="14" creationId="{369C0D3A-3C57-4AF5-B580-3CAF6B130BE8}"/>
          </ac:spMkLst>
        </pc:spChg>
        <pc:spChg chg="add mod">
          <ac:chgData name="Cristian Opariuc-Dan" userId="3a8daebeb875581d" providerId="LiveId" clId="{6C738F56-C1FD-46C8-8F2E-9D43A85A4302}" dt="2021-07-28T14:05:17.601" v="13793" actId="14100"/>
          <ac:spMkLst>
            <pc:docMk/>
            <pc:sldMk cId="1545478918" sldId="276"/>
            <ac:spMk id="15" creationId="{0558C073-19AD-412C-A6B2-7F59F1FE2625}"/>
          </ac:spMkLst>
        </pc:spChg>
        <pc:spChg chg="add mod">
          <ac:chgData name="Cristian Opariuc-Dan" userId="3a8daebeb875581d" providerId="LiveId" clId="{6C738F56-C1FD-46C8-8F2E-9D43A85A4302}" dt="2021-07-28T14:06:22.988" v="13817" actId="164"/>
          <ac:spMkLst>
            <pc:docMk/>
            <pc:sldMk cId="1545478918" sldId="276"/>
            <ac:spMk id="17" creationId="{0F73DC4C-CC47-4645-A9FA-BB5EF43B14F7}"/>
          </ac:spMkLst>
        </pc:spChg>
        <pc:spChg chg="add mod">
          <ac:chgData name="Cristian Opariuc-Dan" userId="3a8daebeb875581d" providerId="LiveId" clId="{6C738F56-C1FD-46C8-8F2E-9D43A85A4302}" dt="2021-07-28T14:08:03.859" v="13893" actId="164"/>
          <ac:spMkLst>
            <pc:docMk/>
            <pc:sldMk cId="1545478918" sldId="276"/>
            <ac:spMk id="21" creationId="{7D04923F-32EF-4EDB-BEEC-D895C95FD827}"/>
          </ac:spMkLst>
        </pc:spChg>
        <pc:spChg chg="add mod">
          <ac:chgData name="Cristian Opariuc-Dan" userId="3a8daebeb875581d" providerId="LiveId" clId="{6C738F56-C1FD-46C8-8F2E-9D43A85A4302}" dt="2021-07-28T14:09:31.692" v="13923" actId="20577"/>
          <ac:spMkLst>
            <pc:docMk/>
            <pc:sldMk cId="1545478918" sldId="276"/>
            <ac:spMk id="25" creationId="{3E0A35AC-6A1C-4A4D-B7F2-29CB5B3929BE}"/>
          </ac:spMkLst>
        </pc:spChg>
        <pc:spChg chg="del mod">
          <ac:chgData name="Cristian Opariuc-Dan" userId="3a8daebeb875581d" providerId="LiveId" clId="{6C738F56-C1FD-46C8-8F2E-9D43A85A4302}" dt="2021-07-28T14:02:29.824" v="13695" actId="478"/>
          <ac:spMkLst>
            <pc:docMk/>
            <pc:sldMk cId="1545478918" sldId="276"/>
            <ac:spMk id="26" creationId="{D040C872-DC97-4F30-872E-46A67ABC3F7F}"/>
          </ac:spMkLst>
        </pc:spChg>
        <pc:spChg chg="del">
          <ac:chgData name="Cristian Opariuc-Dan" userId="3a8daebeb875581d" providerId="LiveId" clId="{6C738F56-C1FD-46C8-8F2E-9D43A85A4302}" dt="2021-07-28T14:02:31.984" v="13696" actId="478"/>
          <ac:spMkLst>
            <pc:docMk/>
            <pc:sldMk cId="1545478918" sldId="276"/>
            <ac:spMk id="27" creationId="{FFD39FBF-7E48-4D64-8E4C-4B9D173F407B}"/>
          </ac:spMkLst>
        </pc:spChg>
        <pc:spChg chg="add mod">
          <ac:chgData name="Cristian Opariuc-Dan" userId="3a8daebeb875581d" providerId="LiveId" clId="{6C738F56-C1FD-46C8-8F2E-9D43A85A4302}" dt="2021-07-28T14:11:45.638" v="13974" actId="1036"/>
          <ac:spMkLst>
            <pc:docMk/>
            <pc:sldMk cId="1545478918" sldId="276"/>
            <ac:spMk id="28" creationId="{3BB521DE-969A-4E8C-98CD-C5BEDECC0339}"/>
          </ac:spMkLst>
        </pc:spChg>
        <pc:spChg chg="add mod">
          <ac:chgData name="Cristian Opariuc-Dan" userId="3a8daebeb875581d" providerId="LiveId" clId="{6C738F56-C1FD-46C8-8F2E-9D43A85A4302}" dt="2021-07-28T14:10:44.648" v="13968" actId="1076"/>
          <ac:spMkLst>
            <pc:docMk/>
            <pc:sldMk cId="1545478918" sldId="276"/>
            <ac:spMk id="29" creationId="{313A9E4A-0544-4C8A-A564-8C6775C34816}"/>
          </ac:spMkLst>
        </pc:spChg>
        <pc:spChg chg="del">
          <ac:chgData name="Cristian Opariuc-Dan" userId="3a8daebeb875581d" providerId="LiveId" clId="{6C738F56-C1FD-46C8-8F2E-9D43A85A4302}" dt="2021-07-28T14:02:34.086" v="13697" actId="478"/>
          <ac:spMkLst>
            <pc:docMk/>
            <pc:sldMk cId="1545478918" sldId="276"/>
            <ac:spMk id="32" creationId="{951FF0B9-112A-4D2C-A549-C9B53DF84468}"/>
          </ac:spMkLst>
        </pc:spChg>
        <pc:spChg chg="del">
          <ac:chgData name="Cristian Opariuc-Dan" userId="3a8daebeb875581d" providerId="LiveId" clId="{6C738F56-C1FD-46C8-8F2E-9D43A85A4302}" dt="2021-07-28T14:02:36.037" v="13698" actId="478"/>
          <ac:spMkLst>
            <pc:docMk/>
            <pc:sldMk cId="1545478918" sldId="276"/>
            <ac:spMk id="34" creationId="{F18CA928-631E-4F98-BBC7-8BBA2248FD0F}"/>
          </ac:spMkLst>
        </pc:spChg>
        <pc:grpChg chg="del">
          <ac:chgData name="Cristian Opariuc-Dan" userId="3a8daebeb875581d" providerId="LiveId" clId="{6C738F56-C1FD-46C8-8F2E-9D43A85A4302}" dt="2021-07-28T14:02:20.520" v="13691" actId="478"/>
          <ac:grpSpMkLst>
            <pc:docMk/>
            <pc:sldMk cId="1545478918" sldId="276"/>
            <ac:grpSpMk id="7" creationId="{B780C556-BFB6-4DBF-B9C2-044AF772ACB3}"/>
          </ac:grpSpMkLst>
        </pc:grpChg>
        <pc:grpChg chg="add mod">
          <ac:chgData name="Cristian Opariuc-Dan" userId="3a8daebeb875581d" providerId="LiveId" clId="{6C738F56-C1FD-46C8-8F2E-9D43A85A4302}" dt="2021-07-28T14:06:22.988" v="13817" actId="164"/>
          <ac:grpSpMkLst>
            <pc:docMk/>
            <pc:sldMk cId="1545478918" sldId="276"/>
            <ac:grpSpMk id="9" creationId="{A1111239-7C20-44FE-B975-7937ECA4C524}"/>
          </ac:grpSpMkLst>
        </pc:grpChg>
        <pc:grpChg chg="add mod">
          <ac:chgData name="Cristian Opariuc-Dan" userId="3a8daebeb875581d" providerId="LiveId" clId="{6C738F56-C1FD-46C8-8F2E-9D43A85A4302}" dt="2021-07-28T14:08:03.859" v="13893" actId="164"/>
          <ac:grpSpMkLst>
            <pc:docMk/>
            <pc:sldMk cId="1545478918" sldId="276"/>
            <ac:grpSpMk id="12" creationId="{E93F34F6-B7D5-4E92-980F-6B8E6487731D}"/>
          </ac:grpSpMkLst>
        </pc:grpChg>
        <pc:grpChg chg="add mod">
          <ac:chgData name="Cristian Opariuc-Dan" userId="3a8daebeb875581d" providerId="LiveId" clId="{6C738F56-C1FD-46C8-8F2E-9D43A85A4302}" dt="2021-07-28T14:09:20.211" v="13902" actId="164"/>
          <ac:grpSpMkLst>
            <pc:docMk/>
            <pc:sldMk cId="1545478918" sldId="276"/>
            <ac:grpSpMk id="19" creationId="{624F5A84-0661-4F43-8DA3-B223461B0E9A}"/>
          </ac:grpSpMkLst>
        </pc:grpChg>
        <pc:picChg chg="add mod">
          <ac:chgData name="Cristian Opariuc-Dan" userId="3a8daebeb875581d" providerId="LiveId" clId="{6C738F56-C1FD-46C8-8F2E-9D43A85A4302}" dt="2021-07-28T14:04:08.933" v="13741" actId="1035"/>
          <ac:picMkLst>
            <pc:docMk/>
            <pc:sldMk cId="1545478918" sldId="276"/>
            <ac:picMk id="3" creationId="{6F322055-1054-486D-8992-E2A9AA95D6D1}"/>
          </ac:picMkLst>
        </pc:picChg>
        <pc:picChg chg="del">
          <ac:chgData name="Cristian Opariuc-Dan" userId="3a8daebeb875581d" providerId="LiveId" clId="{6C738F56-C1FD-46C8-8F2E-9D43A85A4302}" dt="2021-07-28T14:02:23.261" v="13692" actId="478"/>
          <ac:picMkLst>
            <pc:docMk/>
            <pc:sldMk cId="1545478918" sldId="276"/>
            <ac:picMk id="4" creationId="{177ADEA1-65DA-413E-8510-C4EFB3AEF53D}"/>
          </ac:picMkLst>
        </pc:picChg>
        <pc:picChg chg="add mod">
          <ac:chgData name="Cristian Opariuc-Dan" userId="3a8daebeb875581d" providerId="LiveId" clId="{6C738F56-C1FD-46C8-8F2E-9D43A85A4302}" dt="2021-07-28T14:06:22.988" v="13817" actId="164"/>
          <ac:picMkLst>
            <pc:docMk/>
            <pc:sldMk cId="1545478918" sldId="276"/>
            <ac:picMk id="8" creationId="{556798DF-C23A-4E42-A762-D7A4B8D2A0A8}"/>
          </ac:picMkLst>
        </pc:picChg>
        <pc:picChg chg="add mod">
          <ac:chgData name="Cristian Opariuc-Dan" userId="3a8daebeb875581d" providerId="LiveId" clId="{6C738F56-C1FD-46C8-8F2E-9D43A85A4302}" dt="2021-07-28T14:08:03.859" v="13893" actId="164"/>
          <ac:picMkLst>
            <pc:docMk/>
            <pc:sldMk cId="1545478918" sldId="276"/>
            <ac:picMk id="11" creationId="{A77A5FB5-F18F-4A0F-8CAF-FBE9FAB53A61}"/>
          </ac:picMkLst>
        </pc:picChg>
        <pc:picChg chg="add mod">
          <ac:chgData name="Cristian Opariuc-Dan" userId="3a8daebeb875581d" providerId="LiveId" clId="{6C738F56-C1FD-46C8-8F2E-9D43A85A4302}" dt="2021-07-28T14:09:20.211" v="13902" actId="164"/>
          <ac:picMkLst>
            <pc:docMk/>
            <pc:sldMk cId="1545478918" sldId="276"/>
            <ac:picMk id="18" creationId="{103A1518-51B5-4EA8-8788-0054C5667E47}"/>
          </ac:picMkLst>
        </pc:picChg>
      </pc:sldChg>
      <pc:sldChg chg="addSp delSp modSp add mod delAnim modAnim">
        <pc:chgData name="Cristian Opariuc-Dan" userId="3a8daebeb875581d" providerId="LiveId" clId="{6C738F56-C1FD-46C8-8F2E-9D43A85A4302}" dt="2021-07-28T15:59:54.813" v="15187"/>
        <pc:sldMkLst>
          <pc:docMk/>
          <pc:sldMk cId="1734669419" sldId="277"/>
        </pc:sldMkLst>
        <pc:spChg chg="mod">
          <ac:chgData name="Cristian Opariuc-Dan" userId="3a8daebeb875581d" providerId="LiveId" clId="{6C738F56-C1FD-46C8-8F2E-9D43A85A4302}" dt="2021-07-28T14:40:32.174" v="14252" actId="20577"/>
          <ac:spMkLst>
            <pc:docMk/>
            <pc:sldMk cId="1734669419" sldId="277"/>
            <ac:spMk id="13" creationId="{00000000-0000-0000-0000-000000000000}"/>
          </ac:spMkLst>
        </pc:spChg>
        <pc:spChg chg="mod">
          <ac:chgData name="Cristian Opariuc-Dan" userId="3a8daebeb875581d" providerId="LiveId" clId="{6C738F56-C1FD-46C8-8F2E-9D43A85A4302}" dt="2021-07-28T15:58:44.657" v="15179"/>
          <ac:spMkLst>
            <pc:docMk/>
            <pc:sldMk cId="1734669419" sldId="277"/>
            <ac:spMk id="14" creationId="{00000000-0000-0000-0000-000000000000}"/>
          </ac:spMkLst>
        </pc:spChg>
        <pc:picChg chg="add mod">
          <ac:chgData name="Cristian Opariuc-Dan" userId="3a8daebeb875581d" providerId="LiveId" clId="{6C738F56-C1FD-46C8-8F2E-9D43A85A4302}" dt="2021-07-28T15:55:53.919" v="15059" actId="1038"/>
          <ac:picMkLst>
            <pc:docMk/>
            <pc:sldMk cId="1734669419" sldId="277"/>
            <ac:picMk id="3" creationId="{9DD19711-49E3-4464-AF8F-DDC5FFC76B01}"/>
          </ac:picMkLst>
        </pc:picChg>
        <pc:picChg chg="del">
          <ac:chgData name="Cristian Opariuc-Dan" userId="3a8daebeb875581d" providerId="LiveId" clId="{6C738F56-C1FD-46C8-8F2E-9D43A85A4302}" dt="2021-07-28T14:40:34.983" v="14253" actId="478"/>
          <ac:picMkLst>
            <pc:docMk/>
            <pc:sldMk cId="1734669419" sldId="277"/>
            <ac:picMk id="5" creationId="{FB2ADBFE-222D-4F36-B4C1-59A6A37731AD}"/>
          </ac:picMkLst>
        </pc:picChg>
        <pc:picChg chg="add mod">
          <ac:chgData name="Cristian Opariuc-Dan" userId="3a8daebeb875581d" providerId="LiveId" clId="{6C738F56-C1FD-46C8-8F2E-9D43A85A4302}" dt="2021-07-28T14:50:31.976" v="14553" actId="14100"/>
          <ac:picMkLst>
            <pc:docMk/>
            <pc:sldMk cId="1734669419" sldId="277"/>
            <ac:picMk id="6" creationId="{3E465F57-C2FA-4E60-9577-5496F93DBF67}"/>
          </ac:picMkLst>
        </pc:picChg>
        <pc:picChg chg="add mod">
          <ac:chgData name="Cristian Opariuc-Dan" userId="3a8daebeb875581d" providerId="LiveId" clId="{6C738F56-C1FD-46C8-8F2E-9D43A85A4302}" dt="2021-07-28T15:55:49.203" v="15051" actId="1035"/>
          <ac:picMkLst>
            <pc:docMk/>
            <pc:sldMk cId="1734669419" sldId="277"/>
            <ac:picMk id="8" creationId="{8330EEB3-1D9A-4822-9AFD-820DA655532C}"/>
          </ac:picMkLst>
        </pc:picChg>
        <pc:picChg chg="mod">
          <ac:chgData name="Cristian Opariuc-Dan" userId="3a8daebeb875581d" providerId="LiveId" clId="{6C738F56-C1FD-46C8-8F2E-9D43A85A4302}" dt="2021-07-28T14:48:31.168" v="14432" actId="1076"/>
          <ac:picMkLst>
            <pc:docMk/>
            <pc:sldMk cId="1734669419" sldId="277"/>
            <ac:picMk id="2050" creationId="{1FEC6E48-FC22-4163-BA95-27364B5C06C6}"/>
          </ac:picMkLst>
        </pc:picChg>
      </pc:sldChg>
      <pc:sldChg chg="addSp modSp add mod modAnim">
        <pc:chgData name="Cristian Opariuc-Dan" userId="3a8daebeb875581d" providerId="LiveId" clId="{6C738F56-C1FD-46C8-8F2E-9D43A85A4302}" dt="2021-07-28T16:34:35.521" v="17252"/>
        <pc:sldMkLst>
          <pc:docMk/>
          <pc:sldMk cId="461565283" sldId="278"/>
        </pc:sldMkLst>
        <pc:spChg chg="mod">
          <ac:chgData name="Cristian Opariuc-Dan" userId="3a8daebeb875581d" providerId="LiveId" clId="{6C738F56-C1FD-46C8-8F2E-9D43A85A4302}" dt="2021-07-28T16:15:24.846" v="15751" actId="6549"/>
          <ac:spMkLst>
            <pc:docMk/>
            <pc:sldMk cId="461565283" sldId="278"/>
            <ac:spMk id="13" creationId="{00000000-0000-0000-0000-000000000000}"/>
          </ac:spMkLst>
        </pc:spChg>
        <pc:spChg chg="mod">
          <ac:chgData name="Cristian Opariuc-Dan" userId="3a8daebeb875581d" providerId="LiveId" clId="{6C738F56-C1FD-46C8-8F2E-9D43A85A4302}" dt="2021-07-28T16:33:39.173" v="17245" actId="20577"/>
          <ac:spMkLst>
            <pc:docMk/>
            <pc:sldMk cId="461565283" sldId="278"/>
            <ac:spMk id="14" creationId="{00000000-0000-0000-0000-000000000000}"/>
          </ac:spMkLst>
        </pc:spChg>
        <pc:picChg chg="add mod">
          <ac:chgData name="Cristian Opariuc-Dan" userId="3a8daebeb875581d" providerId="LiveId" clId="{6C738F56-C1FD-46C8-8F2E-9D43A85A4302}" dt="2021-07-28T16:16:25.978" v="15763" actId="1035"/>
          <ac:picMkLst>
            <pc:docMk/>
            <pc:sldMk cId="461565283" sldId="278"/>
            <ac:picMk id="3" creationId="{21378605-997F-43DA-A174-9898BB76762A}"/>
          </ac:picMkLst>
        </pc:picChg>
        <pc:picChg chg="add mod">
          <ac:chgData name="Cristian Opariuc-Dan" userId="3a8daebeb875581d" providerId="LiveId" clId="{6C738F56-C1FD-46C8-8F2E-9D43A85A4302}" dt="2021-07-28T16:31:03.619" v="16927" actId="1076"/>
          <ac:picMkLst>
            <pc:docMk/>
            <pc:sldMk cId="461565283" sldId="278"/>
            <ac:picMk id="5" creationId="{081C8F13-AFA9-4180-994C-967D13E6EA8F}"/>
          </ac:picMkLst>
        </pc:picChg>
        <pc:picChg chg="add mod">
          <ac:chgData name="Cristian Opariuc-Dan" userId="3a8daebeb875581d" providerId="LiveId" clId="{6C738F56-C1FD-46C8-8F2E-9D43A85A4302}" dt="2021-07-28T16:30:56.531" v="16923" actId="1076"/>
          <ac:picMkLst>
            <pc:docMk/>
            <pc:sldMk cId="461565283" sldId="278"/>
            <ac:picMk id="4098" creationId="{F2566A57-BD44-473A-AC5B-716563BF49F4}"/>
          </ac:picMkLst>
        </pc:picChg>
      </pc:sldChg>
      <pc:sldChg chg="addSp modSp add mod modAnim">
        <pc:chgData name="Cristian Opariuc-Dan" userId="3a8daebeb875581d" providerId="LiveId" clId="{6C738F56-C1FD-46C8-8F2E-9D43A85A4302}" dt="2021-07-28T18:09:06.242" v="22011" actId="20577"/>
        <pc:sldMkLst>
          <pc:docMk/>
          <pc:sldMk cId="1095596136" sldId="279"/>
        </pc:sldMkLst>
        <pc:spChg chg="mod">
          <ac:chgData name="Cristian Opariuc-Dan" userId="3a8daebeb875581d" providerId="LiveId" clId="{6C738F56-C1FD-46C8-8F2E-9D43A85A4302}" dt="2021-07-28T17:42:09.022" v="21176" actId="20577"/>
          <ac:spMkLst>
            <pc:docMk/>
            <pc:sldMk cId="1095596136" sldId="279"/>
            <ac:spMk id="13" creationId="{00000000-0000-0000-0000-000000000000}"/>
          </ac:spMkLst>
        </pc:spChg>
        <pc:spChg chg="mod">
          <ac:chgData name="Cristian Opariuc-Dan" userId="3a8daebeb875581d" providerId="LiveId" clId="{6C738F56-C1FD-46C8-8F2E-9D43A85A4302}" dt="2021-07-28T18:09:06.242" v="22011" actId="20577"/>
          <ac:spMkLst>
            <pc:docMk/>
            <pc:sldMk cId="1095596136" sldId="279"/>
            <ac:spMk id="14" creationId="{00000000-0000-0000-0000-000000000000}"/>
          </ac:spMkLst>
        </pc:spChg>
        <pc:picChg chg="add mod">
          <ac:chgData name="Cristian Opariuc-Dan" userId="3a8daebeb875581d" providerId="LiveId" clId="{6C738F56-C1FD-46C8-8F2E-9D43A85A4302}" dt="2021-07-28T17:59:07.683" v="21493" actId="1076"/>
          <ac:picMkLst>
            <pc:docMk/>
            <pc:sldMk cId="1095596136" sldId="279"/>
            <ac:picMk id="3" creationId="{D5567B95-9E78-407F-99F9-FAE6042118C8}"/>
          </ac:picMkLst>
        </pc:picChg>
      </pc:sldChg>
      <pc:sldChg chg="addSp delSp modSp add mod delAnim modAnim">
        <pc:chgData name="Cristian Opariuc-Dan" userId="3a8daebeb875581d" providerId="LiveId" clId="{6C738F56-C1FD-46C8-8F2E-9D43A85A4302}" dt="2021-07-28T16:55:50.492" v="18970"/>
        <pc:sldMkLst>
          <pc:docMk/>
          <pc:sldMk cId="3876622113" sldId="280"/>
        </pc:sldMkLst>
        <pc:spChg chg="mod">
          <ac:chgData name="Cristian Opariuc-Dan" userId="3a8daebeb875581d" providerId="LiveId" clId="{6C738F56-C1FD-46C8-8F2E-9D43A85A4302}" dt="2021-07-28T16:52:16.732" v="18848" actId="20577"/>
          <ac:spMkLst>
            <pc:docMk/>
            <pc:sldMk cId="3876622113" sldId="280"/>
            <ac:spMk id="13" creationId="{00000000-0000-0000-0000-000000000000}"/>
          </ac:spMkLst>
        </pc:spChg>
        <pc:spChg chg="mod">
          <ac:chgData name="Cristian Opariuc-Dan" userId="3a8daebeb875581d" providerId="LiveId" clId="{6C738F56-C1FD-46C8-8F2E-9D43A85A4302}" dt="2021-07-28T16:55:08.784" v="18962" actId="113"/>
          <ac:spMkLst>
            <pc:docMk/>
            <pc:sldMk cId="3876622113" sldId="280"/>
            <ac:spMk id="14" creationId="{00000000-0000-0000-0000-000000000000}"/>
          </ac:spMkLst>
        </pc:spChg>
        <pc:picChg chg="add mod">
          <ac:chgData name="Cristian Opariuc-Dan" userId="3a8daebeb875581d" providerId="LiveId" clId="{6C738F56-C1FD-46C8-8F2E-9D43A85A4302}" dt="2021-07-28T16:44:31.102" v="18344" actId="1076"/>
          <ac:picMkLst>
            <pc:docMk/>
            <pc:sldMk cId="3876622113" sldId="280"/>
            <ac:picMk id="4" creationId="{85DD7218-A19A-4262-993E-E35D4486E8ED}"/>
          </ac:picMkLst>
        </pc:picChg>
        <pc:picChg chg="del">
          <ac:chgData name="Cristian Opariuc-Dan" userId="3a8daebeb875581d" providerId="LiveId" clId="{6C738F56-C1FD-46C8-8F2E-9D43A85A4302}" dt="2021-07-28T16:35:15.693" v="17255" actId="478"/>
          <ac:picMkLst>
            <pc:docMk/>
            <pc:sldMk cId="3876622113" sldId="280"/>
            <ac:picMk id="5" creationId="{081C8F13-AFA9-4180-994C-967D13E6EA8F}"/>
          </ac:picMkLst>
        </pc:picChg>
        <pc:picChg chg="add mod">
          <ac:chgData name="Cristian Opariuc-Dan" userId="3a8daebeb875581d" providerId="LiveId" clId="{6C738F56-C1FD-46C8-8F2E-9D43A85A4302}" dt="2021-07-28T16:46:09.253" v="18350" actId="14826"/>
          <ac:picMkLst>
            <pc:docMk/>
            <pc:sldMk cId="3876622113" sldId="280"/>
            <ac:picMk id="7" creationId="{1517A0D9-D542-470F-8DCC-455092C4BD26}"/>
          </ac:picMkLst>
        </pc:picChg>
        <pc:picChg chg="del">
          <ac:chgData name="Cristian Opariuc-Dan" userId="3a8daebeb875581d" providerId="LiveId" clId="{6C738F56-C1FD-46C8-8F2E-9D43A85A4302}" dt="2021-07-28T16:35:14.882" v="17254" actId="478"/>
          <ac:picMkLst>
            <pc:docMk/>
            <pc:sldMk cId="3876622113" sldId="280"/>
            <ac:picMk id="4098" creationId="{F2566A57-BD44-473A-AC5B-716563BF49F4}"/>
          </ac:picMkLst>
        </pc:picChg>
      </pc:sldChg>
      <pc:sldChg chg="addSp delSp modSp add mod addAnim delAnim modAnim">
        <pc:chgData name="Cristian Opariuc-Dan" userId="3a8daebeb875581d" providerId="LiveId" clId="{6C738F56-C1FD-46C8-8F2E-9D43A85A4302}" dt="2021-07-28T17:09:40.711" v="19608"/>
        <pc:sldMkLst>
          <pc:docMk/>
          <pc:sldMk cId="2609826929" sldId="281"/>
        </pc:sldMkLst>
        <pc:spChg chg="mod">
          <ac:chgData name="Cristian Opariuc-Dan" userId="3a8daebeb875581d" providerId="LiveId" clId="{6C738F56-C1FD-46C8-8F2E-9D43A85A4302}" dt="2021-07-28T17:01:33.491" v="19335" actId="14100"/>
          <ac:spMkLst>
            <pc:docMk/>
            <pc:sldMk cId="2609826929" sldId="281"/>
            <ac:spMk id="13" creationId="{00000000-0000-0000-0000-000000000000}"/>
          </ac:spMkLst>
        </pc:spChg>
        <pc:spChg chg="mod">
          <ac:chgData name="Cristian Opariuc-Dan" userId="3a8daebeb875581d" providerId="LiveId" clId="{6C738F56-C1FD-46C8-8F2E-9D43A85A4302}" dt="2021-07-28T17:08:36.287" v="19600"/>
          <ac:spMkLst>
            <pc:docMk/>
            <pc:sldMk cId="2609826929" sldId="281"/>
            <ac:spMk id="14" creationId="{00000000-0000-0000-0000-000000000000}"/>
          </ac:spMkLst>
        </pc:spChg>
        <pc:grpChg chg="add mod">
          <ac:chgData name="Cristian Opariuc-Dan" userId="3a8daebeb875581d" providerId="LiveId" clId="{6C738F56-C1FD-46C8-8F2E-9D43A85A4302}" dt="2021-07-28T17:06:24.403" v="19487" actId="164"/>
          <ac:grpSpMkLst>
            <pc:docMk/>
            <pc:sldMk cId="2609826929" sldId="281"/>
            <ac:grpSpMk id="15" creationId="{D0BE3400-82F4-4C12-91BC-0B7ACAF8C1AD}"/>
          </ac:grpSpMkLst>
        </pc:grpChg>
        <pc:picChg chg="add del">
          <ac:chgData name="Cristian Opariuc-Dan" userId="3a8daebeb875581d" providerId="LiveId" clId="{6C738F56-C1FD-46C8-8F2E-9D43A85A4302}" dt="2021-07-28T16:56:51.357" v="19018" actId="478"/>
          <ac:picMkLst>
            <pc:docMk/>
            <pc:sldMk cId="2609826929" sldId="281"/>
            <ac:picMk id="4" creationId="{85DD7218-A19A-4262-993E-E35D4486E8ED}"/>
          </ac:picMkLst>
        </pc:picChg>
        <pc:picChg chg="add del mod">
          <ac:chgData name="Cristian Opariuc-Dan" userId="3a8daebeb875581d" providerId="LiveId" clId="{6C738F56-C1FD-46C8-8F2E-9D43A85A4302}" dt="2021-07-28T17:00:28.015" v="19206" actId="478"/>
          <ac:picMkLst>
            <pc:docMk/>
            <pc:sldMk cId="2609826929" sldId="281"/>
            <ac:picMk id="5" creationId="{60C8CE0F-FEDF-4FDF-8825-BF3FF9825FE5}"/>
          </ac:picMkLst>
        </pc:picChg>
        <pc:picChg chg="add del">
          <ac:chgData name="Cristian Opariuc-Dan" userId="3a8daebeb875581d" providerId="LiveId" clId="{6C738F56-C1FD-46C8-8F2E-9D43A85A4302}" dt="2021-07-28T16:56:52.943" v="19019" actId="478"/>
          <ac:picMkLst>
            <pc:docMk/>
            <pc:sldMk cId="2609826929" sldId="281"/>
            <ac:picMk id="7" creationId="{1517A0D9-D542-470F-8DCC-455092C4BD26}"/>
          </ac:picMkLst>
        </pc:picChg>
        <pc:picChg chg="add del mod">
          <ac:chgData name="Cristian Opariuc-Dan" userId="3a8daebeb875581d" providerId="LiveId" clId="{6C738F56-C1FD-46C8-8F2E-9D43A85A4302}" dt="2021-07-28T17:01:52.555" v="19340" actId="478"/>
          <ac:picMkLst>
            <pc:docMk/>
            <pc:sldMk cId="2609826929" sldId="281"/>
            <ac:picMk id="8" creationId="{F4F90305-4597-489A-A177-6AB28010772B}"/>
          </ac:picMkLst>
        </pc:picChg>
        <pc:picChg chg="add mod">
          <ac:chgData name="Cristian Opariuc-Dan" userId="3a8daebeb875581d" providerId="LiveId" clId="{6C738F56-C1FD-46C8-8F2E-9D43A85A4302}" dt="2021-07-28T17:06:24.403" v="19487" actId="164"/>
          <ac:picMkLst>
            <pc:docMk/>
            <pc:sldMk cId="2609826929" sldId="281"/>
            <ac:picMk id="10" creationId="{3F4A01D6-3434-4280-B703-40DF5C5AA4C5}"/>
          </ac:picMkLst>
        </pc:picChg>
        <pc:picChg chg="add mod">
          <ac:chgData name="Cristian Opariuc-Dan" userId="3a8daebeb875581d" providerId="LiveId" clId="{6C738F56-C1FD-46C8-8F2E-9D43A85A4302}" dt="2021-07-28T17:06:24.403" v="19487" actId="164"/>
          <ac:picMkLst>
            <pc:docMk/>
            <pc:sldMk cId="2609826929" sldId="281"/>
            <ac:picMk id="12" creationId="{41B31175-B03C-475B-885D-8BC541DEE89C}"/>
          </ac:picMkLst>
        </pc:picChg>
        <pc:picChg chg="add mod">
          <ac:chgData name="Cristian Opariuc-Dan" userId="3a8daebeb875581d" providerId="LiveId" clId="{6C738F56-C1FD-46C8-8F2E-9D43A85A4302}" dt="2021-07-28T17:07:48.169" v="19499" actId="1076"/>
          <ac:picMkLst>
            <pc:docMk/>
            <pc:sldMk cId="2609826929" sldId="281"/>
            <ac:picMk id="17" creationId="{5B27BBB5-A9E3-44C8-8496-91CA958B9C0B}"/>
          </ac:picMkLst>
        </pc:picChg>
      </pc:sldChg>
      <pc:sldChg chg="addSp delSp modSp add mod delAnim modAnim">
        <pc:chgData name="Cristian Opariuc-Dan" userId="3a8daebeb875581d" providerId="LiveId" clId="{6C738F56-C1FD-46C8-8F2E-9D43A85A4302}" dt="2021-07-28T17:20:28.689" v="20345" actId="20577"/>
        <pc:sldMkLst>
          <pc:docMk/>
          <pc:sldMk cId="2893216380" sldId="282"/>
        </pc:sldMkLst>
        <pc:spChg chg="add del mod">
          <ac:chgData name="Cristian Opariuc-Dan" userId="3a8daebeb875581d" providerId="LiveId" clId="{6C738F56-C1FD-46C8-8F2E-9D43A85A4302}" dt="2021-07-28T17:10:39.202" v="19655" actId="478"/>
          <ac:spMkLst>
            <pc:docMk/>
            <pc:sldMk cId="2893216380" sldId="282"/>
            <ac:spMk id="7" creationId="{EC7ADAB6-610E-46FB-9C39-9F5E7AC18C64}"/>
          </ac:spMkLst>
        </pc:spChg>
        <pc:spChg chg="mod">
          <ac:chgData name="Cristian Opariuc-Dan" userId="3a8daebeb875581d" providerId="LiveId" clId="{6C738F56-C1FD-46C8-8F2E-9D43A85A4302}" dt="2021-07-28T17:10:08.336" v="19648" actId="6549"/>
          <ac:spMkLst>
            <pc:docMk/>
            <pc:sldMk cId="2893216380" sldId="282"/>
            <ac:spMk id="13" creationId="{00000000-0000-0000-0000-000000000000}"/>
          </ac:spMkLst>
        </pc:spChg>
        <pc:spChg chg="del">
          <ac:chgData name="Cristian Opariuc-Dan" userId="3a8daebeb875581d" providerId="LiveId" clId="{6C738F56-C1FD-46C8-8F2E-9D43A85A4302}" dt="2021-07-28T17:10:36.381" v="19654" actId="478"/>
          <ac:spMkLst>
            <pc:docMk/>
            <pc:sldMk cId="2893216380" sldId="282"/>
            <ac:spMk id="14" creationId="{00000000-0000-0000-0000-000000000000}"/>
          </ac:spMkLst>
        </pc:spChg>
        <pc:spChg chg="add mod">
          <ac:chgData name="Cristian Opariuc-Dan" userId="3a8daebeb875581d" providerId="LiveId" clId="{6C738F56-C1FD-46C8-8F2E-9D43A85A4302}" dt="2021-07-28T17:14:46.195" v="19848" actId="113"/>
          <ac:spMkLst>
            <pc:docMk/>
            <pc:sldMk cId="2893216380" sldId="282"/>
            <ac:spMk id="16" creationId="{2765F4E7-E5AD-48A8-8C28-FAC1379861A9}"/>
          </ac:spMkLst>
        </pc:spChg>
        <pc:spChg chg="add mod">
          <ac:chgData name="Cristian Opariuc-Dan" userId="3a8daebeb875581d" providerId="LiveId" clId="{6C738F56-C1FD-46C8-8F2E-9D43A85A4302}" dt="2021-07-28T17:14:42.173" v="19847" actId="113"/>
          <ac:spMkLst>
            <pc:docMk/>
            <pc:sldMk cId="2893216380" sldId="282"/>
            <ac:spMk id="18" creationId="{51422389-6909-4328-945D-9FB4C93D14D3}"/>
          </ac:spMkLst>
        </pc:spChg>
        <pc:spChg chg="add mod">
          <ac:chgData name="Cristian Opariuc-Dan" userId="3a8daebeb875581d" providerId="LiveId" clId="{6C738F56-C1FD-46C8-8F2E-9D43A85A4302}" dt="2021-07-28T17:18:45.108" v="20200" actId="1035"/>
          <ac:spMkLst>
            <pc:docMk/>
            <pc:sldMk cId="2893216380" sldId="282"/>
            <ac:spMk id="19" creationId="{24265433-E402-4E92-9EF5-2B64239287BB}"/>
          </ac:spMkLst>
        </pc:spChg>
        <pc:spChg chg="add mod">
          <ac:chgData name="Cristian Opariuc-Dan" userId="3a8daebeb875581d" providerId="LiveId" clId="{6C738F56-C1FD-46C8-8F2E-9D43A85A4302}" dt="2021-07-28T17:16:06.492" v="19976" actId="20577"/>
          <ac:spMkLst>
            <pc:docMk/>
            <pc:sldMk cId="2893216380" sldId="282"/>
            <ac:spMk id="20" creationId="{A81AB992-AEF9-449B-9DA7-2917330AC989}"/>
          </ac:spMkLst>
        </pc:spChg>
        <pc:spChg chg="add mod">
          <ac:chgData name="Cristian Opariuc-Dan" userId="3a8daebeb875581d" providerId="LiveId" clId="{6C738F56-C1FD-46C8-8F2E-9D43A85A4302}" dt="2021-07-28T17:17:13.444" v="20056" actId="20577"/>
          <ac:spMkLst>
            <pc:docMk/>
            <pc:sldMk cId="2893216380" sldId="282"/>
            <ac:spMk id="21" creationId="{BB8AF74B-6937-49C5-A877-E786DFC8A26B}"/>
          </ac:spMkLst>
        </pc:spChg>
        <pc:spChg chg="add mod">
          <ac:chgData name="Cristian Opariuc-Dan" userId="3a8daebeb875581d" providerId="LiveId" clId="{6C738F56-C1FD-46C8-8F2E-9D43A85A4302}" dt="2021-07-28T17:17:48.305" v="20134" actId="20577"/>
          <ac:spMkLst>
            <pc:docMk/>
            <pc:sldMk cId="2893216380" sldId="282"/>
            <ac:spMk id="22" creationId="{2FE5AA58-9154-4DF6-BAE7-60D4927A2AFD}"/>
          </ac:spMkLst>
        </pc:spChg>
        <pc:spChg chg="add mod">
          <ac:chgData name="Cristian Opariuc-Dan" userId="3a8daebeb875581d" providerId="LiveId" clId="{6C738F56-C1FD-46C8-8F2E-9D43A85A4302}" dt="2021-07-28T17:18:26.497" v="20191" actId="20577"/>
          <ac:spMkLst>
            <pc:docMk/>
            <pc:sldMk cId="2893216380" sldId="282"/>
            <ac:spMk id="23" creationId="{474AF0BD-3B87-4D33-AAA8-BEA3F89B4181}"/>
          </ac:spMkLst>
        </pc:spChg>
        <pc:spChg chg="add del mod">
          <ac:chgData name="Cristian Opariuc-Dan" userId="3a8daebeb875581d" providerId="LiveId" clId="{6C738F56-C1FD-46C8-8F2E-9D43A85A4302}" dt="2021-07-28T17:18:51.237" v="20202" actId="478"/>
          <ac:spMkLst>
            <pc:docMk/>
            <pc:sldMk cId="2893216380" sldId="282"/>
            <ac:spMk id="24" creationId="{66392419-21EB-4512-8549-0C6E9EDFF15E}"/>
          </ac:spMkLst>
        </pc:spChg>
        <pc:spChg chg="add mod">
          <ac:chgData name="Cristian Opariuc-Dan" userId="3a8daebeb875581d" providerId="LiveId" clId="{6C738F56-C1FD-46C8-8F2E-9D43A85A4302}" dt="2021-07-28T17:19:44.194" v="20265" actId="20577"/>
          <ac:spMkLst>
            <pc:docMk/>
            <pc:sldMk cId="2893216380" sldId="282"/>
            <ac:spMk id="25" creationId="{A7C56517-5BAD-42E1-882F-4939EE1BB228}"/>
          </ac:spMkLst>
        </pc:spChg>
        <pc:spChg chg="add mod">
          <ac:chgData name="Cristian Opariuc-Dan" userId="3a8daebeb875581d" providerId="LiveId" clId="{6C738F56-C1FD-46C8-8F2E-9D43A85A4302}" dt="2021-07-28T17:20:28.689" v="20345" actId="20577"/>
          <ac:spMkLst>
            <pc:docMk/>
            <pc:sldMk cId="2893216380" sldId="282"/>
            <ac:spMk id="26" creationId="{A0F23888-CBFD-4715-9718-82379DD044D5}"/>
          </ac:spMkLst>
        </pc:spChg>
        <pc:grpChg chg="del">
          <ac:chgData name="Cristian Opariuc-Dan" userId="3a8daebeb875581d" providerId="LiveId" clId="{6C738F56-C1FD-46C8-8F2E-9D43A85A4302}" dt="2021-07-28T17:10:12.097" v="19650" actId="478"/>
          <ac:grpSpMkLst>
            <pc:docMk/>
            <pc:sldMk cId="2893216380" sldId="282"/>
            <ac:grpSpMk id="15" creationId="{D0BE3400-82F4-4C12-91BC-0B7ACAF8C1AD}"/>
          </ac:grpSpMkLst>
        </pc:grpChg>
        <pc:picChg chg="del">
          <ac:chgData name="Cristian Opariuc-Dan" userId="3a8daebeb875581d" providerId="LiveId" clId="{6C738F56-C1FD-46C8-8F2E-9D43A85A4302}" dt="2021-07-28T17:10:41.141" v="19656" actId="478"/>
          <ac:picMkLst>
            <pc:docMk/>
            <pc:sldMk cId="2893216380" sldId="282"/>
            <ac:picMk id="3" creationId="{21378605-997F-43DA-A174-9898BB76762A}"/>
          </ac:picMkLst>
        </pc:picChg>
        <pc:picChg chg="del">
          <ac:chgData name="Cristian Opariuc-Dan" userId="3a8daebeb875581d" providerId="LiveId" clId="{6C738F56-C1FD-46C8-8F2E-9D43A85A4302}" dt="2021-07-28T17:10:11.487" v="19649" actId="478"/>
          <ac:picMkLst>
            <pc:docMk/>
            <pc:sldMk cId="2893216380" sldId="282"/>
            <ac:picMk id="4" creationId="{85DD7218-A19A-4262-993E-E35D4486E8ED}"/>
          </ac:picMkLst>
        </pc:picChg>
        <pc:picChg chg="add mod">
          <ac:chgData name="Cristian Opariuc-Dan" userId="3a8daebeb875581d" providerId="LiveId" clId="{6C738F56-C1FD-46C8-8F2E-9D43A85A4302}" dt="2021-07-28T17:14:35.070" v="19845" actId="1076"/>
          <ac:picMkLst>
            <pc:docMk/>
            <pc:sldMk cId="2893216380" sldId="282"/>
            <ac:picMk id="5" creationId="{FF6089D6-71FA-4B34-8F93-687BEC8C9A4F}"/>
          </ac:picMkLst>
        </pc:picChg>
        <pc:picChg chg="del">
          <ac:chgData name="Cristian Opariuc-Dan" userId="3a8daebeb875581d" providerId="LiveId" clId="{6C738F56-C1FD-46C8-8F2E-9D43A85A4302}" dt="2021-07-28T17:10:13.693" v="19651" actId="478"/>
          <ac:picMkLst>
            <pc:docMk/>
            <pc:sldMk cId="2893216380" sldId="282"/>
            <ac:picMk id="17" creationId="{5B27BBB5-A9E3-44C8-8496-91CA958B9C0B}"/>
          </ac:picMkLst>
        </pc:picChg>
      </pc:sldChg>
      <pc:sldChg chg="addSp delSp modSp add mod ord delAnim modAnim">
        <pc:chgData name="Cristian Opariuc-Dan" userId="3a8daebeb875581d" providerId="LiveId" clId="{6C738F56-C1FD-46C8-8F2E-9D43A85A4302}" dt="2021-07-28T17:39:34.256" v="21132"/>
        <pc:sldMkLst>
          <pc:docMk/>
          <pc:sldMk cId="1838116512" sldId="283"/>
        </pc:sldMkLst>
        <pc:spChg chg="mod">
          <ac:chgData name="Cristian Opariuc-Dan" userId="3a8daebeb875581d" providerId="LiveId" clId="{6C738F56-C1FD-46C8-8F2E-9D43A85A4302}" dt="2021-07-28T17:23:50.441" v="20378" actId="14100"/>
          <ac:spMkLst>
            <pc:docMk/>
            <pc:sldMk cId="1838116512" sldId="283"/>
            <ac:spMk id="13" creationId="{00000000-0000-0000-0000-000000000000}"/>
          </ac:spMkLst>
        </pc:spChg>
        <pc:spChg chg="mod">
          <ac:chgData name="Cristian Opariuc-Dan" userId="3a8daebeb875581d" providerId="LiveId" clId="{6C738F56-C1FD-46C8-8F2E-9D43A85A4302}" dt="2021-07-28T17:37:21.921" v="21124" actId="113"/>
          <ac:spMkLst>
            <pc:docMk/>
            <pc:sldMk cId="1838116512" sldId="283"/>
            <ac:spMk id="14" creationId="{00000000-0000-0000-0000-000000000000}"/>
          </ac:spMkLst>
        </pc:spChg>
        <pc:grpChg chg="del">
          <ac:chgData name="Cristian Opariuc-Dan" userId="3a8daebeb875581d" providerId="LiveId" clId="{6C738F56-C1FD-46C8-8F2E-9D43A85A4302}" dt="2021-07-28T17:21:53.423" v="20371" actId="478"/>
          <ac:grpSpMkLst>
            <pc:docMk/>
            <pc:sldMk cId="1838116512" sldId="283"/>
            <ac:grpSpMk id="15" creationId="{D0BE3400-82F4-4C12-91BC-0B7ACAF8C1AD}"/>
          </ac:grpSpMkLst>
        </pc:grpChg>
        <pc:picChg chg="del">
          <ac:chgData name="Cristian Opariuc-Dan" userId="3a8daebeb875581d" providerId="LiveId" clId="{6C738F56-C1FD-46C8-8F2E-9D43A85A4302}" dt="2021-07-28T17:21:54.151" v="20372" actId="478"/>
          <ac:picMkLst>
            <pc:docMk/>
            <pc:sldMk cId="1838116512" sldId="283"/>
            <ac:picMk id="4" creationId="{85DD7218-A19A-4262-993E-E35D4486E8ED}"/>
          </ac:picMkLst>
        </pc:picChg>
        <pc:picChg chg="add mod">
          <ac:chgData name="Cristian Opariuc-Dan" userId="3a8daebeb875581d" providerId="LiveId" clId="{6C738F56-C1FD-46C8-8F2E-9D43A85A4302}" dt="2021-07-28T17:23:37.600" v="20375" actId="1076"/>
          <ac:picMkLst>
            <pc:docMk/>
            <pc:sldMk cId="1838116512" sldId="283"/>
            <ac:picMk id="5" creationId="{EC34A980-C110-48B1-B73D-5DD9897CC420}"/>
          </ac:picMkLst>
        </pc:picChg>
        <pc:picChg chg="add del mod">
          <ac:chgData name="Cristian Opariuc-Dan" userId="3a8daebeb875581d" providerId="LiveId" clId="{6C738F56-C1FD-46C8-8F2E-9D43A85A4302}" dt="2021-07-28T17:32:58.396" v="20785" actId="478"/>
          <ac:picMkLst>
            <pc:docMk/>
            <pc:sldMk cId="1838116512" sldId="283"/>
            <ac:picMk id="7" creationId="{E10A3D1E-3906-4B09-A8AD-156000637524}"/>
          </ac:picMkLst>
        </pc:picChg>
        <pc:picChg chg="add mod">
          <ac:chgData name="Cristian Opariuc-Dan" userId="3a8daebeb875581d" providerId="LiveId" clId="{6C738F56-C1FD-46C8-8F2E-9D43A85A4302}" dt="2021-07-28T17:32:25.903" v="20783" actId="1076"/>
          <ac:picMkLst>
            <pc:docMk/>
            <pc:sldMk cId="1838116512" sldId="283"/>
            <ac:picMk id="9" creationId="{7141F95D-40D4-4999-A771-DD2FF7CCAE67}"/>
          </ac:picMkLst>
        </pc:picChg>
        <pc:picChg chg="add mod">
          <ac:chgData name="Cristian Opariuc-Dan" userId="3a8daebeb875581d" providerId="LiveId" clId="{6C738F56-C1FD-46C8-8F2E-9D43A85A4302}" dt="2021-07-28T17:33:30.227" v="20792" actId="1037"/>
          <ac:picMkLst>
            <pc:docMk/>
            <pc:sldMk cId="1838116512" sldId="283"/>
            <ac:picMk id="16" creationId="{DDC248C8-50F2-47E5-9392-71F1FA0870AE}"/>
          </ac:picMkLst>
        </pc:picChg>
        <pc:picChg chg="del">
          <ac:chgData name="Cristian Opariuc-Dan" userId="3a8daebeb875581d" providerId="LiveId" clId="{6C738F56-C1FD-46C8-8F2E-9D43A85A4302}" dt="2021-07-28T17:21:52.247" v="20370" actId="478"/>
          <ac:picMkLst>
            <pc:docMk/>
            <pc:sldMk cId="1838116512" sldId="283"/>
            <ac:picMk id="17" creationId="{5B27BBB5-A9E3-44C8-8496-91CA958B9C0B}"/>
          </ac:picMkLst>
        </pc:picChg>
      </pc:sldChg>
      <pc:sldChg chg="modSp add mod modClrScheme modAnim chgLayout">
        <pc:chgData name="Cristian Opariuc-Dan" userId="3a8daebeb875581d" providerId="LiveId" clId="{6C738F56-C1FD-46C8-8F2E-9D43A85A4302}" dt="2021-07-28T18:16:42.656" v="22462"/>
        <pc:sldMkLst>
          <pc:docMk/>
          <pc:sldMk cId="1887387316" sldId="284"/>
        </pc:sldMkLst>
        <pc:spChg chg="mod ord">
          <ac:chgData name="Cristian Opariuc-Dan" userId="3a8daebeb875581d" providerId="LiveId" clId="{6C738F56-C1FD-46C8-8F2E-9D43A85A4302}" dt="2021-07-28T18:10:26.394" v="22034" actId="27636"/>
          <ac:spMkLst>
            <pc:docMk/>
            <pc:sldMk cId="1887387316" sldId="284"/>
            <ac:spMk id="13" creationId="{00000000-0000-0000-0000-000000000000}"/>
          </ac:spMkLst>
        </pc:spChg>
        <pc:spChg chg="mod ord">
          <ac:chgData name="Cristian Opariuc-Dan" userId="3a8daebeb875581d" providerId="LiveId" clId="{6C738F56-C1FD-46C8-8F2E-9D43A85A4302}" dt="2021-07-28T18:16:42.656" v="22462"/>
          <ac:spMkLst>
            <pc:docMk/>
            <pc:sldMk cId="1887387316" sldId="284"/>
            <ac:spMk id="14" creationId="{00000000-0000-0000-0000-000000000000}"/>
          </ac:spMkLst>
        </pc:spChg>
      </pc:sldChg>
      <pc:sldChg chg="addSp delSp modSp add mod modClrScheme modAnim chgLayout">
        <pc:chgData name="Cristian Opariuc-Dan" userId="3a8daebeb875581d" providerId="LiveId" clId="{6C738F56-C1FD-46C8-8F2E-9D43A85A4302}" dt="2021-08-02T13:10:40.278" v="24857"/>
        <pc:sldMkLst>
          <pc:docMk/>
          <pc:sldMk cId="2533440804" sldId="285"/>
        </pc:sldMkLst>
        <pc:spChg chg="add mod ord">
          <ac:chgData name="Cristian Opariuc-Dan" userId="3a8daebeb875581d" providerId="LiveId" clId="{6C738F56-C1FD-46C8-8F2E-9D43A85A4302}" dt="2021-08-02T13:08:37.023" v="24850" actId="20577"/>
          <ac:spMkLst>
            <pc:docMk/>
            <pc:sldMk cId="2533440804" sldId="285"/>
            <ac:spMk id="2" creationId="{0D564E77-492D-4F53-9FB8-E8C1FDC38431}"/>
          </ac:spMkLst>
        </pc:spChg>
        <pc:spChg chg="add mod ord">
          <ac:chgData name="Cristian Opariuc-Dan" userId="3a8daebeb875581d" providerId="LiveId" clId="{6C738F56-C1FD-46C8-8F2E-9D43A85A4302}" dt="2021-08-02T13:08:27.676" v="24846" actId="14100"/>
          <ac:spMkLst>
            <pc:docMk/>
            <pc:sldMk cId="2533440804" sldId="285"/>
            <ac:spMk id="3" creationId="{6A9EFDF3-60AE-4FFE-9FA2-F46E77F92098}"/>
          </ac:spMkLst>
        </pc:spChg>
        <pc:spChg chg="add mod ord">
          <ac:chgData name="Cristian Opariuc-Dan" userId="3a8daebeb875581d" providerId="LiveId" clId="{6C738F56-C1FD-46C8-8F2E-9D43A85A4302}" dt="2021-08-02T13:10:21.775" v="24856" actId="14100"/>
          <ac:spMkLst>
            <pc:docMk/>
            <pc:sldMk cId="2533440804" sldId="285"/>
            <ac:spMk id="4" creationId="{C7259A5C-0A07-4D95-B4C2-B64B95E6B0F2}"/>
          </ac:spMkLst>
        </pc:spChg>
        <pc:spChg chg="mod ord">
          <ac:chgData name="Cristian Opariuc-Dan" userId="3a8daebeb875581d" providerId="LiveId" clId="{6C738F56-C1FD-46C8-8F2E-9D43A85A4302}" dt="2021-08-02T12:53:17.551" v="23118" actId="113"/>
          <ac:spMkLst>
            <pc:docMk/>
            <pc:sldMk cId="2533440804" sldId="285"/>
            <ac:spMk id="13" creationId="{00000000-0000-0000-0000-000000000000}"/>
          </ac:spMkLst>
        </pc:spChg>
        <pc:spChg chg="mod ord">
          <ac:chgData name="Cristian Opariuc-Dan" userId="3a8daebeb875581d" providerId="LiveId" clId="{6C738F56-C1FD-46C8-8F2E-9D43A85A4302}" dt="2021-08-02T13:10:21.775" v="24856" actId="14100"/>
          <ac:spMkLst>
            <pc:docMk/>
            <pc:sldMk cId="2533440804" sldId="285"/>
            <ac:spMk id="14" creationId="{00000000-0000-0000-0000-000000000000}"/>
          </ac:spMkLst>
        </pc:spChg>
        <pc:picChg chg="del">
          <ac:chgData name="Cristian Opariuc-Dan" userId="3a8daebeb875581d" providerId="LiveId" clId="{6C738F56-C1FD-46C8-8F2E-9D43A85A4302}" dt="2021-08-02T12:47:52.294" v="22511" actId="478"/>
          <ac:picMkLst>
            <pc:docMk/>
            <pc:sldMk cId="2533440804" sldId="285"/>
            <ac:picMk id="1026" creationId="{E3849A62-32DC-4251-AE4E-0E4DE0DB0D75}"/>
          </ac:picMkLst>
        </pc:picChg>
      </pc:sldChg>
      <pc:sldChg chg="modSp add">
        <pc:chgData name="Cristian Opariuc-Dan" userId="3a8daebeb875581d" providerId="LiveId" clId="{6C738F56-C1FD-46C8-8F2E-9D43A85A4302}" dt="2021-08-19T15:45:53.070" v="24904"/>
        <pc:sldMkLst>
          <pc:docMk/>
          <pc:sldMk cId="257366745" sldId="286"/>
        </pc:sldMkLst>
        <pc:spChg chg="mod">
          <ac:chgData name="Cristian Opariuc-Dan" userId="3a8daebeb875581d" providerId="LiveId" clId="{6C738F56-C1FD-46C8-8F2E-9D43A85A4302}" dt="2021-08-19T15:45:53.070" v="24904"/>
          <ac:spMkLst>
            <pc:docMk/>
            <pc:sldMk cId="257366745" sldId="286"/>
            <ac:spMk id="14" creationId="{00000000-0000-0000-0000-000000000000}"/>
          </ac:spMkLst>
        </pc:spChg>
      </pc:sldChg>
      <pc:sldChg chg="add del">
        <pc:chgData name="Cristian Opariuc-Dan" userId="3a8daebeb875581d" providerId="LiveId" clId="{6C738F56-C1FD-46C8-8F2E-9D43A85A4302}" dt="2021-08-14T08:58:59.535" v="24878" actId="47"/>
        <pc:sldMkLst>
          <pc:docMk/>
          <pc:sldMk cId="1264874163" sldId="286"/>
        </pc:sldMkLst>
      </pc:sldChg>
      <pc:sldChg chg="add del">
        <pc:chgData name="Cristian Opariuc-Dan" userId="3a8daebeb875581d" providerId="LiveId" clId="{6C738F56-C1FD-46C8-8F2E-9D43A85A4302}" dt="2021-08-19T15:45:28.905" v="24901" actId="47"/>
        <pc:sldMkLst>
          <pc:docMk/>
          <pc:sldMk cId="3904663400" sldId="287"/>
        </pc:sldMkLst>
      </pc:sldChg>
    </pc:docChg>
  </pc:docChgLst>
  <pc:docChgLst>
    <pc:chgData name="Cristian Opariuc-Dan" userId="3a8daebeb875581d" providerId="LiveId" clId="{C16DCDEA-E7E2-4528-8605-8BD3DB3E1B4E}"/>
    <pc:docChg chg="modSld">
      <pc:chgData name="Cristian Opariuc-Dan" userId="3a8daebeb875581d" providerId="LiveId" clId="{C16DCDEA-E7E2-4528-8605-8BD3DB3E1B4E}" dt="2021-08-29T13:49:07.350" v="9" actId="20577"/>
      <pc:docMkLst>
        <pc:docMk/>
      </pc:docMkLst>
      <pc:sldChg chg="modSp">
        <pc:chgData name="Cristian Opariuc-Dan" userId="3a8daebeb875581d" providerId="LiveId" clId="{C16DCDEA-E7E2-4528-8605-8BD3DB3E1B4E}" dt="2021-08-29T13:48:14.132" v="4" actId="20577"/>
        <pc:sldMkLst>
          <pc:docMk/>
          <pc:sldMk cId="3249056357" sldId="267"/>
        </pc:sldMkLst>
        <pc:spChg chg="mod">
          <ac:chgData name="Cristian Opariuc-Dan" userId="3a8daebeb875581d" providerId="LiveId" clId="{C16DCDEA-E7E2-4528-8605-8BD3DB3E1B4E}" dt="2021-08-29T13:48:14.132" v="4" actId="20577"/>
          <ac:spMkLst>
            <pc:docMk/>
            <pc:sldMk cId="3249056357" sldId="267"/>
            <ac:spMk id="14" creationId="{00000000-0000-0000-0000-000000000000}"/>
          </ac:spMkLst>
        </pc:spChg>
      </pc:sldChg>
      <pc:sldChg chg="modSp mod modAnim">
        <pc:chgData name="Cristian Opariuc-Dan" userId="3a8daebeb875581d" providerId="LiveId" clId="{C16DCDEA-E7E2-4528-8605-8BD3DB3E1B4E}" dt="2021-08-29T13:48:50.084" v="6" actId="14100"/>
        <pc:sldMkLst>
          <pc:docMk/>
          <pc:sldMk cId="761694488" sldId="268"/>
        </pc:sldMkLst>
        <pc:spChg chg="mod">
          <ac:chgData name="Cristian Opariuc-Dan" userId="3a8daebeb875581d" providerId="LiveId" clId="{C16DCDEA-E7E2-4528-8605-8BD3DB3E1B4E}" dt="2021-08-29T13:48:50.084" v="6" actId="14100"/>
          <ac:spMkLst>
            <pc:docMk/>
            <pc:sldMk cId="761694488" sldId="268"/>
            <ac:spMk id="14" creationId="{00000000-0000-0000-0000-000000000000}"/>
          </ac:spMkLst>
        </pc:spChg>
      </pc:sldChg>
      <pc:sldChg chg="modSp">
        <pc:chgData name="Cristian Opariuc-Dan" userId="3a8daebeb875581d" providerId="LiveId" clId="{C16DCDEA-E7E2-4528-8605-8BD3DB3E1B4E}" dt="2021-08-29T13:49:07.350" v="9" actId="20577"/>
        <pc:sldMkLst>
          <pc:docMk/>
          <pc:sldMk cId="2533440804" sldId="285"/>
        </pc:sldMkLst>
        <pc:spChg chg="mod">
          <ac:chgData name="Cristian Opariuc-Dan" userId="3a8daebeb875581d" providerId="LiveId" clId="{C16DCDEA-E7E2-4528-8605-8BD3DB3E1B4E}" dt="2021-08-29T13:49:07.350" v="9" actId="20577"/>
          <ac:spMkLst>
            <pc:docMk/>
            <pc:sldMk cId="2533440804" sldId="285"/>
            <ac:spMk id="14" creationId="{00000000-0000-0000-0000-000000000000}"/>
          </ac:spMkLst>
        </pc:spChg>
      </pc:sldChg>
    </pc:docChg>
  </pc:docChgLst>
  <pc:docChgLst>
    <pc:chgData name="Cristian Opariuc-Dan" userId="3a8daebeb875581d" providerId="LiveId" clId="{4787F774-361B-4157-B68A-A3DB83AD8194}"/>
    <pc:docChg chg="undo custSel addSld delSld modSld">
      <pc:chgData name="Cristian Opariuc-Dan" userId="3a8daebeb875581d" providerId="LiveId" clId="{4787F774-361B-4157-B68A-A3DB83AD8194}" dt="2022-02-05T17:51:38.403" v="1028" actId="6549"/>
      <pc:docMkLst>
        <pc:docMk/>
      </pc:docMkLst>
      <pc:sldChg chg="modSp mod">
        <pc:chgData name="Cristian Opariuc-Dan" userId="3a8daebeb875581d" providerId="LiveId" clId="{4787F774-361B-4157-B68A-A3DB83AD8194}" dt="2022-02-05T17:36:38.328" v="1" actId="14100"/>
        <pc:sldMkLst>
          <pc:docMk/>
          <pc:sldMk cId="1652133998" sldId="256"/>
        </pc:sldMkLst>
        <pc:spChg chg="mod">
          <ac:chgData name="Cristian Opariuc-Dan" userId="3a8daebeb875581d" providerId="LiveId" clId="{4787F774-361B-4157-B68A-A3DB83AD8194}" dt="2022-02-05T17:36:38.328" v="1" actId="14100"/>
          <ac:spMkLst>
            <pc:docMk/>
            <pc:sldMk cId="1652133998" sldId="256"/>
            <ac:spMk id="7" creationId="{00000000-0000-0000-0000-000000000000}"/>
          </ac:spMkLst>
        </pc:spChg>
      </pc:sldChg>
      <pc:sldChg chg="modSp mod">
        <pc:chgData name="Cristian Opariuc-Dan" userId="3a8daebeb875581d" providerId="LiveId" clId="{4787F774-361B-4157-B68A-A3DB83AD8194}" dt="2022-02-05T17:51:38.403" v="1028" actId="6549"/>
        <pc:sldMkLst>
          <pc:docMk/>
          <pc:sldMk cId="132884364" sldId="261"/>
        </pc:sldMkLst>
        <pc:spChg chg="mod">
          <ac:chgData name="Cristian Opariuc-Dan" userId="3a8daebeb875581d" providerId="LiveId" clId="{4787F774-361B-4157-B68A-A3DB83AD8194}" dt="2022-02-05T17:51:38.403" v="1028" actId="6549"/>
          <ac:spMkLst>
            <pc:docMk/>
            <pc:sldMk cId="132884364" sldId="261"/>
            <ac:spMk id="3" creationId="{00000000-0000-0000-0000-000000000000}"/>
          </ac:spMkLst>
        </pc:spChg>
      </pc:sldChg>
      <pc:sldChg chg="modSp mod modAnim">
        <pc:chgData name="Cristian Opariuc-Dan" userId="3a8daebeb875581d" providerId="LiveId" clId="{4787F774-361B-4157-B68A-A3DB83AD8194}" dt="2022-02-05T17:50:53.860" v="1019"/>
        <pc:sldMkLst>
          <pc:docMk/>
          <pc:sldMk cId="1887387316" sldId="284"/>
        </pc:sldMkLst>
        <pc:spChg chg="mod">
          <ac:chgData name="Cristian Opariuc-Dan" userId="3a8daebeb875581d" providerId="LiveId" clId="{4787F774-361B-4157-B68A-A3DB83AD8194}" dt="2022-02-05T17:50:53.860" v="1019"/>
          <ac:spMkLst>
            <pc:docMk/>
            <pc:sldMk cId="1887387316" sldId="284"/>
            <ac:spMk id="13" creationId="{00000000-0000-0000-0000-000000000000}"/>
          </ac:spMkLst>
        </pc:spChg>
        <pc:spChg chg="mod">
          <ac:chgData name="Cristian Opariuc-Dan" userId="3a8daebeb875581d" providerId="LiveId" clId="{4787F774-361B-4157-B68A-A3DB83AD8194}" dt="2022-02-05T17:49:58.228" v="975" actId="20577"/>
          <ac:spMkLst>
            <pc:docMk/>
            <pc:sldMk cId="1887387316" sldId="284"/>
            <ac:spMk id="14" creationId="{00000000-0000-0000-0000-000000000000}"/>
          </ac:spMkLst>
        </pc:spChg>
      </pc:sldChg>
      <pc:sldChg chg="add del">
        <pc:chgData name="Cristian Opariuc-Dan" userId="3a8daebeb875581d" providerId="LiveId" clId="{4787F774-361B-4157-B68A-A3DB83AD8194}" dt="2022-02-05T17:38:05.025" v="53" actId="2890"/>
        <pc:sldMkLst>
          <pc:docMk/>
          <pc:sldMk cId="2564522628" sldId="290"/>
        </pc:sldMkLst>
      </pc:sldChg>
    </pc:docChg>
  </pc:docChgLst>
  <pc:docChgLst>
    <pc:chgData name="Cristian Opariuc-Dan" userId="3a8daebeb875581d" providerId="LiveId" clId="{FD40CA21-4435-4879-AB9A-CBB83945795E}"/>
    <pc:docChg chg="undo redo custSel addSld delSld modSld">
      <pc:chgData name="Cristian Opariuc-Dan" userId="3a8daebeb875581d" providerId="LiveId" clId="{FD40CA21-4435-4879-AB9A-CBB83945795E}" dt="2021-07-28T10:02:09.230" v="522" actId="1076"/>
      <pc:docMkLst>
        <pc:docMk/>
      </pc:docMkLst>
      <pc:sldChg chg="modSp mod">
        <pc:chgData name="Cristian Opariuc-Dan" userId="3a8daebeb875581d" providerId="LiveId" clId="{FD40CA21-4435-4879-AB9A-CBB83945795E}" dt="2021-07-28T09:59:12.054" v="466" actId="20577"/>
        <pc:sldMkLst>
          <pc:docMk/>
          <pc:sldMk cId="1652133998" sldId="256"/>
        </pc:sldMkLst>
        <pc:spChg chg="mod">
          <ac:chgData name="Cristian Opariuc-Dan" userId="3a8daebeb875581d" providerId="LiveId" clId="{FD40CA21-4435-4879-AB9A-CBB83945795E}" dt="2021-07-28T09:50:54.661" v="388" actId="1035"/>
          <ac:spMkLst>
            <pc:docMk/>
            <pc:sldMk cId="1652133998" sldId="256"/>
            <ac:spMk id="6" creationId="{00000000-0000-0000-0000-000000000000}"/>
          </ac:spMkLst>
        </pc:spChg>
        <pc:spChg chg="mod">
          <ac:chgData name="Cristian Opariuc-Dan" userId="3a8daebeb875581d" providerId="LiveId" clId="{FD40CA21-4435-4879-AB9A-CBB83945795E}" dt="2021-07-28T09:59:12.054" v="466" actId="20577"/>
          <ac:spMkLst>
            <pc:docMk/>
            <pc:sldMk cId="1652133998" sldId="256"/>
            <ac:spMk id="7" creationId="{00000000-0000-0000-0000-000000000000}"/>
          </ac:spMkLst>
        </pc:spChg>
        <pc:picChg chg="mod">
          <ac:chgData name="Cristian Opariuc-Dan" userId="3a8daebeb875581d" providerId="LiveId" clId="{FD40CA21-4435-4879-AB9A-CBB83945795E}" dt="2021-07-28T09:43:22.825" v="345" actId="1440"/>
          <ac:picMkLst>
            <pc:docMk/>
            <pc:sldMk cId="1652133998" sldId="256"/>
            <ac:picMk id="4" creationId="{00000000-0000-0000-0000-000000000000}"/>
          </ac:picMkLst>
        </pc:picChg>
      </pc:sldChg>
      <pc:sldChg chg="del">
        <pc:chgData name="Cristian Opariuc-Dan" userId="3a8daebeb875581d" providerId="LiveId" clId="{FD40CA21-4435-4879-AB9A-CBB83945795E}" dt="2021-07-28T09:46:54.458" v="360" actId="47"/>
        <pc:sldMkLst>
          <pc:docMk/>
          <pc:sldMk cId="4010278615" sldId="258"/>
        </pc:sldMkLst>
      </pc:sldChg>
      <pc:sldChg chg="del">
        <pc:chgData name="Cristian Opariuc-Dan" userId="3a8daebeb875581d" providerId="LiveId" clId="{FD40CA21-4435-4879-AB9A-CBB83945795E}" dt="2021-07-28T09:46:55.338" v="361" actId="47"/>
        <pc:sldMkLst>
          <pc:docMk/>
          <pc:sldMk cId="2853788422" sldId="259"/>
        </pc:sldMkLst>
      </pc:sldChg>
      <pc:sldChg chg="del">
        <pc:chgData name="Cristian Opariuc-Dan" userId="3a8daebeb875581d" providerId="LiveId" clId="{FD40CA21-4435-4879-AB9A-CBB83945795E}" dt="2021-07-28T09:47:00.508" v="362" actId="47"/>
        <pc:sldMkLst>
          <pc:docMk/>
          <pc:sldMk cId="4224509479" sldId="260"/>
        </pc:sldMkLst>
      </pc:sldChg>
      <pc:sldChg chg="addSp modSp add del mod">
        <pc:chgData name="Cristian Opariuc-Dan" userId="3a8daebeb875581d" providerId="LiveId" clId="{FD40CA21-4435-4879-AB9A-CBB83945795E}" dt="2021-07-28T10:02:09.230" v="522" actId="1076"/>
        <pc:sldMkLst>
          <pc:docMk/>
          <pc:sldMk cId="132884364" sldId="261"/>
        </pc:sldMkLst>
        <pc:spChg chg="mod">
          <ac:chgData name="Cristian Opariuc-Dan" userId="3a8daebeb875581d" providerId="LiveId" clId="{FD40CA21-4435-4879-AB9A-CBB83945795E}" dt="2021-07-28T10:01:20.235" v="517" actId="122"/>
          <ac:spMkLst>
            <pc:docMk/>
            <pc:sldMk cId="132884364" sldId="261"/>
            <ac:spMk id="2" creationId="{00000000-0000-0000-0000-000000000000}"/>
          </ac:spMkLst>
        </pc:spChg>
        <pc:picChg chg="add mod">
          <ac:chgData name="Cristian Opariuc-Dan" userId="3a8daebeb875581d" providerId="LiveId" clId="{FD40CA21-4435-4879-AB9A-CBB83945795E}" dt="2021-07-28T10:01:31.787" v="519" actId="1076"/>
          <ac:picMkLst>
            <pc:docMk/>
            <pc:sldMk cId="132884364" sldId="261"/>
            <ac:picMk id="1026" creationId="{871C1B88-F5ED-4422-B89B-52AA9C84AFD4}"/>
          </ac:picMkLst>
        </pc:picChg>
        <pc:picChg chg="add mod">
          <ac:chgData name="Cristian Opariuc-Dan" userId="3a8daebeb875581d" providerId="LiveId" clId="{FD40CA21-4435-4879-AB9A-CBB83945795E}" dt="2021-07-28T10:02:09.230" v="522" actId="1076"/>
          <ac:picMkLst>
            <pc:docMk/>
            <pc:sldMk cId="132884364" sldId="261"/>
            <ac:picMk id="1028" creationId="{509DA2FB-417F-4E4F-84C6-165A94A89763}"/>
          </ac:picMkLst>
        </pc:picChg>
      </pc:sldChg>
      <pc:sldChg chg="del">
        <pc:chgData name="Cristian Opariuc-Dan" userId="3a8daebeb875581d" providerId="LiveId" clId="{FD40CA21-4435-4879-AB9A-CBB83945795E}" dt="2021-07-28T09:59:29.580" v="471" actId="47"/>
        <pc:sldMkLst>
          <pc:docMk/>
          <pc:sldMk cId="2224495804" sldId="262"/>
        </pc:sldMkLst>
      </pc:sldChg>
      <pc:sldChg chg="del">
        <pc:chgData name="Cristian Opariuc-Dan" userId="3a8daebeb875581d" providerId="LiveId" clId="{FD40CA21-4435-4879-AB9A-CBB83945795E}" dt="2021-07-28T09:59:30.455" v="472" actId="47"/>
        <pc:sldMkLst>
          <pc:docMk/>
          <pc:sldMk cId="1527004159" sldId="263"/>
        </pc:sldMkLst>
      </pc:sldChg>
      <pc:sldChg chg="del">
        <pc:chgData name="Cristian Opariuc-Dan" userId="3a8daebeb875581d" providerId="LiveId" clId="{FD40CA21-4435-4879-AB9A-CBB83945795E}" dt="2021-07-28T09:59:31.267" v="473" actId="47"/>
        <pc:sldMkLst>
          <pc:docMk/>
          <pc:sldMk cId="1800380133" sldId="264"/>
        </pc:sldMkLst>
      </pc:sldChg>
      <pc:sldChg chg="del">
        <pc:chgData name="Cristian Opariuc-Dan" userId="3a8daebeb875581d" providerId="LiveId" clId="{FD40CA21-4435-4879-AB9A-CBB83945795E}" dt="2021-07-28T09:59:31.986" v="474" actId="47"/>
        <pc:sldMkLst>
          <pc:docMk/>
          <pc:sldMk cId="3197023440" sldId="265"/>
        </pc:sldMkLst>
      </pc:sldChg>
      <pc:sldChg chg="del">
        <pc:chgData name="Cristian Opariuc-Dan" userId="3a8daebeb875581d" providerId="LiveId" clId="{FD40CA21-4435-4879-AB9A-CBB83945795E}" dt="2021-07-28T09:59:22.611" v="467" actId="47"/>
        <pc:sldMkLst>
          <pc:docMk/>
          <pc:sldMk cId="3683544629" sldId="266"/>
        </pc:sldMkLst>
      </pc:sldChg>
      <pc:sldChg chg="del">
        <pc:chgData name="Cristian Opariuc-Dan" userId="3a8daebeb875581d" providerId="LiveId" clId="{FD40CA21-4435-4879-AB9A-CBB83945795E}" dt="2021-07-28T09:59:23.486" v="468" actId="47"/>
        <pc:sldMkLst>
          <pc:docMk/>
          <pc:sldMk cId="1315647518" sldId="268"/>
        </pc:sldMkLst>
      </pc:sldChg>
    </pc:docChg>
  </pc:docChgLst>
  <pc:docChgLst>
    <pc:chgData name="Cristian Opariuc-Dan" userId="3a8daebeb875581d" providerId="LiveId" clId="{62D50575-503E-4D58-A4E9-45FC48AE319B}"/>
    <pc:docChg chg="undo custSel addSld delSld modSld sldOrd">
      <pc:chgData name="Cristian Opariuc-Dan" userId="3a8daebeb875581d" providerId="LiveId" clId="{62D50575-503E-4D58-A4E9-45FC48AE319B}" dt="2022-02-10T18:47:53.851" v="6019" actId="113"/>
      <pc:docMkLst>
        <pc:docMk/>
      </pc:docMkLst>
      <pc:sldChg chg="modSp mod">
        <pc:chgData name="Cristian Opariuc-Dan" userId="3a8daebeb875581d" providerId="LiveId" clId="{62D50575-503E-4D58-A4E9-45FC48AE319B}" dt="2022-02-10T18:32:21.624" v="5925" actId="20577"/>
        <pc:sldMkLst>
          <pc:docMk/>
          <pc:sldMk cId="1652133998" sldId="256"/>
        </pc:sldMkLst>
        <pc:spChg chg="mod">
          <ac:chgData name="Cristian Opariuc-Dan" userId="3a8daebeb875581d" providerId="LiveId" clId="{62D50575-503E-4D58-A4E9-45FC48AE319B}" dt="2022-02-10T18:32:21.624" v="5925" actId="20577"/>
          <ac:spMkLst>
            <pc:docMk/>
            <pc:sldMk cId="1652133998" sldId="256"/>
            <ac:spMk id="7" creationId="{00000000-0000-0000-0000-000000000000}"/>
          </ac:spMkLst>
        </pc:spChg>
      </pc:sldChg>
      <pc:sldChg chg="del">
        <pc:chgData name="Cristian Opariuc-Dan" userId="3a8daebeb875581d" providerId="LiveId" clId="{62D50575-503E-4D58-A4E9-45FC48AE319B}" dt="2022-02-09T11:00:40.067" v="21" actId="47"/>
        <pc:sldMkLst>
          <pc:docMk/>
          <pc:sldMk cId="1654255301" sldId="257"/>
        </pc:sldMkLst>
      </pc:sldChg>
      <pc:sldChg chg="del">
        <pc:chgData name="Cristian Opariuc-Dan" userId="3a8daebeb875581d" providerId="LiveId" clId="{62D50575-503E-4D58-A4E9-45FC48AE319B}" dt="2022-02-09T11:00:38.707" v="20" actId="47"/>
        <pc:sldMkLst>
          <pc:docMk/>
          <pc:sldMk cId="1365944012" sldId="262"/>
        </pc:sldMkLst>
      </pc:sldChg>
      <pc:sldChg chg="del">
        <pc:chgData name="Cristian Opariuc-Dan" userId="3a8daebeb875581d" providerId="LiveId" clId="{62D50575-503E-4D58-A4E9-45FC48AE319B}" dt="2022-02-09T11:00:49.912" v="28" actId="47"/>
        <pc:sldMkLst>
          <pc:docMk/>
          <pc:sldMk cId="168693749" sldId="269"/>
        </pc:sldMkLst>
      </pc:sldChg>
      <pc:sldChg chg="modSp modAnim">
        <pc:chgData name="Cristian Opariuc-Dan" userId="3a8daebeb875581d" providerId="LiveId" clId="{62D50575-503E-4D58-A4E9-45FC48AE319B}" dt="2022-02-10T18:47:53.851" v="6019" actId="113"/>
        <pc:sldMkLst>
          <pc:docMk/>
          <pc:sldMk cId="1887387316" sldId="284"/>
        </pc:sldMkLst>
        <pc:spChg chg="mod">
          <ac:chgData name="Cristian Opariuc-Dan" userId="3a8daebeb875581d" providerId="LiveId" clId="{62D50575-503E-4D58-A4E9-45FC48AE319B}" dt="2022-02-09T17:02:14.824" v="5693" actId="20577"/>
          <ac:spMkLst>
            <pc:docMk/>
            <pc:sldMk cId="1887387316" sldId="284"/>
            <ac:spMk id="13" creationId="{00000000-0000-0000-0000-000000000000}"/>
          </ac:spMkLst>
        </pc:spChg>
        <pc:spChg chg="mod">
          <ac:chgData name="Cristian Opariuc-Dan" userId="3a8daebeb875581d" providerId="LiveId" clId="{62D50575-503E-4D58-A4E9-45FC48AE319B}" dt="2022-02-10T18:47:53.851" v="6019" actId="113"/>
          <ac:spMkLst>
            <pc:docMk/>
            <pc:sldMk cId="1887387316" sldId="284"/>
            <ac:spMk id="14" creationId="{00000000-0000-0000-0000-000000000000}"/>
          </ac:spMkLst>
        </pc:spChg>
      </pc:sldChg>
      <pc:sldChg chg="del">
        <pc:chgData name="Cristian Opariuc-Dan" userId="3a8daebeb875581d" providerId="LiveId" clId="{62D50575-503E-4D58-A4E9-45FC48AE319B}" dt="2022-02-09T11:00:41.341" v="22" actId="47"/>
        <pc:sldMkLst>
          <pc:docMk/>
          <pc:sldMk cId="1370715062" sldId="285"/>
        </pc:sldMkLst>
      </pc:sldChg>
      <pc:sldChg chg="del">
        <pc:chgData name="Cristian Opariuc-Dan" userId="3a8daebeb875581d" providerId="LiveId" clId="{62D50575-503E-4D58-A4E9-45FC48AE319B}" dt="2022-02-09T11:00:42.137" v="23" actId="47"/>
        <pc:sldMkLst>
          <pc:docMk/>
          <pc:sldMk cId="840664726" sldId="286"/>
        </pc:sldMkLst>
      </pc:sldChg>
      <pc:sldChg chg="del">
        <pc:chgData name="Cristian Opariuc-Dan" userId="3a8daebeb875581d" providerId="LiveId" clId="{62D50575-503E-4D58-A4E9-45FC48AE319B}" dt="2022-02-09T11:00:42.872" v="24" actId="47"/>
        <pc:sldMkLst>
          <pc:docMk/>
          <pc:sldMk cId="2056246753" sldId="287"/>
        </pc:sldMkLst>
      </pc:sldChg>
      <pc:sldChg chg="del">
        <pc:chgData name="Cristian Opariuc-Dan" userId="3a8daebeb875581d" providerId="LiveId" clId="{62D50575-503E-4D58-A4E9-45FC48AE319B}" dt="2022-02-09T11:00:43.715" v="25" actId="47"/>
        <pc:sldMkLst>
          <pc:docMk/>
          <pc:sldMk cId="3702057933" sldId="288"/>
        </pc:sldMkLst>
      </pc:sldChg>
      <pc:sldChg chg="addSp delSp modSp add del mod modAnim">
        <pc:chgData name="Cristian Opariuc-Dan" userId="3a8daebeb875581d" providerId="LiveId" clId="{62D50575-503E-4D58-A4E9-45FC48AE319B}" dt="2022-02-09T11:41:08.057" v="863"/>
        <pc:sldMkLst>
          <pc:docMk/>
          <pc:sldMk cId="1318265026" sldId="289"/>
        </pc:sldMkLst>
        <pc:spChg chg="add mod">
          <ac:chgData name="Cristian Opariuc-Dan" userId="3a8daebeb875581d" providerId="LiveId" clId="{62D50575-503E-4D58-A4E9-45FC48AE319B}" dt="2022-02-09T11:22:40.768" v="214" actId="164"/>
          <ac:spMkLst>
            <pc:docMk/>
            <pc:sldMk cId="1318265026" sldId="289"/>
            <ac:spMk id="4" creationId="{E45CE383-012E-412C-AF9F-BF694E3A6A5A}"/>
          </ac:spMkLst>
        </pc:spChg>
        <pc:spChg chg="add mod">
          <ac:chgData name="Cristian Opariuc-Dan" userId="3a8daebeb875581d" providerId="LiveId" clId="{62D50575-503E-4D58-A4E9-45FC48AE319B}" dt="2022-02-09T11:22:40.768" v="214" actId="164"/>
          <ac:spMkLst>
            <pc:docMk/>
            <pc:sldMk cId="1318265026" sldId="289"/>
            <ac:spMk id="5" creationId="{8024878A-1B7C-4DEE-BCE4-12C17429ADAA}"/>
          </ac:spMkLst>
        </pc:spChg>
        <pc:spChg chg="mod">
          <ac:chgData name="Cristian Opariuc-Dan" userId="3a8daebeb875581d" providerId="LiveId" clId="{62D50575-503E-4D58-A4E9-45FC48AE319B}" dt="2022-02-09T11:10:08.017" v="48" actId="20577"/>
          <ac:spMkLst>
            <pc:docMk/>
            <pc:sldMk cId="1318265026" sldId="289"/>
            <ac:spMk id="13" creationId="{00000000-0000-0000-0000-000000000000}"/>
          </ac:spMkLst>
        </pc:spChg>
        <pc:spChg chg="mod">
          <ac:chgData name="Cristian Opariuc-Dan" userId="3a8daebeb875581d" providerId="LiveId" clId="{62D50575-503E-4D58-A4E9-45FC48AE319B}" dt="2022-02-09T11:39:46.983" v="854" actId="113"/>
          <ac:spMkLst>
            <pc:docMk/>
            <pc:sldMk cId="1318265026" sldId="289"/>
            <ac:spMk id="14" creationId="{00000000-0000-0000-0000-000000000000}"/>
          </ac:spMkLst>
        </pc:spChg>
        <pc:grpChg chg="add del mod">
          <ac:chgData name="Cristian Opariuc-Dan" userId="3a8daebeb875581d" providerId="LiveId" clId="{62D50575-503E-4D58-A4E9-45FC48AE319B}" dt="2022-02-09T11:30:20.288" v="566" actId="478"/>
          <ac:grpSpMkLst>
            <pc:docMk/>
            <pc:sldMk cId="1318265026" sldId="289"/>
            <ac:grpSpMk id="6" creationId="{DEAA1F8D-1B79-4162-BCF7-E5698892BA33}"/>
          </ac:grpSpMkLst>
        </pc:grpChg>
        <pc:picChg chg="add del mod">
          <ac:chgData name="Cristian Opariuc-Dan" userId="3a8daebeb875581d" providerId="LiveId" clId="{62D50575-503E-4D58-A4E9-45FC48AE319B}" dt="2022-02-09T11:30:19.405" v="565" actId="478"/>
          <ac:picMkLst>
            <pc:docMk/>
            <pc:sldMk cId="1318265026" sldId="289"/>
            <ac:picMk id="3" creationId="{3CA062BF-AE33-4A7A-B97B-7AFBBEFCA914}"/>
          </ac:picMkLst>
        </pc:picChg>
        <pc:picChg chg="add mod">
          <ac:chgData name="Cristian Opariuc-Dan" userId="3a8daebeb875581d" providerId="LiveId" clId="{62D50575-503E-4D58-A4E9-45FC48AE319B}" dt="2022-02-09T11:40:16.813" v="856" actId="1076"/>
          <ac:picMkLst>
            <pc:docMk/>
            <pc:sldMk cId="1318265026" sldId="289"/>
            <ac:picMk id="8" creationId="{4F18C1A2-EAA9-48CB-A7C0-1A91F67CF372}"/>
          </ac:picMkLst>
        </pc:picChg>
        <pc:picChg chg="add mod">
          <ac:chgData name="Cristian Opariuc-Dan" userId="3a8daebeb875581d" providerId="LiveId" clId="{62D50575-503E-4D58-A4E9-45FC48AE319B}" dt="2022-02-09T11:40:14.860" v="855" actId="1076"/>
          <ac:picMkLst>
            <pc:docMk/>
            <pc:sldMk cId="1318265026" sldId="289"/>
            <ac:picMk id="10" creationId="{984F293B-C72C-456B-8CDD-EBB905D5C16C}"/>
          </ac:picMkLst>
        </pc:picChg>
        <pc:picChg chg="del mod">
          <ac:chgData name="Cristian Opariuc-Dan" userId="3a8daebeb875581d" providerId="LiveId" clId="{62D50575-503E-4D58-A4E9-45FC48AE319B}" dt="2022-02-09T11:20:13.184" v="122" actId="478"/>
          <ac:picMkLst>
            <pc:docMk/>
            <pc:sldMk cId="1318265026" sldId="289"/>
            <ac:picMk id="1026" creationId="{FBDC4C92-67D2-47A8-B815-E10DFF613562}"/>
          </ac:picMkLst>
        </pc:picChg>
      </pc:sldChg>
      <pc:sldChg chg="modSp add mod ord modAnim">
        <pc:chgData name="Cristian Opariuc-Dan" userId="3a8daebeb875581d" providerId="LiveId" clId="{62D50575-503E-4D58-A4E9-45FC48AE319B}" dt="2022-02-09T11:30:06.062" v="564"/>
        <pc:sldMkLst>
          <pc:docMk/>
          <pc:sldMk cId="76607852" sldId="290"/>
        </pc:sldMkLst>
        <pc:spChg chg="mod">
          <ac:chgData name="Cristian Opariuc-Dan" userId="3a8daebeb875581d" providerId="LiveId" clId="{62D50575-503E-4D58-A4E9-45FC48AE319B}" dt="2022-02-09T11:29:14.599" v="554" actId="14100"/>
          <ac:spMkLst>
            <pc:docMk/>
            <pc:sldMk cId="76607852" sldId="290"/>
            <ac:spMk id="4" creationId="{E45CE383-012E-412C-AF9F-BF694E3A6A5A}"/>
          </ac:spMkLst>
        </pc:spChg>
        <pc:spChg chg="mod">
          <ac:chgData name="Cristian Opariuc-Dan" userId="3a8daebeb875581d" providerId="LiveId" clId="{62D50575-503E-4D58-A4E9-45FC48AE319B}" dt="2022-02-09T11:29:09.107" v="553" actId="27636"/>
          <ac:spMkLst>
            <pc:docMk/>
            <pc:sldMk cId="76607852" sldId="290"/>
            <ac:spMk id="14" creationId="{00000000-0000-0000-0000-000000000000}"/>
          </ac:spMkLst>
        </pc:spChg>
        <pc:grpChg chg="mod">
          <ac:chgData name="Cristian Opariuc-Dan" userId="3a8daebeb875581d" providerId="LiveId" clId="{62D50575-503E-4D58-A4E9-45FC48AE319B}" dt="2022-02-09T11:25:40.786" v="382" actId="1036"/>
          <ac:grpSpMkLst>
            <pc:docMk/>
            <pc:sldMk cId="76607852" sldId="290"/>
            <ac:grpSpMk id="6" creationId="{DEAA1F8D-1B79-4162-BCF7-E5698892BA33}"/>
          </ac:grpSpMkLst>
        </pc:grpChg>
        <pc:picChg chg="mod">
          <ac:chgData name="Cristian Opariuc-Dan" userId="3a8daebeb875581d" providerId="LiveId" clId="{62D50575-503E-4D58-A4E9-45FC48AE319B}" dt="2022-02-09T11:29:18.048" v="555" actId="1076"/>
          <ac:picMkLst>
            <pc:docMk/>
            <pc:sldMk cId="76607852" sldId="290"/>
            <ac:picMk id="3" creationId="{3CA062BF-AE33-4A7A-B97B-7AFBBEFCA914}"/>
          </ac:picMkLst>
        </pc:picChg>
      </pc:sldChg>
      <pc:sldChg chg="addSp delSp modSp add mod addAnim delAnim modAnim">
        <pc:chgData name="Cristian Opariuc-Dan" userId="3a8daebeb875581d" providerId="LiveId" clId="{62D50575-503E-4D58-A4E9-45FC48AE319B}" dt="2022-02-09T11:58:18.354" v="1301"/>
        <pc:sldMkLst>
          <pc:docMk/>
          <pc:sldMk cId="374405544" sldId="291"/>
        </pc:sldMkLst>
        <pc:spChg chg="add mod">
          <ac:chgData name="Cristian Opariuc-Dan" userId="3a8daebeb875581d" providerId="LiveId" clId="{62D50575-503E-4D58-A4E9-45FC48AE319B}" dt="2022-02-09T11:57:20.277" v="1291" actId="1076"/>
          <ac:spMkLst>
            <pc:docMk/>
            <pc:sldMk cId="374405544" sldId="291"/>
            <ac:spMk id="6" creationId="{E6AFFD3A-D3FF-4687-A0F8-F6D083F047EC}"/>
          </ac:spMkLst>
        </pc:spChg>
        <pc:spChg chg="add mod">
          <ac:chgData name="Cristian Opariuc-Dan" userId="3a8daebeb875581d" providerId="LiveId" clId="{62D50575-503E-4D58-A4E9-45FC48AE319B}" dt="2022-02-09T11:57:12.725" v="1288" actId="14100"/>
          <ac:spMkLst>
            <pc:docMk/>
            <pc:sldMk cId="374405544" sldId="291"/>
            <ac:spMk id="9" creationId="{263C58F2-194F-4EB7-A09E-087628C14CCD}"/>
          </ac:spMkLst>
        </pc:spChg>
        <pc:spChg chg="mod">
          <ac:chgData name="Cristian Opariuc-Dan" userId="3a8daebeb875581d" providerId="LiveId" clId="{62D50575-503E-4D58-A4E9-45FC48AE319B}" dt="2022-02-09T11:50:07.648" v="1136" actId="113"/>
          <ac:spMkLst>
            <pc:docMk/>
            <pc:sldMk cId="374405544" sldId="291"/>
            <ac:spMk id="14" creationId="{00000000-0000-0000-0000-000000000000}"/>
          </ac:spMkLst>
        </pc:spChg>
        <pc:picChg chg="add del mod">
          <ac:chgData name="Cristian Opariuc-Dan" userId="3a8daebeb875581d" providerId="LiveId" clId="{62D50575-503E-4D58-A4E9-45FC48AE319B}" dt="2022-02-09T11:57:29.033" v="1293" actId="478"/>
          <ac:picMkLst>
            <pc:docMk/>
            <pc:sldMk cId="374405544" sldId="291"/>
            <ac:picMk id="3" creationId="{F920D540-6F73-4EB6-A3DF-E7FF6E76CD50}"/>
          </ac:picMkLst>
        </pc:picChg>
        <pc:picChg chg="add mod">
          <ac:chgData name="Cristian Opariuc-Dan" userId="3a8daebeb875581d" providerId="LiveId" clId="{62D50575-503E-4D58-A4E9-45FC48AE319B}" dt="2022-02-09T11:55:11.953" v="1175" actId="1036"/>
          <ac:picMkLst>
            <pc:docMk/>
            <pc:sldMk cId="374405544" sldId="291"/>
            <ac:picMk id="5" creationId="{71731494-A954-48A9-809E-36BF2650E4B3}"/>
          </ac:picMkLst>
        </pc:picChg>
      </pc:sldChg>
      <pc:sldChg chg="add del">
        <pc:chgData name="Cristian Opariuc-Dan" userId="3a8daebeb875581d" providerId="LiveId" clId="{62D50575-503E-4D58-A4E9-45FC48AE319B}" dt="2022-02-09T11:41:29.546" v="865" actId="47"/>
        <pc:sldMkLst>
          <pc:docMk/>
          <pc:sldMk cId="1381823530" sldId="292"/>
        </pc:sldMkLst>
      </pc:sldChg>
      <pc:sldChg chg="modSp add mod modAnim">
        <pc:chgData name="Cristian Opariuc-Dan" userId="3a8daebeb875581d" providerId="LiveId" clId="{62D50575-503E-4D58-A4E9-45FC48AE319B}" dt="2022-02-09T12:11:26.143" v="1552"/>
        <pc:sldMkLst>
          <pc:docMk/>
          <pc:sldMk cId="1712325258" sldId="292"/>
        </pc:sldMkLst>
        <pc:spChg chg="mod">
          <ac:chgData name="Cristian Opariuc-Dan" userId="3a8daebeb875581d" providerId="LiveId" clId="{62D50575-503E-4D58-A4E9-45FC48AE319B}" dt="2022-02-09T12:11:04.712" v="1551" actId="113"/>
          <ac:spMkLst>
            <pc:docMk/>
            <pc:sldMk cId="1712325258" sldId="292"/>
            <ac:spMk id="14" creationId="{00000000-0000-0000-0000-000000000000}"/>
          </ac:spMkLst>
        </pc:spChg>
      </pc:sldChg>
      <pc:sldChg chg="add del">
        <pc:chgData name="Cristian Opariuc-Dan" userId="3a8daebeb875581d" providerId="LiveId" clId="{62D50575-503E-4D58-A4E9-45FC48AE319B}" dt="2022-02-09T14:02:49.024" v="3640" actId="47"/>
        <pc:sldMkLst>
          <pc:docMk/>
          <pc:sldMk cId="613570095" sldId="293"/>
        </pc:sldMkLst>
      </pc:sldChg>
      <pc:sldChg chg="addSp modSp add mod modAnim">
        <pc:chgData name="Cristian Opariuc-Dan" userId="3a8daebeb875581d" providerId="LiveId" clId="{62D50575-503E-4D58-A4E9-45FC48AE319B}" dt="2022-02-09T13:10:37.511" v="2460"/>
        <pc:sldMkLst>
          <pc:docMk/>
          <pc:sldMk cId="1915307774" sldId="294"/>
        </pc:sldMkLst>
        <pc:spChg chg="add mod">
          <ac:chgData name="Cristian Opariuc-Dan" userId="3a8daebeb875581d" providerId="LiveId" clId="{62D50575-503E-4D58-A4E9-45FC48AE319B}" dt="2022-02-09T13:09:50.765" v="2454" actId="1076"/>
          <ac:spMkLst>
            <pc:docMk/>
            <pc:sldMk cId="1915307774" sldId="294"/>
            <ac:spMk id="7" creationId="{481A965E-2A2F-4CB7-89EA-463220906647}"/>
          </ac:spMkLst>
        </pc:spChg>
        <pc:spChg chg="add mod">
          <ac:chgData name="Cristian Opariuc-Dan" userId="3a8daebeb875581d" providerId="LiveId" clId="{62D50575-503E-4D58-A4E9-45FC48AE319B}" dt="2022-02-09T13:08:38.352" v="2446" actId="1076"/>
          <ac:spMkLst>
            <pc:docMk/>
            <pc:sldMk cId="1915307774" sldId="294"/>
            <ac:spMk id="9" creationId="{D9A508FC-A536-4B76-921A-E77A3EA40226}"/>
          </ac:spMkLst>
        </pc:spChg>
        <pc:spChg chg="mod">
          <ac:chgData name="Cristian Opariuc-Dan" userId="3a8daebeb875581d" providerId="LiveId" clId="{62D50575-503E-4D58-A4E9-45FC48AE319B}" dt="2022-02-09T12:40:03.309" v="2017" actId="20577"/>
          <ac:spMkLst>
            <pc:docMk/>
            <pc:sldMk cId="1915307774" sldId="294"/>
            <ac:spMk id="13" creationId="{00000000-0000-0000-0000-000000000000}"/>
          </ac:spMkLst>
        </pc:spChg>
        <pc:spChg chg="mod">
          <ac:chgData name="Cristian Opariuc-Dan" userId="3a8daebeb875581d" providerId="LiveId" clId="{62D50575-503E-4D58-A4E9-45FC48AE319B}" dt="2022-02-09T13:08:21.131" v="2445" actId="114"/>
          <ac:spMkLst>
            <pc:docMk/>
            <pc:sldMk cId="1915307774" sldId="294"/>
            <ac:spMk id="14" creationId="{00000000-0000-0000-0000-000000000000}"/>
          </ac:spMkLst>
        </pc:spChg>
        <pc:picChg chg="add mod">
          <ac:chgData name="Cristian Opariuc-Dan" userId="3a8daebeb875581d" providerId="LiveId" clId="{62D50575-503E-4D58-A4E9-45FC48AE319B}" dt="2022-02-09T12:59:38.548" v="2180" actId="1440"/>
          <ac:picMkLst>
            <pc:docMk/>
            <pc:sldMk cId="1915307774" sldId="294"/>
            <ac:picMk id="3" creationId="{22AA40CD-0296-4169-8B15-0DF1D96F53B3}"/>
          </ac:picMkLst>
        </pc:picChg>
      </pc:sldChg>
      <pc:sldChg chg="addSp modSp add mod ord modAnim">
        <pc:chgData name="Cristian Opariuc-Dan" userId="3a8daebeb875581d" providerId="LiveId" clId="{62D50575-503E-4D58-A4E9-45FC48AE319B}" dt="2022-02-09T12:38:42.227" v="1817" actId="20577"/>
        <pc:sldMkLst>
          <pc:docMk/>
          <pc:sldMk cId="31474802" sldId="295"/>
        </pc:sldMkLst>
        <pc:spChg chg="mod">
          <ac:chgData name="Cristian Opariuc-Dan" userId="3a8daebeb875581d" providerId="LiveId" clId="{62D50575-503E-4D58-A4E9-45FC48AE319B}" dt="2022-02-09T12:12:38.178" v="1613" actId="20577"/>
          <ac:spMkLst>
            <pc:docMk/>
            <pc:sldMk cId="31474802" sldId="295"/>
            <ac:spMk id="13" creationId="{00000000-0000-0000-0000-000000000000}"/>
          </ac:spMkLst>
        </pc:spChg>
        <pc:spChg chg="mod">
          <ac:chgData name="Cristian Opariuc-Dan" userId="3a8daebeb875581d" providerId="LiveId" clId="{62D50575-503E-4D58-A4E9-45FC48AE319B}" dt="2022-02-09T12:38:42.227" v="1817" actId="20577"/>
          <ac:spMkLst>
            <pc:docMk/>
            <pc:sldMk cId="31474802" sldId="295"/>
            <ac:spMk id="14" creationId="{00000000-0000-0000-0000-000000000000}"/>
          </ac:spMkLst>
        </pc:spChg>
        <pc:picChg chg="add mod">
          <ac:chgData name="Cristian Opariuc-Dan" userId="3a8daebeb875581d" providerId="LiveId" clId="{62D50575-503E-4D58-A4E9-45FC48AE319B}" dt="2022-02-09T12:33:08.369" v="1808" actId="1440"/>
          <ac:picMkLst>
            <pc:docMk/>
            <pc:sldMk cId="31474802" sldId="295"/>
            <ac:picMk id="3" creationId="{99C2672E-95F5-441E-8F63-93947B7AF92C}"/>
          </ac:picMkLst>
        </pc:picChg>
        <pc:picChg chg="add mod">
          <ac:chgData name="Cristian Opariuc-Dan" userId="3a8daebeb875581d" providerId="LiveId" clId="{62D50575-503E-4D58-A4E9-45FC48AE319B}" dt="2022-02-09T12:33:05.706" v="1807" actId="1440"/>
          <ac:picMkLst>
            <pc:docMk/>
            <pc:sldMk cId="31474802" sldId="295"/>
            <ac:picMk id="4" creationId="{EEB5F92F-E3A5-4C4D-987B-223275DC0264}"/>
          </ac:picMkLst>
        </pc:picChg>
        <pc:picChg chg="add mod">
          <ac:chgData name="Cristian Opariuc-Dan" userId="3a8daebeb875581d" providerId="LiveId" clId="{62D50575-503E-4D58-A4E9-45FC48AE319B}" dt="2022-02-09T12:38:26.766" v="1815" actId="1440"/>
          <ac:picMkLst>
            <pc:docMk/>
            <pc:sldMk cId="31474802" sldId="295"/>
            <ac:picMk id="6" creationId="{A29583B2-2E20-4D7B-8DB1-92C44A841102}"/>
          </ac:picMkLst>
        </pc:picChg>
      </pc:sldChg>
      <pc:sldChg chg="addSp modSp add mod modAnim">
        <pc:chgData name="Cristian Opariuc-Dan" userId="3a8daebeb875581d" providerId="LiveId" clId="{62D50575-503E-4D58-A4E9-45FC48AE319B}" dt="2022-02-09T14:25:57.053" v="4093"/>
        <pc:sldMkLst>
          <pc:docMk/>
          <pc:sldMk cId="2478276133" sldId="296"/>
        </pc:sldMkLst>
        <pc:spChg chg="add mod">
          <ac:chgData name="Cristian Opariuc-Dan" userId="3a8daebeb875581d" providerId="LiveId" clId="{62D50575-503E-4D58-A4E9-45FC48AE319B}" dt="2022-02-09T14:05:24.615" v="3707" actId="1038"/>
          <ac:spMkLst>
            <pc:docMk/>
            <pc:sldMk cId="2478276133" sldId="296"/>
            <ac:spMk id="5" creationId="{E0712C75-B667-4BED-851F-2808DCA1122F}"/>
          </ac:spMkLst>
        </pc:spChg>
        <pc:spChg chg="add mod">
          <ac:chgData name="Cristian Opariuc-Dan" userId="3a8daebeb875581d" providerId="LiveId" clId="{62D50575-503E-4D58-A4E9-45FC48AE319B}" dt="2022-02-09T14:07:29.489" v="3738" actId="1076"/>
          <ac:spMkLst>
            <pc:docMk/>
            <pc:sldMk cId="2478276133" sldId="296"/>
            <ac:spMk id="7" creationId="{F61C06CF-45BB-4723-B85F-B8C195393425}"/>
          </ac:spMkLst>
        </pc:spChg>
        <pc:spChg chg="add mod">
          <ac:chgData name="Cristian Opariuc-Dan" userId="3a8daebeb875581d" providerId="LiveId" clId="{62D50575-503E-4D58-A4E9-45FC48AE319B}" dt="2022-02-09T14:08:04.876" v="3754" actId="1076"/>
          <ac:spMkLst>
            <pc:docMk/>
            <pc:sldMk cId="2478276133" sldId="296"/>
            <ac:spMk id="9" creationId="{845C3C95-01DE-4B16-B24D-C2A81A7DF835}"/>
          </ac:spMkLst>
        </pc:spChg>
        <pc:spChg chg="add mod">
          <ac:chgData name="Cristian Opariuc-Dan" userId="3a8daebeb875581d" providerId="LiveId" clId="{62D50575-503E-4D58-A4E9-45FC48AE319B}" dt="2022-02-09T14:09:29.364" v="3764" actId="1076"/>
          <ac:spMkLst>
            <pc:docMk/>
            <pc:sldMk cId="2478276133" sldId="296"/>
            <ac:spMk id="11" creationId="{8BBF3505-2EA5-4D39-B999-BBB91183C810}"/>
          </ac:spMkLst>
        </pc:spChg>
        <pc:spChg chg="mod">
          <ac:chgData name="Cristian Opariuc-Dan" userId="3a8daebeb875581d" providerId="LiveId" clId="{62D50575-503E-4D58-A4E9-45FC48AE319B}" dt="2022-02-09T14:21:24.521" v="4066" actId="20577"/>
          <ac:spMkLst>
            <pc:docMk/>
            <pc:sldMk cId="2478276133" sldId="296"/>
            <ac:spMk id="14" creationId="{00000000-0000-0000-0000-000000000000}"/>
          </ac:spMkLst>
        </pc:spChg>
        <pc:spChg chg="add mod">
          <ac:chgData name="Cristian Opariuc-Dan" userId="3a8daebeb875581d" providerId="LiveId" clId="{62D50575-503E-4D58-A4E9-45FC48AE319B}" dt="2022-02-09T14:12:00.115" v="3776" actId="1076"/>
          <ac:spMkLst>
            <pc:docMk/>
            <pc:sldMk cId="2478276133" sldId="296"/>
            <ac:spMk id="15" creationId="{8CBE43FA-2341-4077-9D61-DACC871A42E2}"/>
          </ac:spMkLst>
        </pc:spChg>
        <pc:spChg chg="add mod">
          <ac:chgData name="Cristian Opariuc-Dan" userId="3a8daebeb875581d" providerId="LiveId" clId="{62D50575-503E-4D58-A4E9-45FC48AE319B}" dt="2022-02-09T14:12:02.630" v="3777" actId="1076"/>
          <ac:spMkLst>
            <pc:docMk/>
            <pc:sldMk cId="2478276133" sldId="296"/>
            <ac:spMk id="16" creationId="{66D15963-F5D0-4750-8B24-D75FB5390069}"/>
          </ac:spMkLst>
        </pc:spChg>
        <pc:spChg chg="add mod">
          <ac:chgData name="Cristian Opariuc-Dan" userId="3a8daebeb875581d" providerId="LiveId" clId="{62D50575-503E-4D58-A4E9-45FC48AE319B}" dt="2022-02-09T14:21:21.568" v="4065" actId="1076"/>
          <ac:spMkLst>
            <pc:docMk/>
            <pc:sldMk cId="2478276133" sldId="296"/>
            <ac:spMk id="17" creationId="{1774297D-0AAC-40B5-B953-7ACEDA74F376}"/>
          </ac:spMkLst>
        </pc:spChg>
        <pc:spChg chg="add mod">
          <ac:chgData name="Cristian Opariuc-Dan" userId="3a8daebeb875581d" providerId="LiveId" clId="{62D50575-503E-4D58-A4E9-45FC48AE319B}" dt="2022-02-09T14:21:46.395" v="4067" actId="1076"/>
          <ac:spMkLst>
            <pc:docMk/>
            <pc:sldMk cId="2478276133" sldId="296"/>
            <ac:spMk id="19" creationId="{3B081896-D861-4EFA-AF44-C321E0868103}"/>
          </ac:spMkLst>
        </pc:spChg>
        <pc:spChg chg="add mod">
          <ac:chgData name="Cristian Opariuc-Dan" userId="3a8daebeb875581d" providerId="LiveId" clId="{62D50575-503E-4D58-A4E9-45FC48AE319B}" dt="2022-02-09T14:20:33.505" v="3985" actId="1076"/>
          <ac:spMkLst>
            <pc:docMk/>
            <pc:sldMk cId="2478276133" sldId="296"/>
            <ac:spMk id="21" creationId="{42A60B82-513A-4E1C-B8B4-D3B785527E7A}"/>
          </ac:spMkLst>
        </pc:spChg>
      </pc:sldChg>
      <pc:sldChg chg="addSp modSp add mod ord modAnim">
        <pc:chgData name="Cristian Opariuc-Dan" userId="3a8daebeb875581d" providerId="LiveId" clId="{62D50575-503E-4D58-A4E9-45FC48AE319B}" dt="2022-02-09T14:04:31.836" v="3690" actId="108"/>
        <pc:sldMkLst>
          <pc:docMk/>
          <pc:sldMk cId="1143136418" sldId="297"/>
        </pc:sldMkLst>
        <pc:spChg chg="add mod">
          <ac:chgData name="Cristian Opariuc-Dan" userId="3a8daebeb875581d" providerId="LiveId" clId="{62D50575-503E-4D58-A4E9-45FC48AE319B}" dt="2022-02-09T13:25:51.035" v="2857" actId="1076"/>
          <ac:spMkLst>
            <pc:docMk/>
            <pc:sldMk cId="1143136418" sldId="297"/>
            <ac:spMk id="5" creationId="{0E815B2F-C422-46F5-9426-15C30BF40757}"/>
          </ac:spMkLst>
        </pc:spChg>
        <pc:spChg chg="add mod">
          <ac:chgData name="Cristian Opariuc-Dan" userId="3a8daebeb875581d" providerId="LiveId" clId="{62D50575-503E-4D58-A4E9-45FC48AE319B}" dt="2022-02-09T13:25:53.409" v="2858" actId="1076"/>
          <ac:spMkLst>
            <pc:docMk/>
            <pc:sldMk cId="1143136418" sldId="297"/>
            <ac:spMk id="7" creationId="{3A8959EC-A84C-4A60-AB4D-C455CADF0FC4}"/>
          </ac:spMkLst>
        </pc:spChg>
        <pc:spChg chg="add mod">
          <ac:chgData name="Cristian Opariuc-Dan" userId="3a8daebeb875581d" providerId="LiveId" clId="{62D50575-503E-4D58-A4E9-45FC48AE319B}" dt="2022-02-09T13:19:25.967" v="2662" actId="1076"/>
          <ac:spMkLst>
            <pc:docMk/>
            <pc:sldMk cId="1143136418" sldId="297"/>
            <ac:spMk id="9" creationId="{1CB97557-B605-4ED2-A207-F8B703005B98}"/>
          </ac:spMkLst>
        </pc:spChg>
        <pc:spChg chg="add mod">
          <ac:chgData name="Cristian Opariuc-Dan" userId="3a8daebeb875581d" providerId="LiveId" clId="{62D50575-503E-4D58-A4E9-45FC48AE319B}" dt="2022-02-09T13:18:55.624" v="2661" actId="164"/>
          <ac:spMkLst>
            <pc:docMk/>
            <pc:sldMk cId="1143136418" sldId="297"/>
            <ac:spMk id="11" creationId="{9C6ADDA0-BB4C-4CD0-84E0-13534860FC6F}"/>
          </ac:spMkLst>
        </pc:spChg>
        <pc:spChg chg="mod">
          <ac:chgData name="Cristian Opariuc-Dan" userId="3a8daebeb875581d" providerId="LiveId" clId="{62D50575-503E-4D58-A4E9-45FC48AE319B}" dt="2022-02-09T14:04:31.836" v="3690" actId="108"/>
          <ac:spMkLst>
            <pc:docMk/>
            <pc:sldMk cId="1143136418" sldId="297"/>
            <ac:spMk id="14" creationId="{00000000-0000-0000-0000-000000000000}"/>
          </ac:spMkLst>
        </pc:spChg>
        <pc:spChg chg="add mod">
          <ac:chgData name="Cristian Opariuc-Dan" userId="3a8daebeb875581d" providerId="LiveId" clId="{62D50575-503E-4D58-A4E9-45FC48AE319B}" dt="2022-02-09T13:25:58.769" v="2860" actId="1076"/>
          <ac:spMkLst>
            <pc:docMk/>
            <pc:sldMk cId="1143136418" sldId="297"/>
            <ac:spMk id="15" creationId="{169BF036-D7FE-4E37-A9BE-1276BDDA74F0}"/>
          </ac:spMkLst>
        </pc:spChg>
        <pc:spChg chg="add mod">
          <ac:chgData name="Cristian Opariuc-Dan" userId="3a8daebeb875581d" providerId="LiveId" clId="{62D50575-503E-4D58-A4E9-45FC48AE319B}" dt="2022-02-09T13:26:03.484" v="2861" actId="1076"/>
          <ac:spMkLst>
            <pc:docMk/>
            <pc:sldMk cId="1143136418" sldId="297"/>
            <ac:spMk id="16" creationId="{ABB8E088-4F3E-45A7-8790-EDC34A5BC187}"/>
          </ac:spMkLst>
        </pc:spChg>
        <pc:spChg chg="add mod">
          <ac:chgData name="Cristian Opariuc-Dan" userId="3a8daebeb875581d" providerId="LiveId" clId="{62D50575-503E-4D58-A4E9-45FC48AE319B}" dt="2022-02-09T13:26:43.631" v="2919" actId="14100"/>
          <ac:spMkLst>
            <pc:docMk/>
            <pc:sldMk cId="1143136418" sldId="297"/>
            <ac:spMk id="18" creationId="{31FAD0DC-17BD-4BE1-8032-AD2A01EAF8CE}"/>
          </ac:spMkLst>
        </pc:spChg>
        <pc:spChg chg="add mod">
          <ac:chgData name="Cristian Opariuc-Dan" userId="3a8daebeb875581d" providerId="LiveId" clId="{62D50575-503E-4D58-A4E9-45FC48AE319B}" dt="2022-02-09T13:33:11.184" v="3100" actId="1076"/>
          <ac:spMkLst>
            <pc:docMk/>
            <pc:sldMk cId="1143136418" sldId="297"/>
            <ac:spMk id="22" creationId="{28B18885-7785-4BED-A07D-075FECD3BE8C}"/>
          </ac:spMkLst>
        </pc:spChg>
        <pc:grpChg chg="add mod">
          <ac:chgData name="Cristian Opariuc-Dan" userId="3a8daebeb875581d" providerId="LiveId" clId="{62D50575-503E-4D58-A4E9-45FC48AE319B}" dt="2022-02-09T13:25:56.582" v="2859" actId="1076"/>
          <ac:grpSpMkLst>
            <pc:docMk/>
            <pc:sldMk cId="1143136418" sldId="297"/>
            <ac:grpSpMk id="8" creationId="{8B65A51E-1466-4416-8202-83ED617F2092}"/>
          </ac:grpSpMkLst>
        </pc:grpChg>
        <pc:picChg chg="add mod">
          <ac:chgData name="Cristian Opariuc-Dan" userId="3a8daebeb875581d" providerId="LiveId" clId="{62D50575-503E-4D58-A4E9-45FC48AE319B}" dt="2022-02-09T13:33:05.950" v="3099" actId="1076"/>
          <ac:picMkLst>
            <pc:docMk/>
            <pc:sldMk cId="1143136418" sldId="297"/>
            <ac:picMk id="20" creationId="{D64FBFD3-6C16-4FB1-88A8-6E5184CDB8DE}"/>
          </ac:picMkLst>
        </pc:picChg>
      </pc:sldChg>
      <pc:sldChg chg="addSp modSp add mod ord modAnim">
        <pc:chgData name="Cristian Opariuc-Dan" userId="3a8daebeb875581d" providerId="LiveId" clId="{62D50575-503E-4D58-A4E9-45FC48AE319B}" dt="2022-02-09T14:04:25.651" v="3689" actId="108"/>
        <pc:sldMkLst>
          <pc:docMk/>
          <pc:sldMk cId="2915931234" sldId="298"/>
        </pc:sldMkLst>
        <pc:spChg chg="add mod">
          <ac:chgData name="Cristian Opariuc-Dan" userId="3a8daebeb875581d" providerId="LiveId" clId="{62D50575-503E-4D58-A4E9-45FC48AE319B}" dt="2022-02-09T13:55:31.552" v="3501" actId="164"/>
          <ac:spMkLst>
            <pc:docMk/>
            <pc:sldMk cId="2915931234" sldId="298"/>
            <ac:spMk id="5" creationId="{B1FC80BE-3B3D-4F11-9A14-99B2C21614BF}"/>
          </ac:spMkLst>
        </pc:spChg>
        <pc:spChg chg="add mod">
          <ac:chgData name="Cristian Opariuc-Dan" userId="3a8daebeb875581d" providerId="LiveId" clId="{62D50575-503E-4D58-A4E9-45FC48AE319B}" dt="2022-02-09T13:55:38.086" v="3520" actId="1035"/>
          <ac:spMkLst>
            <pc:docMk/>
            <pc:sldMk cId="2915931234" sldId="298"/>
            <ac:spMk id="7" creationId="{B1B8D828-5406-4264-82BB-4A739AADA916}"/>
          </ac:spMkLst>
        </pc:spChg>
        <pc:spChg chg="add mod">
          <ac:chgData name="Cristian Opariuc-Dan" userId="3a8daebeb875581d" providerId="LiveId" clId="{62D50575-503E-4D58-A4E9-45FC48AE319B}" dt="2022-02-09T13:56:36.080" v="3537" actId="164"/>
          <ac:spMkLst>
            <pc:docMk/>
            <pc:sldMk cId="2915931234" sldId="298"/>
            <ac:spMk id="10" creationId="{E3AA78D9-CFF7-46B2-A32E-1961626CED62}"/>
          </ac:spMkLst>
        </pc:spChg>
        <pc:spChg chg="add mod">
          <ac:chgData name="Cristian Opariuc-Dan" userId="3a8daebeb875581d" providerId="LiveId" clId="{62D50575-503E-4D58-A4E9-45FC48AE319B}" dt="2022-02-09T13:56:44.235" v="3566" actId="1035"/>
          <ac:spMkLst>
            <pc:docMk/>
            <pc:sldMk cId="2915931234" sldId="298"/>
            <ac:spMk id="12" creationId="{C3DE04E8-3C23-4071-9A3B-A9664FF69B98}"/>
          </ac:spMkLst>
        </pc:spChg>
        <pc:spChg chg="mod">
          <ac:chgData name="Cristian Opariuc-Dan" userId="3a8daebeb875581d" providerId="LiveId" clId="{62D50575-503E-4D58-A4E9-45FC48AE319B}" dt="2022-02-09T14:04:25.651" v="3689" actId="108"/>
          <ac:spMkLst>
            <pc:docMk/>
            <pc:sldMk cId="2915931234" sldId="298"/>
            <ac:spMk id="14" creationId="{00000000-0000-0000-0000-000000000000}"/>
          </ac:spMkLst>
        </pc:spChg>
        <pc:spChg chg="add mod">
          <ac:chgData name="Cristian Opariuc-Dan" userId="3a8daebeb875581d" providerId="LiveId" clId="{62D50575-503E-4D58-A4E9-45FC48AE319B}" dt="2022-02-09T13:59:35.275" v="3614" actId="164"/>
          <ac:spMkLst>
            <pc:docMk/>
            <pc:sldMk cId="2915931234" sldId="298"/>
            <ac:spMk id="15" creationId="{7259EBCF-ED4B-41F2-B5A8-DBBFA9367ED3}"/>
          </ac:spMkLst>
        </pc:spChg>
        <pc:spChg chg="add mod">
          <ac:chgData name="Cristian Opariuc-Dan" userId="3a8daebeb875581d" providerId="LiveId" clId="{62D50575-503E-4D58-A4E9-45FC48AE319B}" dt="2022-02-09T13:59:35.275" v="3614" actId="164"/>
          <ac:spMkLst>
            <pc:docMk/>
            <pc:sldMk cId="2915931234" sldId="298"/>
            <ac:spMk id="17" creationId="{BB0E19A3-3E52-4A1A-B430-62AA8F8FB5FC}"/>
          </ac:spMkLst>
        </pc:spChg>
        <pc:grpChg chg="add mod">
          <ac:chgData name="Cristian Opariuc-Dan" userId="3a8daebeb875581d" providerId="LiveId" clId="{62D50575-503E-4D58-A4E9-45FC48AE319B}" dt="2022-02-09T13:55:31.552" v="3501" actId="164"/>
          <ac:grpSpMkLst>
            <pc:docMk/>
            <pc:sldMk cId="2915931234" sldId="298"/>
            <ac:grpSpMk id="4" creationId="{4BA43822-F7B6-4C34-8D54-ACF3B0CA6C24}"/>
          </ac:grpSpMkLst>
        </pc:grpChg>
        <pc:grpChg chg="add mod">
          <ac:chgData name="Cristian Opariuc-Dan" userId="3a8daebeb875581d" providerId="LiveId" clId="{62D50575-503E-4D58-A4E9-45FC48AE319B}" dt="2022-02-09T13:56:36.080" v="3537" actId="164"/>
          <ac:grpSpMkLst>
            <pc:docMk/>
            <pc:sldMk cId="2915931234" sldId="298"/>
            <ac:grpSpMk id="9" creationId="{2B2752E6-D2F7-4A10-8588-C9CB5D86CFE8}"/>
          </ac:grpSpMkLst>
        </pc:grpChg>
        <pc:grpChg chg="add mod">
          <ac:chgData name="Cristian Opariuc-Dan" userId="3a8daebeb875581d" providerId="LiveId" clId="{62D50575-503E-4D58-A4E9-45FC48AE319B}" dt="2022-02-09T14:00:46.537" v="3637" actId="1036"/>
          <ac:grpSpMkLst>
            <pc:docMk/>
            <pc:sldMk cId="2915931234" sldId="298"/>
            <ac:grpSpMk id="18" creationId="{D0437DE3-B78E-4339-BA4F-565D31DC59DC}"/>
          </ac:grpSpMkLst>
        </pc:grpChg>
      </pc:sldChg>
      <pc:sldChg chg="addSp modSp add mod modAnim">
        <pc:chgData name="Cristian Opariuc-Dan" userId="3a8daebeb875581d" providerId="LiveId" clId="{62D50575-503E-4D58-A4E9-45FC48AE319B}" dt="2022-02-09T15:06:14.820" v="4893"/>
        <pc:sldMkLst>
          <pc:docMk/>
          <pc:sldMk cId="1643135150" sldId="299"/>
        </pc:sldMkLst>
        <pc:spChg chg="add mod">
          <ac:chgData name="Cristian Opariuc-Dan" userId="3a8daebeb875581d" providerId="LiveId" clId="{62D50575-503E-4D58-A4E9-45FC48AE319B}" dt="2022-02-09T14:56:19.856" v="4698" actId="113"/>
          <ac:spMkLst>
            <pc:docMk/>
            <pc:sldMk cId="1643135150" sldId="299"/>
            <ac:spMk id="5" creationId="{EACD6907-3B52-46F4-8F8C-FE1F00223B85}"/>
          </ac:spMkLst>
        </pc:spChg>
        <pc:spChg chg="add mod">
          <ac:chgData name="Cristian Opariuc-Dan" userId="3a8daebeb875581d" providerId="LiveId" clId="{62D50575-503E-4D58-A4E9-45FC48AE319B}" dt="2022-02-09T14:56:23.477" v="4700" actId="113"/>
          <ac:spMkLst>
            <pc:docMk/>
            <pc:sldMk cId="1643135150" sldId="299"/>
            <ac:spMk id="7" creationId="{562FFB68-7F1A-425B-8FE9-15DA12D8C68B}"/>
          </ac:spMkLst>
        </pc:spChg>
        <pc:spChg chg="add mod">
          <ac:chgData name="Cristian Opariuc-Dan" userId="3a8daebeb875581d" providerId="LiveId" clId="{62D50575-503E-4D58-A4E9-45FC48AE319B}" dt="2022-02-09T14:58:06.288" v="4726" actId="1076"/>
          <ac:spMkLst>
            <pc:docMk/>
            <pc:sldMk cId="1643135150" sldId="299"/>
            <ac:spMk id="9" creationId="{39323B42-069A-411E-866A-22D6971ED040}"/>
          </ac:spMkLst>
        </pc:spChg>
        <pc:spChg chg="add mod">
          <ac:chgData name="Cristian Opariuc-Dan" userId="3a8daebeb875581d" providerId="LiveId" clId="{62D50575-503E-4D58-A4E9-45FC48AE319B}" dt="2022-02-09T14:58:08.380" v="4727" actId="1076"/>
          <ac:spMkLst>
            <pc:docMk/>
            <pc:sldMk cId="1643135150" sldId="299"/>
            <ac:spMk id="11" creationId="{DD6FEDA0-3D4C-4470-8331-FC89912EA4D3}"/>
          </ac:spMkLst>
        </pc:spChg>
        <pc:spChg chg="mod">
          <ac:chgData name="Cristian Opariuc-Dan" userId="3a8daebeb875581d" providerId="LiveId" clId="{62D50575-503E-4D58-A4E9-45FC48AE319B}" dt="2022-02-09T15:02:13.287" v="4868" actId="113"/>
          <ac:spMkLst>
            <pc:docMk/>
            <pc:sldMk cId="1643135150" sldId="299"/>
            <ac:spMk id="14" creationId="{00000000-0000-0000-0000-000000000000}"/>
          </ac:spMkLst>
        </pc:spChg>
        <pc:spChg chg="add mod">
          <ac:chgData name="Cristian Opariuc-Dan" userId="3a8daebeb875581d" providerId="LiveId" clId="{62D50575-503E-4D58-A4E9-45FC48AE319B}" dt="2022-02-09T14:58:43.255" v="4737" actId="113"/>
          <ac:spMkLst>
            <pc:docMk/>
            <pc:sldMk cId="1643135150" sldId="299"/>
            <ac:spMk id="15" creationId="{2F1BA550-A208-4F34-BCAA-0B874C68DF75}"/>
          </ac:spMkLst>
        </pc:spChg>
        <pc:spChg chg="add mod">
          <ac:chgData name="Cristian Opariuc-Dan" userId="3a8daebeb875581d" providerId="LiveId" clId="{62D50575-503E-4D58-A4E9-45FC48AE319B}" dt="2022-02-09T14:59:29.182" v="4776" actId="1076"/>
          <ac:spMkLst>
            <pc:docMk/>
            <pc:sldMk cId="1643135150" sldId="299"/>
            <ac:spMk id="16" creationId="{704B8006-2CF1-433B-95FF-DDD3CEDF31CB}"/>
          </ac:spMkLst>
        </pc:spChg>
        <pc:spChg chg="add mod">
          <ac:chgData name="Cristian Opariuc-Dan" userId="3a8daebeb875581d" providerId="LiveId" clId="{62D50575-503E-4D58-A4E9-45FC48AE319B}" dt="2022-02-09T15:01:13.029" v="4826" actId="164"/>
          <ac:spMkLst>
            <pc:docMk/>
            <pc:sldMk cId="1643135150" sldId="299"/>
            <ac:spMk id="17" creationId="{FCDCDFCE-F317-42BC-B129-955CF638C2E5}"/>
          </ac:spMkLst>
        </pc:spChg>
        <pc:spChg chg="add mod">
          <ac:chgData name="Cristian Opariuc-Dan" userId="3a8daebeb875581d" providerId="LiveId" clId="{62D50575-503E-4D58-A4E9-45FC48AE319B}" dt="2022-02-09T15:01:13.029" v="4826" actId="164"/>
          <ac:spMkLst>
            <pc:docMk/>
            <pc:sldMk cId="1643135150" sldId="299"/>
            <ac:spMk id="19" creationId="{CFAA115A-A38A-4501-8F4A-880F578B2DF5}"/>
          </ac:spMkLst>
        </pc:spChg>
        <pc:spChg chg="add mod">
          <ac:chgData name="Cristian Opariuc-Dan" userId="3a8daebeb875581d" providerId="LiveId" clId="{62D50575-503E-4D58-A4E9-45FC48AE319B}" dt="2022-02-09T15:02:06.489" v="4866" actId="14100"/>
          <ac:spMkLst>
            <pc:docMk/>
            <pc:sldMk cId="1643135150" sldId="299"/>
            <ac:spMk id="22" creationId="{B09A4274-0D89-43D8-9A42-8524F763768C}"/>
          </ac:spMkLst>
        </pc:spChg>
        <pc:grpChg chg="add mod">
          <ac:chgData name="Cristian Opariuc-Dan" userId="3a8daebeb875581d" providerId="LiveId" clId="{62D50575-503E-4D58-A4E9-45FC48AE319B}" dt="2022-02-09T15:01:50.301" v="4859" actId="1076"/>
          <ac:grpSpMkLst>
            <pc:docMk/>
            <pc:sldMk cId="1643135150" sldId="299"/>
            <ac:grpSpMk id="20" creationId="{C9ED9F23-C123-4F2A-99CF-0DC4E8538AFC}"/>
          </ac:grpSpMkLst>
        </pc:grpChg>
      </pc:sldChg>
      <pc:sldChg chg="addSp delSp modSp add mod delAnim modAnim">
        <pc:chgData name="Cristian Opariuc-Dan" userId="3a8daebeb875581d" providerId="LiveId" clId="{62D50575-503E-4D58-A4E9-45FC48AE319B}" dt="2022-02-09T14:49:51.400" v="4603"/>
        <pc:sldMkLst>
          <pc:docMk/>
          <pc:sldMk cId="1305021725" sldId="300"/>
        </pc:sldMkLst>
        <pc:spChg chg="del">
          <ac:chgData name="Cristian Opariuc-Dan" userId="3a8daebeb875581d" providerId="LiveId" clId="{62D50575-503E-4D58-A4E9-45FC48AE319B}" dt="2022-02-09T14:27:27.587" v="4095" actId="478"/>
          <ac:spMkLst>
            <pc:docMk/>
            <pc:sldMk cId="1305021725" sldId="300"/>
            <ac:spMk id="5" creationId="{E0712C75-B667-4BED-851F-2808DCA1122F}"/>
          </ac:spMkLst>
        </pc:spChg>
        <pc:spChg chg="del">
          <ac:chgData name="Cristian Opariuc-Dan" userId="3a8daebeb875581d" providerId="LiveId" clId="{62D50575-503E-4D58-A4E9-45FC48AE319B}" dt="2022-02-09T14:27:31.320" v="4096" actId="478"/>
          <ac:spMkLst>
            <pc:docMk/>
            <pc:sldMk cId="1305021725" sldId="300"/>
            <ac:spMk id="7" creationId="{F61C06CF-45BB-4723-B85F-B8C195393425}"/>
          </ac:spMkLst>
        </pc:spChg>
        <pc:spChg chg="del">
          <ac:chgData name="Cristian Opariuc-Dan" userId="3a8daebeb875581d" providerId="LiveId" clId="{62D50575-503E-4D58-A4E9-45FC48AE319B}" dt="2022-02-09T14:27:35.049" v="4097" actId="478"/>
          <ac:spMkLst>
            <pc:docMk/>
            <pc:sldMk cId="1305021725" sldId="300"/>
            <ac:spMk id="9" creationId="{845C3C95-01DE-4B16-B24D-C2A81A7DF835}"/>
          </ac:spMkLst>
        </pc:spChg>
        <pc:spChg chg="del">
          <ac:chgData name="Cristian Opariuc-Dan" userId="3a8daebeb875581d" providerId="LiveId" clId="{62D50575-503E-4D58-A4E9-45FC48AE319B}" dt="2022-02-09T14:27:35.049" v="4097" actId="478"/>
          <ac:spMkLst>
            <pc:docMk/>
            <pc:sldMk cId="1305021725" sldId="300"/>
            <ac:spMk id="11" creationId="{8BBF3505-2EA5-4D39-B999-BBB91183C810}"/>
          </ac:spMkLst>
        </pc:spChg>
        <pc:spChg chg="mod">
          <ac:chgData name="Cristian Opariuc-Dan" userId="3a8daebeb875581d" providerId="LiveId" clId="{62D50575-503E-4D58-A4E9-45FC48AE319B}" dt="2022-02-09T14:46:59.364" v="4576" actId="14100"/>
          <ac:spMkLst>
            <pc:docMk/>
            <pc:sldMk cId="1305021725" sldId="300"/>
            <ac:spMk id="14" creationId="{00000000-0000-0000-0000-000000000000}"/>
          </ac:spMkLst>
        </pc:spChg>
        <pc:spChg chg="del">
          <ac:chgData name="Cristian Opariuc-Dan" userId="3a8daebeb875581d" providerId="LiveId" clId="{62D50575-503E-4D58-A4E9-45FC48AE319B}" dt="2022-02-09T14:27:41.888" v="4099" actId="478"/>
          <ac:spMkLst>
            <pc:docMk/>
            <pc:sldMk cId="1305021725" sldId="300"/>
            <ac:spMk id="15" creationId="{8CBE43FA-2341-4077-9D61-DACC871A42E2}"/>
          </ac:spMkLst>
        </pc:spChg>
        <pc:spChg chg="del">
          <ac:chgData name="Cristian Opariuc-Dan" userId="3a8daebeb875581d" providerId="LiveId" clId="{62D50575-503E-4D58-A4E9-45FC48AE319B}" dt="2022-02-09T14:27:35.049" v="4097" actId="478"/>
          <ac:spMkLst>
            <pc:docMk/>
            <pc:sldMk cId="1305021725" sldId="300"/>
            <ac:spMk id="16" creationId="{66D15963-F5D0-4750-8B24-D75FB5390069}"/>
          </ac:spMkLst>
        </pc:spChg>
        <pc:spChg chg="del">
          <ac:chgData name="Cristian Opariuc-Dan" userId="3a8daebeb875581d" providerId="LiveId" clId="{62D50575-503E-4D58-A4E9-45FC48AE319B}" dt="2022-02-09T14:27:38.740" v="4098" actId="478"/>
          <ac:spMkLst>
            <pc:docMk/>
            <pc:sldMk cId="1305021725" sldId="300"/>
            <ac:spMk id="17" creationId="{1774297D-0AAC-40B5-B953-7ACEDA74F376}"/>
          </ac:spMkLst>
        </pc:spChg>
        <pc:spChg chg="add mod">
          <ac:chgData name="Cristian Opariuc-Dan" userId="3a8daebeb875581d" providerId="LiveId" clId="{62D50575-503E-4D58-A4E9-45FC48AE319B}" dt="2022-02-09T14:42:31.927" v="4456" actId="1076"/>
          <ac:spMkLst>
            <pc:docMk/>
            <pc:sldMk cId="1305021725" sldId="300"/>
            <ac:spMk id="18" creationId="{30F921F0-1E82-468D-919C-3AB958646154}"/>
          </ac:spMkLst>
        </pc:spChg>
        <pc:spChg chg="del">
          <ac:chgData name="Cristian Opariuc-Dan" userId="3a8daebeb875581d" providerId="LiveId" clId="{62D50575-503E-4D58-A4E9-45FC48AE319B}" dt="2022-02-09T14:27:51.605" v="4101" actId="478"/>
          <ac:spMkLst>
            <pc:docMk/>
            <pc:sldMk cId="1305021725" sldId="300"/>
            <ac:spMk id="19" creationId="{3B081896-D861-4EFA-AF44-C321E0868103}"/>
          </ac:spMkLst>
        </pc:spChg>
        <pc:spChg chg="add mod">
          <ac:chgData name="Cristian Opariuc-Dan" userId="3a8daebeb875581d" providerId="LiveId" clId="{62D50575-503E-4D58-A4E9-45FC48AE319B}" dt="2022-02-09T14:47:55.005" v="4582" actId="1076"/>
          <ac:spMkLst>
            <pc:docMk/>
            <pc:sldMk cId="1305021725" sldId="300"/>
            <ac:spMk id="20" creationId="{BBFC077E-ECEB-47FE-B2AA-C0957D101F0A}"/>
          </ac:spMkLst>
        </pc:spChg>
        <pc:spChg chg="del">
          <ac:chgData name="Cristian Opariuc-Dan" userId="3a8daebeb875581d" providerId="LiveId" clId="{62D50575-503E-4D58-A4E9-45FC48AE319B}" dt="2022-02-09T14:27:47.380" v="4100" actId="478"/>
          <ac:spMkLst>
            <pc:docMk/>
            <pc:sldMk cId="1305021725" sldId="300"/>
            <ac:spMk id="21" creationId="{42A60B82-513A-4E1C-B8B4-D3B785527E7A}"/>
          </ac:spMkLst>
        </pc:spChg>
        <pc:spChg chg="add mod">
          <ac:chgData name="Cristian Opariuc-Dan" userId="3a8daebeb875581d" providerId="LiveId" clId="{62D50575-503E-4D58-A4E9-45FC48AE319B}" dt="2022-02-09T14:42:24.708" v="4454" actId="1076"/>
          <ac:spMkLst>
            <pc:docMk/>
            <pc:sldMk cId="1305021725" sldId="300"/>
            <ac:spMk id="22" creationId="{EE36F4DB-3B88-4A39-82E2-E6609F412F54}"/>
          </ac:spMkLst>
        </pc:spChg>
        <pc:spChg chg="add mod">
          <ac:chgData name="Cristian Opariuc-Dan" userId="3a8daebeb875581d" providerId="LiveId" clId="{62D50575-503E-4D58-A4E9-45FC48AE319B}" dt="2022-02-09T14:42:10.305" v="4449" actId="1076"/>
          <ac:spMkLst>
            <pc:docMk/>
            <pc:sldMk cId="1305021725" sldId="300"/>
            <ac:spMk id="23" creationId="{D71012A2-3E36-43F8-ABC6-C31352E8F019}"/>
          </ac:spMkLst>
        </pc:spChg>
        <pc:spChg chg="add mod">
          <ac:chgData name="Cristian Opariuc-Dan" userId="3a8daebeb875581d" providerId="LiveId" clId="{62D50575-503E-4D58-A4E9-45FC48AE319B}" dt="2022-02-09T14:42:12.856" v="4450" actId="1076"/>
          <ac:spMkLst>
            <pc:docMk/>
            <pc:sldMk cId="1305021725" sldId="300"/>
            <ac:spMk id="24" creationId="{3EBD9D41-F927-4A66-979B-7CEBF7B4FC93}"/>
          </ac:spMkLst>
        </pc:spChg>
        <pc:spChg chg="add mod">
          <ac:chgData name="Cristian Opariuc-Dan" userId="3a8daebeb875581d" providerId="LiveId" clId="{62D50575-503E-4D58-A4E9-45FC48AE319B}" dt="2022-02-09T14:43:09.167" v="4470" actId="403"/>
          <ac:spMkLst>
            <pc:docMk/>
            <pc:sldMk cId="1305021725" sldId="300"/>
            <ac:spMk id="25" creationId="{3BB595CE-A454-4BBC-AE9E-6C80B7DA98E8}"/>
          </ac:spMkLst>
        </pc:spChg>
        <pc:spChg chg="add mod">
          <ac:chgData name="Cristian Opariuc-Dan" userId="3a8daebeb875581d" providerId="LiveId" clId="{62D50575-503E-4D58-A4E9-45FC48AE319B}" dt="2022-02-09T14:45:08.770" v="4525" actId="1076"/>
          <ac:spMkLst>
            <pc:docMk/>
            <pc:sldMk cId="1305021725" sldId="300"/>
            <ac:spMk id="26" creationId="{B7732F1F-BEF3-4702-BFD4-10CDE32DD2F3}"/>
          </ac:spMkLst>
        </pc:spChg>
        <pc:spChg chg="add mod">
          <ac:chgData name="Cristian Opariuc-Dan" userId="3a8daebeb875581d" providerId="LiveId" clId="{62D50575-503E-4D58-A4E9-45FC48AE319B}" dt="2022-02-09T14:46:15.379" v="4563" actId="1076"/>
          <ac:spMkLst>
            <pc:docMk/>
            <pc:sldMk cId="1305021725" sldId="300"/>
            <ac:spMk id="28" creationId="{1F1E761E-4D94-4880-B380-DE6DAD12ECBA}"/>
          </ac:spMkLst>
        </pc:spChg>
        <pc:spChg chg="add mod">
          <ac:chgData name="Cristian Opariuc-Dan" userId="3a8daebeb875581d" providerId="LiveId" clId="{62D50575-503E-4D58-A4E9-45FC48AE319B}" dt="2022-02-09T14:46:49.090" v="4575" actId="1076"/>
          <ac:spMkLst>
            <pc:docMk/>
            <pc:sldMk cId="1305021725" sldId="300"/>
            <ac:spMk id="30" creationId="{878AA910-E25B-4A12-B7C3-036A071C5C27}"/>
          </ac:spMkLst>
        </pc:spChg>
      </pc:sldChg>
      <pc:sldChg chg="addSp modSp add mod modAnim">
        <pc:chgData name="Cristian Opariuc-Dan" userId="3a8daebeb875581d" providerId="LiveId" clId="{62D50575-503E-4D58-A4E9-45FC48AE319B}" dt="2022-02-09T16:37:17.255" v="5362"/>
        <pc:sldMkLst>
          <pc:docMk/>
          <pc:sldMk cId="3304118936" sldId="301"/>
        </pc:sldMkLst>
        <pc:spChg chg="add mod">
          <ac:chgData name="Cristian Opariuc-Dan" userId="3a8daebeb875581d" providerId="LiveId" clId="{62D50575-503E-4D58-A4E9-45FC48AE319B}" dt="2022-02-09T16:19:23.290" v="5091"/>
          <ac:spMkLst>
            <pc:docMk/>
            <pc:sldMk cId="3304118936" sldId="301"/>
            <ac:spMk id="5" creationId="{4C453E8C-7207-472E-8AF0-619513BFA3DB}"/>
          </ac:spMkLst>
        </pc:spChg>
        <pc:spChg chg="add mod">
          <ac:chgData name="Cristian Opariuc-Dan" userId="3a8daebeb875581d" providerId="LiveId" clId="{62D50575-503E-4D58-A4E9-45FC48AE319B}" dt="2022-02-09T16:22:42.365" v="5171" actId="1076"/>
          <ac:spMkLst>
            <pc:docMk/>
            <pc:sldMk cId="3304118936" sldId="301"/>
            <ac:spMk id="7" creationId="{962E86B1-C8A4-42C1-9FBD-80CAA0DD00EC}"/>
          </ac:spMkLst>
        </pc:spChg>
        <pc:spChg chg="add mod">
          <ac:chgData name="Cristian Opariuc-Dan" userId="3a8daebeb875581d" providerId="LiveId" clId="{62D50575-503E-4D58-A4E9-45FC48AE319B}" dt="2022-02-09T16:23:18.961" v="5179" actId="14100"/>
          <ac:spMkLst>
            <pc:docMk/>
            <pc:sldMk cId="3304118936" sldId="301"/>
            <ac:spMk id="9" creationId="{6256EBB1-85E6-4B3A-9588-105B7BE24131}"/>
          </ac:spMkLst>
        </pc:spChg>
        <pc:spChg chg="add mod">
          <ac:chgData name="Cristian Opariuc-Dan" userId="3a8daebeb875581d" providerId="LiveId" clId="{62D50575-503E-4D58-A4E9-45FC48AE319B}" dt="2022-02-09T16:24:05.179" v="5187" actId="1076"/>
          <ac:spMkLst>
            <pc:docMk/>
            <pc:sldMk cId="3304118936" sldId="301"/>
            <ac:spMk id="11" creationId="{C7D3E974-D601-49AB-99A6-E1FEDEB95BC1}"/>
          </ac:spMkLst>
        </pc:spChg>
        <pc:spChg chg="mod">
          <ac:chgData name="Cristian Opariuc-Dan" userId="3a8daebeb875581d" providerId="LiveId" clId="{62D50575-503E-4D58-A4E9-45FC48AE319B}" dt="2022-02-09T16:33:42.286" v="5343"/>
          <ac:spMkLst>
            <pc:docMk/>
            <pc:sldMk cId="3304118936" sldId="301"/>
            <ac:spMk id="14" creationId="{00000000-0000-0000-0000-000000000000}"/>
          </ac:spMkLst>
        </pc:spChg>
        <pc:spChg chg="add mod">
          <ac:chgData name="Cristian Opariuc-Dan" userId="3a8daebeb875581d" providerId="LiveId" clId="{62D50575-503E-4D58-A4E9-45FC48AE319B}" dt="2022-02-09T16:36:17.067" v="5354" actId="1076"/>
          <ac:spMkLst>
            <pc:docMk/>
            <pc:sldMk cId="3304118936" sldId="301"/>
            <ac:spMk id="15" creationId="{C7D6C7C8-E4AB-453D-8CA1-E91845278BB9}"/>
          </ac:spMkLst>
        </pc:spChg>
        <pc:spChg chg="add mod">
          <ac:chgData name="Cristian Opariuc-Dan" userId="3a8daebeb875581d" providerId="LiveId" clId="{62D50575-503E-4D58-A4E9-45FC48AE319B}" dt="2022-02-09T16:30:54.301" v="5318" actId="1076"/>
          <ac:spMkLst>
            <pc:docMk/>
            <pc:sldMk cId="3304118936" sldId="301"/>
            <ac:spMk id="16" creationId="{0C969CE2-73A8-49D5-92AD-74EE069DB7FB}"/>
          </ac:spMkLst>
        </pc:spChg>
        <pc:spChg chg="add mod">
          <ac:chgData name="Cristian Opariuc-Dan" userId="3a8daebeb875581d" providerId="LiveId" clId="{62D50575-503E-4D58-A4E9-45FC48AE319B}" dt="2022-02-09T16:30:56.740" v="5319" actId="1076"/>
          <ac:spMkLst>
            <pc:docMk/>
            <pc:sldMk cId="3304118936" sldId="301"/>
            <ac:spMk id="17" creationId="{477E990B-85CB-4657-A1F0-EE1A295853D7}"/>
          </ac:spMkLst>
        </pc:spChg>
        <pc:spChg chg="add mod">
          <ac:chgData name="Cristian Opariuc-Dan" userId="3a8daebeb875581d" providerId="LiveId" clId="{62D50575-503E-4D58-A4E9-45FC48AE319B}" dt="2022-02-09T16:32:06.239" v="5332" actId="1076"/>
          <ac:spMkLst>
            <pc:docMk/>
            <pc:sldMk cId="3304118936" sldId="301"/>
            <ac:spMk id="19" creationId="{363E1E97-85A0-41FF-9B44-5B97616A30D6}"/>
          </ac:spMkLst>
        </pc:spChg>
      </pc:sldChg>
      <pc:sldChg chg="addSp modSp add mod modAnim">
        <pc:chgData name="Cristian Opariuc-Dan" userId="3a8daebeb875581d" providerId="LiveId" clId="{62D50575-503E-4D58-A4E9-45FC48AE319B}" dt="2022-02-09T16:58:45.972" v="5618"/>
        <pc:sldMkLst>
          <pc:docMk/>
          <pc:sldMk cId="263905796" sldId="302"/>
        </pc:sldMkLst>
        <pc:spChg chg="add mod">
          <ac:chgData name="Cristian Opariuc-Dan" userId="3a8daebeb875581d" providerId="LiveId" clId="{62D50575-503E-4D58-A4E9-45FC48AE319B}" dt="2022-02-09T16:39:51.756" v="5414" actId="1076"/>
          <ac:spMkLst>
            <pc:docMk/>
            <pc:sldMk cId="263905796" sldId="302"/>
            <ac:spMk id="5" creationId="{ACDB9EE1-4114-469B-A2EA-28E77548B009}"/>
          </ac:spMkLst>
        </pc:spChg>
        <pc:spChg chg="add mod">
          <ac:chgData name="Cristian Opariuc-Dan" userId="3a8daebeb875581d" providerId="LiveId" clId="{62D50575-503E-4D58-A4E9-45FC48AE319B}" dt="2022-02-09T16:50:47.708" v="5532" actId="1076"/>
          <ac:spMkLst>
            <pc:docMk/>
            <pc:sldMk cId="263905796" sldId="302"/>
            <ac:spMk id="7" creationId="{E856F8EE-85B3-48FA-BF82-F351D13F8CFD}"/>
          </ac:spMkLst>
        </pc:spChg>
        <pc:spChg chg="add mod">
          <ac:chgData name="Cristian Opariuc-Dan" userId="3a8daebeb875581d" providerId="LiveId" clId="{62D50575-503E-4D58-A4E9-45FC48AE319B}" dt="2022-02-09T16:50:50.286" v="5533" actId="1076"/>
          <ac:spMkLst>
            <pc:docMk/>
            <pc:sldMk cId="263905796" sldId="302"/>
            <ac:spMk id="9" creationId="{801FF749-8586-4491-8F1D-0255DF716142}"/>
          </ac:spMkLst>
        </pc:spChg>
        <pc:spChg chg="add mod">
          <ac:chgData name="Cristian Opariuc-Dan" userId="3a8daebeb875581d" providerId="LiveId" clId="{62D50575-503E-4D58-A4E9-45FC48AE319B}" dt="2022-02-09T16:50:53.381" v="5534" actId="1076"/>
          <ac:spMkLst>
            <pc:docMk/>
            <pc:sldMk cId="263905796" sldId="302"/>
            <ac:spMk id="11" creationId="{A2278ED3-C682-43ED-8A72-F80DA783E9F4}"/>
          </ac:spMkLst>
        </pc:spChg>
        <pc:spChg chg="mod">
          <ac:chgData name="Cristian Opariuc-Dan" userId="3a8daebeb875581d" providerId="LiveId" clId="{62D50575-503E-4D58-A4E9-45FC48AE319B}" dt="2022-02-09T16:55:42.089" v="5596" actId="20577"/>
          <ac:spMkLst>
            <pc:docMk/>
            <pc:sldMk cId="263905796" sldId="302"/>
            <ac:spMk id="14" creationId="{00000000-0000-0000-0000-000000000000}"/>
          </ac:spMkLst>
        </pc:spChg>
        <pc:spChg chg="add mod">
          <ac:chgData name="Cristian Opariuc-Dan" userId="3a8daebeb875581d" providerId="LiveId" clId="{62D50575-503E-4D58-A4E9-45FC48AE319B}" dt="2022-02-09T16:58:06.161" v="5611" actId="1076"/>
          <ac:spMkLst>
            <pc:docMk/>
            <pc:sldMk cId="263905796" sldId="302"/>
            <ac:spMk id="15" creationId="{8F8FE208-E807-4DF2-818F-1E280EC6B51D}"/>
          </ac:spMkLst>
        </pc:spChg>
        <pc:spChg chg="add mod">
          <ac:chgData name="Cristian Opariuc-Dan" userId="3a8daebeb875581d" providerId="LiveId" clId="{62D50575-503E-4D58-A4E9-45FC48AE319B}" dt="2022-02-09T16:53:51.782" v="5563" actId="164"/>
          <ac:spMkLst>
            <pc:docMk/>
            <pc:sldMk cId="263905796" sldId="302"/>
            <ac:spMk id="16" creationId="{156E5E53-EA0B-4C65-8C85-D32F40E3A9AC}"/>
          </ac:spMkLst>
        </pc:spChg>
        <pc:spChg chg="add mod">
          <ac:chgData name="Cristian Opariuc-Dan" userId="3a8daebeb875581d" providerId="LiveId" clId="{62D50575-503E-4D58-A4E9-45FC48AE319B}" dt="2022-02-09T16:53:51.782" v="5563" actId="164"/>
          <ac:spMkLst>
            <pc:docMk/>
            <pc:sldMk cId="263905796" sldId="302"/>
            <ac:spMk id="17" creationId="{461CFDDF-6D1B-4B00-92ED-9245F6E14916}"/>
          </ac:spMkLst>
        </pc:spChg>
        <pc:spChg chg="add mod">
          <ac:chgData name="Cristian Opariuc-Dan" userId="3a8daebeb875581d" providerId="LiveId" clId="{62D50575-503E-4D58-A4E9-45FC48AE319B}" dt="2022-02-09T16:56:04.927" v="5598" actId="1076"/>
          <ac:spMkLst>
            <pc:docMk/>
            <pc:sldMk cId="263905796" sldId="302"/>
            <ac:spMk id="20" creationId="{96FB472B-3007-4277-A795-7A05616DC3FF}"/>
          </ac:spMkLst>
        </pc:spChg>
        <pc:grpChg chg="add mod">
          <ac:chgData name="Cristian Opariuc-Dan" userId="3a8daebeb875581d" providerId="LiveId" clId="{62D50575-503E-4D58-A4E9-45FC48AE319B}" dt="2022-02-09T16:58:26.333" v="5614" actId="1076"/>
          <ac:grpSpMkLst>
            <pc:docMk/>
            <pc:sldMk cId="263905796" sldId="302"/>
            <ac:grpSpMk id="18" creationId="{DFB43988-3678-43BA-978A-C29FFEBC386D}"/>
          </ac:grpSpMkLst>
        </pc:grpChg>
      </pc:sldChg>
      <pc:sldChg chg="add del">
        <pc:chgData name="Cristian Opariuc-Dan" userId="3a8daebeb875581d" providerId="LiveId" clId="{62D50575-503E-4D58-A4E9-45FC48AE319B}" dt="2022-02-09T16:55:56.808" v="5597" actId="47"/>
        <pc:sldMkLst>
          <pc:docMk/>
          <pc:sldMk cId="1847776765" sldId="303"/>
        </pc:sldMkLst>
      </pc:sldChg>
    </pc:docChg>
  </pc:docChgLst>
  <pc:docChgLst>
    <pc:chgData name="Cristian Opariuc-Dan" userId="3a8daebeb875581d" providerId="LiveId" clId="{A1F69E19-8E8C-4781-9AB8-3C0EF47097AD}"/>
    <pc:docChg chg="custSel addSld delSld modSld sldOrd">
      <pc:chgData name="Cristian Opariuc-Dan" userId="3a8daebeb875581d" providerId="LiveId" clId="{A1F69E19-8E8C-4781-9AB8-3C0EF47097AD}" dt="2022-01-21T17:16:48.377" v="2822" actId="14100"/>
      <pc:docMkLst>
        <pc:docMk/>
      </pc:docMkLst>
      <pc:sldChg chg="modSp mod">
        <pc:chgData name="Cristian Opariuc-Dan" userId="3a8daebeb875581d" providerId="LiveId" clId="{A1F69E19-8E8C-4781-9AB8-3C0EF47097AD}" dt="2022-01-21T17:13:48.147" v="2813" actId="1076"/>
        <pc:sldMkLst>
          <pc:docMk/>
          <pc:sldMk cId="1652133998" sldId="256"/>
        </pc:sldMkLst>
        <pc:spChg chg="mod">
          <ac:chgData name="Cristian Opariuc-Dan" userId="3a8daebeb875581d" providerId="LiveId" clId="{A1F69E19-8E8C-4781-9AB8-3C0EF47097AD}" dt="2022-01-21T17:13:48.147" v="2813" actId="1076"/>
          <ac:spMkLst>
            <pc:docMk/>
            <pc:sldMk cId="1652133998" sldId="256"/>
            <ac:spMk id="6" creationId="{00000000-0000-0000-0000-000000000000}"/>
          </ac:spMkLst>
        </pc:spChg>
        <pc:spChg chg="mod">
          <ac:chgData name="Cristian Opariuc-Dan" userId="3a8daebeb875581d" providerId="LiveId" clId="{A1F69E19-8E8C-4781-9AB8-3C0EF47097AD}" dt="2022-01-21T17:13:41.770" v="2812" actId="27636"/>
          <ac:spMkLst>
            <pc:docMk/>
            <pc:sldMk cId="1652133998" sldId="256"/>
            <ac:spMk id="7" creationId="{00000000-0000-0000-0000-000000000000}"/>
          </ac:spMkLst>
        </pc:spChg>
      </pc:sldChg>
      <pc:sldChg chg="modSp mod modAnim">
        <pc:chgData name="Cristian Opariuc-Dan" userId="3a8daebeb875581d" providerId="LiveId" clId="{A1F69E19-8E8C-4781-9AB8-3C0EF47097AD}" dt="2022-01-21T17:06:15.316" v="2412" actId="6549"/>
        <pc:sldMkLst>
          <pc:docMk/>
          <pc:sldMk cId="1654255301" sldId="257"/>
        </pc:sldMkLst>
        <pc:spChg chg="mod">
          <ac:chgData name="Cristian Opariuc-Dan" userId="3a8daebeb875581d" providerId="LiveId" clId="{A1F69E19-8E8C-4781-9AB8-3C0EF47097AD}" dt="2022-01-21T17:06:15.316" v="2412" actId="6549"/>
          <ac:spMkLst>
            <pc:docMk/>
            <pc:sldMk cId="1654255301" sldId="257"/>
            <ac:spMk id="14" creationId="{00000000-0000-0000-0000-000000000000}"/>
          </ac:spMkLst>
        </pc:spChg>
      </pc:sldChg>
      <pc:sldChg chg="del">
        <pc:chgData name="Cristian Opariuc-Dan" userId="3a8daebeb875581d" providerId="LiveId" clId="{A1F69E19-8E8C-4781-9AB8-3C0EF47097AD}" dt="2022-01-19T06:01:47.467" v="64" actId="47"/>
        <pc:sldMkLst>
          <pc:docMk/>
          <pc:sldMk cId="2455413076" sldId="263"/>
        </pc:sldMkLst>
      </pc:sldChg>
      <pc:sldChg chg="del">
        <pc:chgData name="Cristian Opariuc-Dan" userId="3a8daebeb875581d" providerId="LiveId" clId="{A1F69E19-8E8C-4781-9AB8-3C0EF47097AD}" dt="2022-01-19T06:01:37.929" v="59" actId="47"/>
        <pc:sldMkLst>
          <pc:docMk/>
          <pc:sldMk cId="794183096" sldId="264"/>
        </pc:sldMkLst>
      </pc:sldChg>
      <pc:sldChg chg="del">
        <pc:chgData name="Cristian Opariuc-Dan" userId="3a8daebeb875581d" providerId="LiveId" clId="{A1F69E19-8E8C-4781-9AB8-3C0EF47097AD}" dt="2022-01-19T06:01:39.466" v="61" actId="47"/>
        <pc:sldMkLst>
          <pc:docMk/>
          <pc:sldMk cId="3898858726" sldId="266"/>
        </pc:sldMkLst>
      </pc:sldChg>
      <pc:sldChg chg="del">
        <pc:chgData name="Cristian Opariuc-Dan" userId="3a8daebeb875581d" providerId="LiveId" clId="{A1F69E19-8E8C-4781-9AB8-3C0EF47097AD}" dt="2022-01-19T06:01:40.460" v="62" actId="47"/>
        <pc:sldMkLst>
          <pc:docMk/>
          <pc:sldMk cId="3249056357" sldId="267"/>
        </pc:sldMkLst>
      </pc:sldChg>
      <pc:sldChg chg="del">
        <pc:chgData name="Cristian Opariuc-Dan" userId="3a8daebeb875581d" providerId="LiveId" clId="{A1F69E19-8E8C-4781-9AB8-3C0EF47097AD}" dt="2022-01-19T05:58:59.468" v="0" actId="47"/>
        <pc:sldMkLst>
          <pc:docMk/>
          <pc:sldMk cId="761694488" sldId="268"/>
        </pc:sldMkLst>
      </pc:sldChg>
      <pc:sldChg chg="addSp delSp modSp mod delAnim modAnim">
        <pc:chgData name="Cristian Opariuc-Dan" userId="3a8daebeb875581d" providerId="LiveId" clId="{A1F69E19-8E8C-4781-9AB8-3C0EF47097AD}" dt="2022-01-21T17:06:02.797" v="2411" actId="313"/>
        <pc:sldMkLst>
          <pc:docMk/>
          <pc:sldMk cId="168693749" sldId="269"/>
        </pc:sldMkLst>
        <pc:spChg chg="del">
          <ac:chgData name="Cristian Opariuc-Dan" userId="3a8daebeb875581d" providerId="LiveId" clId="{A1F69E19-8E8C-4781-9AB8-3C0EF47097AD}" dt="2022-01-19T06:05:34.508" v="102" actId="478"/>
          <ac:spMkLst>
            <pc:docMk/>
            <pc:sldMk cId="168693749" sldId="269"/>
            <ac:spMk id="12" creationId="{D35A7B92-7611-4065-A673-34518E09ED7D}"/>
          </ac:spMkLst>
        </pc:spChg>
        <pc:spChg chg="mod">
          <ac:chgData name="Cristian Opariuc-Dan" userId="3a8daebeb875581d" providerId="LiveId" clId="{A1F69E19-8E8C-4781-9AB8-3C0EF47097AD}" dt="2022-01-19T06:02:13.840" v="98" actId="20577"/>
          <ac:spMkLst>
            <pc:docMk/>
            <pc:sldMk cId="168693749" sldId="269"/>
            <ac:spMk id="13" creationId="{00000000-0000-0000-0000-000000000000}"/>
          </ac:spMkLst>
        </pc:spChg>
        <pc:spChg chg="mod">
          <ac:chgData name="Cristian Opariuc-Dan" userId="3a8daebeb875581d" providerId="LiveId" clId="{A1F69E19-8E8C-4781-9AB8-3C0EF47097AD}" dt="2022-01-21T17:06:02.797" v="2411" actId="313"/>
          <ac:spMkLst>
            <pc:docMk/>
            <pc:sldMk cId="168693749" sldId="269"/>
            <ac:spMk id="14" creationId="{00000000-0000-0000-0000-000000000000}"/>
          </ac:spMkLst>
        </pc:spChg>
        <pc:grpChg chg="del">
          <ac:chgData name="Cristian Opariuc-Dan" userId="3a8daebeb875581d" providerId="LiveId" clId="{A1F69E19-8E8C-4781-9AB8-3C0EF47097AD}" dt="2022-01-19T06:03:54.484" v="99" actId="478"/>
          <ac:grpSpMkLst>
            <pc:docMk/>
            <pc:sldMk cId="168693749" sldId="269"/>
            <ac:grpSpMk id="4" creationId="{1A739C06-9662-4A17-943A-93F4343839EF}"/>
          </ac:grpSpMkLst>
        </pc:grpChg>
        <pc:picChg chg="del">
          <ac:chgData name="Cristian Opariuc-Dan" userId="3a8daebeb875581d" providerId="LiveId" clId="{A1F69E19-8E8C-4781-9AB8-3C0EF47097AD}" dt="2022-01-19T06:03:55.178" v="100" actId="478"/>
          <ac:picMkLst>
            <pc:docMk/>
            <pc:sldMk cId="168693749" sldId="269"/>
            <ac:picMk id="11" creationId="{5035C376-31AA-43B6-8C46-545167DF40D5}"/>
          </ac:picMkLst>
        </pc:picChg>
        <pc:picChg chg="del">
          <ac:chgData name="Cristian Opariuc-Dan" userId="3a8daebeb875581d" providerId="LiveId" clId="{A1F69E19-8E8C-4781-9AB8-3C0EF47097AD}" dt="2022-01-19T06:03:56.106" v="101" actId="478"/>
          <ac:picMkLst>
            <pc:docMk/>
            <pc:sldMk cId="168693749" sldId="269"/>
            <ac:picMk id="16" creationId="{E35C0B9D-9651-448C-9CB3-A68522C9ACFC}"/>
          </ac:picMkLst>
        </pc:picChg>
        <pc:picChg chg="add mod">
          <ac:chgData name="Cristian Opariuc-Dan" userId="3a8daebeb875581d" providerId="LiveId" clId="{A1F69E19-8E8C-4781-9AB8-3C0EF47097AD}" dt="2022-01-19T06:19:54.978" v="289" actId="1038"/>
          <ac:picMkLst>
            <pc:docMk/>
            <pc:sldMk cId="168693749" sldId="269"/>
            <ac:picMk id="1026" creationId="{FBDC4C92-67D2-47A8-B815-E10DFF613562}"/>
          </ac:picMkLst>
        </pc:picChg>
      </pc:sldChg>
      <pc:sldChg chg="del">
        <pc:chgData name="Cristian Opariuc-Dan" userId="3a8daebeb875581d" providerId="LiveId" clId="{A1F69E19-8E8C-4781-9AB8-3C0EF47097AD}" dt="2022-01-19T06:08:23.585" v="118" actId="47"/>
        <pc:sldMkLst>
          <pc:docMk/>
          <pc:sldMk cId="76009055" sldId="270"/>
        </pc:sldMkLst>
      </pc:sldChg>
      <pc:sldChg chg="del">
        <pc:chgData name="Cristian Opariuc-Dan" userId="3a8daebeb875581d" providerId="LiveId" clId="{A1F69E19-8E8C-4781-9AB8-3C0EF47097AD}" dt="2022-01-19T06:01:54.586" v="69" actId="47"/>
        <pc:sldMkLst>
          <pc:docMk/>
          <pc:sldMk cId="2953835210" sldId="271"/>
        </pc:sldMkLst>
      </pc:sldChg>
      <pc:sldChg chg="del">
        <pc:chgData name="Cristian Opariuc-Dan" userId="3a8daebeb875581d" providerId="LiveId" clId="{A1F69E19-8E8C-4781-9AB8-3C0EF47097AD}" dt="2022-01-19T06:01:21.790" v="58" actId="47"/>
        <pc:sldMkLst>
          <pc:docMk/>
          <pc:sldMk cId="2803469195" sldId="272"/>
        </pc:sldMkLst>
      </pc:sldChg>
      <pc:sldChg chg="del">
        <pc:chgData name="Cristian Opariuc-Dan" userId="3a8daebeb875581d" providerId="LiveId" clId="{A1F69E19-8E8C-4781-9AB8-3C0EF47097AD}" dt="2022-01-19T06:01:49.156" v="65" actId="47"/>
        <pc:sldMkLst>
          <pc:docMk/>
          <pc:sldMk cId="3822793576" sldId="273"/>
        </pc:sldMkLst>
      </pc:sldChg>
      <pc:sldChg chg="del">
        <pc:chgData name="Cristian Opariuc-Dan" userId="3a8daebeb875581d" providerId="LiveId" clId="{A1F69E19-8E8C-4781-9AB8-3C0EF47097AD}" dt="2022-01-19T06:01:50.295" v="66" actId="47"/>
        <pc:sldMkLst>
          <pc:docMk/>
          <pc:sldMk cId="1587038741" sldId="274"/>
        </pc:sldMkLst>
      </pc:sldChg>
      <pc:sldChg chg="del">
        <pc:chgData name="Cristian Opariuc-Dan" userId="3a8daebeb875581d" providerId="LiveId" clId="{A1F69E19-8E8C-4781-9AB8-3C0EF47097AD}" dt="2022-01-19T06:01:51.592" v="67" actId="47"/>
        <pc:sldMkLst>
          <pc:docMk/>
          <pc:sldMk cId="3936174553" sldId="275"/>
        </pc:sldMkLst>
      </pc:sldChg>
      <pc:sldChg chg="del">
        <pc:chgData name="Cristian Opariuc-Dan" userId="3a8daebeb875581d" providerId="LiveId" clId="{A1F69E19-8E8C-4781-9AB8-3C0EF47097AD}" dt="2022-01-19T06:01:52.438" v="68" actId="47"/>
        <pc:sldMkLst>
          <pc:docMk/>
          <pc:sldMk cId="1545478918" sldId="276"/>
        </pc:sldMkLst>
      </pc:sldChg>
      <pc:sldChg chg="del">
        <pc:chgData name="Cristian Opariuc-Dan" userId="3a8daebeb875581d" providerId="LiveId" clId="{A1F69E19-8E8C-4781-9AB8-3C0EF47097AD}" dt="2022-01-19T06:01:55.586" v="70" actId="47"/>
        <pc:sldMkLst>
          <pc:docMk/>
          <pc:sldMk cId="1734669419" sldId="277"/>
        </pc:sldMkLst>
      </pc:sldChg>
      <pc:sldChg chg="del">
        <pc:chgData name="Cristian Opariuc-Dan" userId="3a8daebeb875581d" providerId="LiveId" clId="{A1F69E19-8E8C-4781-9AB8-3C0EF47097AD}" dt="2022-01-19T06:01:20.774" v="57" actId="47"/>
        <pc:sldMkLst>
          <pc:docMk/>
          <pc:sldMk cId="461565283" sldId="278"/>
        </pc:sldMkLst>
      </pc:sldChg>
      <pc:sldChg chg="del">
        <pc:chgData name="Cristian Opariuc-Dan" userId="3a8daebeb875581d" providerId="LiveId" clId="{A1F69E19-8E8C-4781-9AB8-3C0EF47097AD}" dt="2022-01-19T06:01:15.117" v="54" actId="47"/>
        <pc:sldMkLst>
          <pc:docMk/>
          <pc:sldMk cId="1095596136" sldId="279"/>
        </pc:sldMkLst>
      </pc:sldChg>
      <pc:sldChg chg="del">
        <pc:chgData name="Cristian Opariuc-Dan" userId="3a8daebeb875581d" providerId="LiveId" clId="{A1F69E19-8E8C-4781-9AB8-3C0EF47097AD}" dt="2022-01-19T06:01:57.009" v="71" actId="47"/>
        <pc:sldMkLst>
          <pc:docMk/>
          <pc:sldMk cId="3876622113" sldId="280"/>
        </pc:sldMkLst>
      </pc:sldChg>
      <pc:sldChg chg="del">
        <pc:chgData name="Cristian Opariuc-Dan" userId="3a8daebeb875581d" providerId="LiveId" clId="{A1F69E19-8E8C-4781-9AB8-3C0EF47097AD}" dt="2022-01-19T06:01:19.134" v="56" actId="47"/>
        <pc:sldMkLst>
          <pc:docMk/>
          <pc:sldMk cId="2609826929" sldId="281"/>
        </pc:sldMkLst>
      </pc:sldChg>
      <pc:sldChg chg="del">
        <pc:chgData name="Cristian Opariuc-Dan" userId="3a8daebeb875581d" providerId="LiveId" clId="{A1F69E19-8E8C-4781-9AB8-3C0EF47097AD}" dt="2022-01-19T06:01:58.039" v="72" actId="47"/>
        <pc:sldMkLst>
          <pc:docMk/>
          <pc:sldMk cId="2893216380" sldId="282"/>
        </pc:sldMkLst>
      </pc:sldChg>
      <pc:sldChg chg="del">
        <pc:chgData name="Cristian Opariuc-Dan" userId="3a8daebeb875581d" providerId="LiveId" clId="{A1F69E19-8E8C-4781-9AB8-3C0EF47097AD}" dt="2022-01-19T06:01:17.635" v="55" actId="47"/>
        <pc:sldMkLst>
          <pc:docMk/>
          <pc:sldMk cId="1838116512" sldId="283"/>
        </pc:sldMkLst>
      </pc:sldChg>
      <pc:sldChg chg="addSp delSp modSp add mod modAnim">
        <pc:chgData name="Cristian Opariuc-Dan" userId="3a8daebeb875581d" providerId="LiveId" clId="{A1F69E19-8E8C-4781-9AB8-3C0EF47097AD}" dt="2022-01-19T06:35:49.978" v="517"/>
        <pc:sldMkLst>
          <pc:docMk/>
          <pc:sldMk cId="1370715062" sldId="285"/>
        </pc:sldMkLst>
        <pc:spChg chg="mod">
          <ac:chgData name="Cristian Opariuc-Dan" userId="3a8daebeb875581d" providerId="LiveId" clId="{A1F69E19-8E8C-4781-9AB8-3C0EF47097AD}" dt="2022-01-19T06:21:01.650" v="312" actId="20577"/>
          <ac:spMkLst>
            <pc:docMk/>
            <pc:sldMk cId="1370715062" sldId="285"/>
            <ac:spMk id="13" creationId="{00000000-0000-0000-0000-000000000000}"/>
          </ac:spMkLst>
        </pc:spChg>
        <pc:spChg chg="mod">
          <ac:chgData name="Cristian Opariuc-Dan" userId="3a8daebeb875581d" providerId="LiveId" clId="{A1F69E19-8E8C-4781-9AB8-3C0EF47097AD}" dt="2022-01-19T06:31:14.016" v="465" actId="113"/>
          <ac:spMkLst>
            <pc:docMk/>
            <pc:sldMk cId="1370715062" sldId="285"/>
            <ac:spMk id="14" creationId="{00000000-0000-0000-0000-000000000000}"/>
          </ac:spMkLst>
        </pc:spChg>
        <pc:picChg chg="add mod">
          <ac:chgData name="Cristian Opariuc-Dan" userId="3a8daebeb875581d" providerId="LiveId" clId="{A1F69E19-8E8C-4781-9AB8-3C0EF47097AD}" dt="2022-01-19T06:31:26.775" v="494" actId="1036"/>
          <ac:picMkLst>
            <pc:docMk/>
            <pc:sldMk cId="1370715062" sldId="285"/>
            <ac:picMk id="3" creationId="{8F2740A0-BF54-4813-8A90-06BE286BC346}"/>
          </ac:picMkLst>
        </pc:picChg>
        <pc:picChg chg="add del">
          <ac:chgData name="Cristian Opariuc-Dan" userId="3a8daebeb875581d" providerId="LiveId" clId="{A1F69E19-8E8C-4781-9AB8-3C0EF47097AD}" dt="2022-01-19T06:25:36.965" v="344" actId="478"/>
          <ac:picMkLst>
            <pc:docMk/>
            <pc:sldMk cId="1370715062" sldId="285"/>
            <ac:picMk id="5" creationId="{E5AB3E9D-6C00-4370-9526-C4F8168CA712}"/>
          </ac:picMkLst>
        </pc:picChg>
        <pc:picChg chg="add mod">
          <ac:chgData name="Cristian Opariuc-Dan" userId="3a8daebeb875581d" providerId="LiveId" clId="{A1F69E19-8E8C-4781-9AB8-3C0EF47097AD}" dt="2022-01-19T06:31:26.775" v="494" actId="1036"/>
          <ac:picMkLst>
            <pc:docMk/>
            <pc:sldMk cId="1370715062" sldId="285"/>
            <ac:picMk id="7" creationId="{5FCD809D-273D-4E83-B404-AD9B15D910D2}"/>
          </ac:picMkLst>
        </pc:picChg>
        <pc:picChg chg="add mod">
          <ac:chgData name="Cristian Opariuc-Dan" userId="3a8daebeb875581d" providerId="LiveId" clId="{A1F69E19-8E8C-4781-9AB8-3C0EF47097AD}" dt="2022-01-19T06:31:26.775" v="494" actId="1036"/>
          <ac:picMkLst>
            <pc:docMk/>
            <pc:sldMk cId="1370715062" sldId="285"/>
            <ac:picMk id="9" creationId="{CE41DF38-AA23-4AB0-9A0E-0B895D13FEAD}"/>
          </ac:picMkLst>
        </pc:picChg>
        <pc:picChg chg="add mod">
          <ac:chgData name="Cristian Opariuc-Dan" userId="3a8daebeb875581d" providerId="LiveId" clId="{A1F69E19-8E8C-4781-9AB8-3C0EF47097AD}" dt="2022-01-19T06:31:26.775" v="494" actId="1036"/>
          <ac:picMkLst>
            <pc:docMk/>
            <pc:sldMk cId="1370715062" sldId="285"/>
            <ac:picMk id="11" creationId="{431EAC68-9BF6-4A5D-AE9D-E07A5EB93224}"/>
          </ac:picMkLst>
        </pc:picChg>
        <pc:picChg chg="add mod">
          <ac:chgData name="Cristian Opariuc-Dan" userId="3a8daebeb875581d" providerId="LiveId" clId="{A1F69E19-8E8C-4781-9AB8-3C0EF47097AD}" dt="2022-01-19T06:31:26.775" v="494" actId="1036"/>
          <ac:picMkLst>
            <pc:docMk/>
            <pc:sldMk cId="1370715062" sldId="285"/>
            <ac:picMk id="15" creationId="{F92D666F-FE86-4D05-8C6D-FB9252A2B2C2}"/>
          </ac:picMkLst>
        </pc:picChg>
        <pc:picChg chg="add mod">
          <ac:chgData name="Cristian Opariuc-Dan" userId="3a8daebeb875581d" providerId="LiveId" clId="{A1F69E19-8E8C-4781-9AB8-3C0EF47097AD}" dt="2022-01-19T06:31:20.939" v="486" actId="1036"/>
          <ac:picMkLst>
            <pc:docMk/>
            <pc:sldMk cId="1370715062" sldId="285"/>
            <ac:picMk id="17" creationId="{5B65E775-0CF1-4070-80B5-EAB3582C93D8}"/>
          </ac:picMkLst>
        </pc:picChg>
        <pc:picChg chg="del">
          <ac:chgData name="Cristian Opariuc-Dan" userId="3a8daebeb875581d" providerId="LiveId" clId="{A1F69E19-8E8C-4781-9AB8-3C0EF47097AD}" dt="2022-01-19T06:21:25.653" v="313" actId="478"/>
          <ac:picMkLst>
            <pc:docMk/>
            <pc:sldMk cId="1370715062" sldId="285"/>
            <ac:picMk id="1026" creationId="{FBDC4C92-67D2-47A8-B815-E10DFF613562}"/>
          </ac:picMkLst>
        </pc:picChg>
      </pc:sldChg>
      <pc:sldChg chg="del">
        <pc:chgData name="Cristian Opariuc-Dan" userId="3a8daebeb875581d" providerId="LiveId" clId="{A1F69E19-8E8C-4781-9AB8-3C0EF47097AD}" dt="2022-01-19T06:01:42.413" v="63" actId="47"/>
        <pc:sldMkLst>
          <pc:docMk/>
          <pc:sldMk cId="2533440804" sldId="285"/>
        </pc:sldMkLst>
      </pc:sldChg>
      <pc:sldChg chg="del">
        <pc:chgData name="Cristian Opariuc-Dan" userId="3a8daebeb875581d" providerId="LiveId" clId="{A1F69E19-8E8C-4781-9AB8-3C0EF47097AD}" dt="2022-01-19T06:01:38.726" v="60" actId="47"/>
        <pc:sldMkLst>
          <pc:docMk/>
          <pc:sldMk cId="257366745" sldId="286"/>
        </pc:sldMkLst>
      </pc:sldChg>
      <pc:sldChg chg="addSp modSp add mod modAnim">
        <pc:chgData name="Cristian Opariuc-Dan" userId="3a8daebeb875581d" providerId="LiveId" clId="{A1F69E19-8E8C-4781-9AB8-3C0EF47097AD}" dt="2022-01-19T06:45:02.595" v="674" actId="1037"/>
        <pc:sldMkLst>
          <pc:docMk/>
          <pc:sldMk cId="840664726" sldId="286"/>
        </pc:sldMkLst>
        <pc:spChg chg="mod">
          <ac:chgData name="Cristian Opariuc-Dan" userId="3a8daebeb875581d" providerId="LiveId" clId="{A1F69E19-8E8C-4781-9AB8-3C0EF47097AD}" dt="2022-01-19T06:42:40.608" v="598" actId="20577"/>
          <ac:spMkLst>
            <pc:docMk/>
            <pc:sldMk cId="840664726" sldId="286"/>
            <ac:spMk id="14" creationId="{00000000-0000-0000-0000-000000000000}"/>
          </ac:spMkLst>
        </pc:spChg>
        <pc:grpChg chg="add mod">
          <ac:chgData name="Cristian Opariuc-Dan" userId="3a8daebeb875581d" providerId="LiveId" clId="{A1F69E19-8E8C-4781-9AB8-3C0EF47097AD}" dt="2022-01-19T06:36:39.864" v="521" actId="164"/>
          <ac:grpSpMkLst>
            <pc:docMk/>
            <pc:sldMk cId="840664726" sldId="286"/>
            <ac:grpSpMk id="2" creationId="{FA841610-14A1-41E5-B2AF-E5091FAACC41}"/>
          </ac:grpSpMkLst>
        </pc:grpChg>
        <pc:picChg chg="mod">
          <ac:chgData name="Cristian Opariuc-Dan" userId="3a8daebeb875581d" providerId="LiveId" clId="{A1F69E19-8E8C-4781-9AB8-3C0EF47097AD}" dt="2022-01-19T06:36:39.864" v="521" actId="164"/>
          <ac:picMkLst>
            <pc:docMk/>
            <pc:sldMk cId="840664726" sldId="286"/>
            <ac:picMk id="3" creationId="{8F2740A0-BF54-4813-8A90-06BE286BC346}"/>
          </ac:picMkLst>
        </pc:picChg>
        <pc:picChg chg="add mod">
          <ac:chgData name="Cristian Opariuc-Dan" userId="3a8daebeb875581d" providerId="LiveId" clId="{A1F69E19-8E8C-4781-9AB8-3C0EF47097AD}" dt="2022-01-19T06:37:33.652" v="527" actId="1076"/>
          <ac:picMkLst>
            <pc:docMk/>
            <pc:sldMk cId="840664726" sldId="286"/>
            <ac:picMk id="5" creationId="{7ECFB946-456B-4CD4-99C4-768292F8AD8E}"/>
          </ac:picMkLst>
        </pc:picChg>
        <pc:picChg chg="mod">
          <ac:chgData name="Cristian Opariuc-Dan" userId="3a8daebeb875581d" providerId="LiveId" clId="{A1F69E19-8E8C-4781-9AB8-3C0EF47097AD}" dt="2022-01-19T06:36:39.864" v="521" actId="164"/>
          <ac:picMkLst>
            <pc:docMk/>
            <pc:sldMk cId="840664726" sldId="286"/>
            <ac:picMk id="7" creationId="{5FCD809D-273D-4E83-B404-AD9B15D910D2}"/>
          </ac:picMkLst>
        </pc:picChg>
        <pc:picChg chg="add mod">
          <ac:chgData name="Cristian Opariuc-Dan" userId="3a8daebeb875581d" providerId="LiveId" clId="{A1F69E19-8E8C-4781-9AB8-3C0EF47097AD}" dt="2022-01-19T06:39:43.410" v="566" actId="1076"/>
          <ac:picMkLst>
            <pc:docMk/>
            <pc:sldMk cId="840664726" sldId="286"/>
            <ac:picMk id="8" creationId="{F5431F55-94D5-47BA-A563-ED4D75B5E8C0}"/>
          </ac:picMkLst>
        </pc:picChg>
        <pc:picChg chg="mod">
          <ac:chgData name="Cristian Opariuc-Dan" userId="3a8daebeb875581d" providerId="LiveId" clId="{A1F69E19-8E8C-4781-9AB8-3C0EF47097AD}" dt="2022-01-19T06:36:39.864" v="521" actId="164"/>
          <ac:picMkLst>
            <pc:docMk/>
            <pc:sldMk cId="840664726" sldId="286"/>
            <ac:picMk id="9" creationId="{CE41DF38-AA23-4AB0-9A0E-0B895D13FEAD}"/>
          </ac:picMkLst>
        </pc:picChg>
        <pc:picChg chg="mod">
          <ac:chgData name="Cristian Opariuc-Dan" userId="3a8daebeb875581d" providerId="LiveId" clId="{A1F69E19-8E8C-4781-9AB8-3C0EF47097AD}" dt="2022-01-19T06:36:39.864" v="521" actId="164"/>
          <ac:picMkLst>
            <pc:docMk/>
            <pc:sldMk cId="840664726" sldId="286"/>
            <ac:picMk id="11" creationId="{431EAC68-9BF6-4A5D-AE9D-E07A5EB93224}"/>
          </ac:picMkLst>
        </pc:picChg>
        <pc:picChg chg="add mod">
          <ac:chgData name="Cristian Opariuc-Dan" userId="3a8daebeb875581d" providerId="LiveId" clId="{A1F69E19-8E8C-4781-9AB8-3C0EF47097AD}" dt="2022-01-19T06:40:38.800" v="577" actId="1038"/>
          <ac:picMkLst>
            <pc:docMk/>
            <pc:sldMk cId="840664726" sldId="286"/>
            <ac:picMk id="12" creationId="{895AFC55-FC00-4292-B945-953D919F6D8E}"/>
          </ac:picMkLst>
        </pc:picChg>
        <pc:picChg chg="mod">
          <ac:chgData name="Cristian Opariuc-Dan" userId="3a8daebeb875581d" providerId="LiveId" clId="{A1F69E19-8E8C-4781-9AB8-3C0EF47097AD}" dt="2022-01-19T06:36:39.864" v="521" actId="164"/>
          <ac:picMkLst>
            <pc:docMk/>
            <pc:sldMk cId="840664726" sldId="286"/>
            <ac:picMk id="15" creationId="{F92D666F-FE86-4D05-8C6D-FB9252A2B2C2}"/>
          </ac:picMkLst>
        </pc:picChg>
        <pc:picChg chg="mod">
          <ac:chgData name="Cristian Opariuc-Dan" userId="3a8daebeb875581d" providerId="LiveId" clId="{A1F69E19-8E8C-4781-9AB8-3C0EF47097AD}" dt="2022-01-19T06:37:45.410" v="561" actId="1037"/>
          <ac:picMkLst>
            <pc:docMk/>
            <pc:sldMk cId="840664726" sldId="286"/>
            <ac:picMk id="17" creationId="{5B65E775-0CF1-4070-80B5-EAB3582C93D8}"/>
          </ac:picMkLst>
        </pc:picChg>
        <pc:picChg chg="add mod">
          <ac:chgData name="Cristian Opariuc-Dan" userId="3a8daebeb875581d" providerId="LiveId" clId="{A1F69E19-8E8C-4781-9AB8-3C0EF47097AD}" dt="2022-01-19T06:45:02.595" v="674" actId="1037"/>
          <ac:picMkLst>
            <pc:docMk/>
            <pc:sldMk cId="840664726" sldId="286"/>
            <ac:picMk id="18" creationId="{DE926E05-4DD1-4AA9-9DE9-B0D53D5C41B5}"/>
          </ac:picMkLst>
        </pc:picChg>
      </pc:sldChg>
      <pc:sldChg chg="modSp add mod ord modAnim">
        <pc:chgData name="Cristian Opariuc-Dan" userId="3a8daebeb875581d" providerId="LiveId" clId="{A1F69E19-8E8C-4781-9AB8-3C0EF47097AD}" dt="2022-01-21T17:16:48.377" v="2822" actId="14100"/>
        <pc:sldMkLst>
          <pc:docMk/>
          <pc:sldMk cId="2056246753" sldId="287"/>
        </pc:sldMkLst>
        <pc:spChg chg="mod">
          <ac:chgData name="Cristian Opariuc-Dan" userId="3a8daebeb875581d" providerId="LiveId" clId="{A1F69E19-8E8C-4781-9AB8-3C0EF47097AD}" dt="2022-01-21T17:16:48.377" v="2822" actId="14100"/>
          <ac:spMkLst>
            <pc:docMk/>
            <pc:sldMk cId="2056246753" sldId="287"/>
            <ac:spMk id="14" creationId="{00000000-0000-0000-0000-000000000000}"/>
          </ac:spMkLst>
        </pc:spChg>
      </pc:sldChg>
      <pc:sldChg chg="modSp add mod modAnim">
        <pc:chgData name="Cristian Opariuc-Dan" userId="3a8daebeb875581d" providerId="LiveId" clId="{A1F69E19-8E8C-4781-9AB8-3C0EF47097AD}" dt="2022-01-21T17:16:30.170" v="2820" actId="20577"/>
        <pc:sldMkLst>
          <pc:docMk/>
          <pc:sldMk cId="3702057933" sldId="288"/>
        </pc:sldMkLst>
        <pc:spChg chg="mod">
          <ac:chgData name="Cristian Opariuc-Dan" userId="3a8daebeb875581d" providerId="LiveId" clId="{A1F69E19-8E8C-4781-9AB8-3C0EF47097AD}" dt="2022-01-21T16:46:57.765" v="1494" actId="20577"/>
          <ac:spMkLst>
            <pc:docMk/>
            <pc:sldMk cId="3702057933" sldId="288"/>
            <ac:spMk id="13" creationId="{00000000-0000-0000-0000-000000000000}"/>
          </ac:spMkLst>
        </pc:spChg>
        <pc:spChg chg="mod">
          <ac:chgData name="Cristian Opariuc-Dan" userId="3a8daebeb875581d" providerId="LiveId" clId="{A1F69E19-8E8C-4781-9AB8-3C0EF47097AD}" dt="2022-01-21T17:16:30.170" v="2820" actId="20577"/>
          <ac:spMkLst>
            <pc:docMk/>
            <pc:sldMk cId="3702057933" sldId="288"/>
            <ac:spMk id="14" creationId="{00000000-0000-0000-0000-000000000000}"/>
          </ac:spMkLst>
        </pc:spChg>
      </pc:sldChg>
      <pc:sldChg chg="modSp add mod modAnim">
        <pc:chgData name="Cristian Opariuc-Dan" userId="3a8daebeb875581d" providerId="LiveId" clId="{A1F69E19-8E8C-4781-9AB8-3C0EF47097AD}" dt="2022-01-21T17:15:53.684" v="2818" actId="1076"/>
        <pc:sldMkLst>
          <pc:docMk/>
          <pc:sldMk cId="1318265026" sldId="289"/>
        </pc:sldMkLst>
        <pc:spChg chg="mod">
          <ac:chgData name="Cristian Opariuc-Dan" userId="3a8daebeb875581d" providerId="LiveId" clId="{A1F69E19-8E8C-4781-9AB8-3C0EF47097AD}" dt="2022-01-21T17:03:18.156" v="2270" actId="20577"/>
          <ac:spMkLst>
            <pc:docMk/>
            <pc:sldMk cId="1318265026" sldId="289"/>
            <ac:spMk id="13" creationId="{00000000-0000-0000-0000-000000000000}"/>
          </ac:spMkLst>
        </pc:spChg>
        <pc:spChg chg="mod">
          <ac:chgData name="Cristian Opariuc-Dan" userId="3a8daebeb875581d" providerId="LiveId" clId="{A1F69E19-8E8C-4781-9AB8-3C0EF47097AD}" dt="2022-01-21T17:15:49.369" v="2817" actId="14100"/>
          <ac:spMkLst>
            <pc:docMk/>
            <pc:sldMk cId="1318265026" sldId="289"/>
            <ac:spMk id="14" creationId="{00000000-0000-0000-0000-000000000000}"/>
          </ac:spMkLst>
        </pc:spChg>
        <pc:picChg chg="mod">
          <ac:chgData name="Cristian Opariuc-Dan" userId="3a8daebeb875581d" providerId="LiveId" clId="{A1F69E19-8E8C-4781-9AB8-3C0EF47097AD}" dt="2022-01-21T17:15:53.684" v="2818" actId="1076"/>
          <ac:picMkLst>
            <pc:docMk/>
            <pc:sldMk cId="1318265026" sldId="289"/>
            <ac:picMk id="1026" creationId="{FBDC4C92-67D2-47A8-B815-E10DFF61356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EE0752-5176-4532-977D-29C9029F99D6}" type="datetime1">
              <a:rPr lang="ro-RO" smtClean="0"/>
              <a:t>10.02.2022</a:t>
            </a:fld>
            <a:endParaRPr lang="ro-RO"/>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ro-RO"/>
              <a:t>‹#›</a:t>
            </a:fld>
            <a:endParaRPr lang="ro-RO"/>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32BE9A-0B27-4905-8419-4A04B8F2759A}" type="datetime1">
              <a:rPr lang="ro-RO" noProof="0" smtClean="0"/>
              <a:t>10.02.2022</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ro-RO" noProof="0"/>
              <a:t>‹#›</a:t>
            </a:fld>
            <a:endParaRPr lang="ro-RO"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r>
              <a:rPr lang="ro-RO" b="1" i="1">
                <a:latin typeface="Arial" pitchFamily="34" charset="0"/>
                <a:cs typeface="Arial" pitchFamily="34" charset="0"/>
              </a:rPr>
              <a:t>NOTĂ:</a:t>
            </a:r>
          </a:p>
          <a:p>
            <a:pPr rtl="0"/>
            <a:r>
              <a:rPr lang="ro-RO" i="1">
                <a:latin typeface="Arial" pitchFamily="34" charset="0"/>
                <a:cs typeface="Arial" pitchFamily="34" charset="0"/>
              </a:rPr>
              <a:t>Pentru a modifica imaginea de pe acest diapozitiv, selectați-o și ștergeți-o. Apoi faceți clic pe pictograma Imagini din substituent pentru a insera propria imagine.</a:t>
            </a:r>
          </a:p>
        </p:txBody>
      </p:sp>
      <p:sp>
        <p:nvSpPr>
          <p:cNvPr id="4" name="Substituent număr diapozitiv 3"/>
          <p:cNvSpPr>
            <a:spLocks noGrp="1"/>
          </p:cNvSpPr>
          <p:nvPr>
            <p:ph type="sldNum" sz="quarter" idx="10"/>
          </p:nvPr>
        </p:nvSpPr>
        <p:spPr/>
        <p:txBody>
          <a:bodyPr rtlCol="0"/>
          <a:lstStyle/>
          <a:p>
            <a:pPr rtl="0"/>
            <a:fld id="{0A3C37BE-C303-496D-B5CD-85F2937540FC}" type="slidenum">
              <a:rPr lang="ro-RO" smtClean="0"/>
              <a:t>1</a:t>
            </a:fld>
            <a:endParaRPr lang="ro-RO"/>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10</a:t>
            </a:fld>
            <a:endParaRPr lang="ro-RO"/>
          </a:p>
        </p:txBody>
      </p:sp>
    </p:spTree>
    <p:extLst>
      <p:ext uri="{BB962C8B-B14F-4D97-AF65-F5344CB8AC3E}">
        <p14:creationId xmlns:p14="http://schemas.microsoft.com/office/powerpoint/2010/main" val="86027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11</a:t>
            </a:fld>
            <a:endParaRPr lang="ro-RO"/>
          </a:p>
        </p:txBody>
      </p:sp>
    </p:spTree>
    <p:extLst>
      <p:ext uri="{BB962C8B-B14F-4D97-AF65-F5344CB8AC3E}">
        <p14:creationId xmlns:p14="http://schemas.microsoft.com/office/powerpoint/2010/main" val="847673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12</a:t>
            </a:fld>
            <a:endParaRPr lang="ro-RO"/>
          </a:p>
        </p:txBody>
      </p:sp>
    </p:spTree>
    <p:extLst>
      <p:ext uri="{BB962C8B-B14F-4D97-AF65-F5344CB8AC3E}">
        <p14:creationId xmlns:p14="http://schemas.microsoft.com/office/powerpoint/2010/main" val="195560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13</a:t>
            </a:fld>
            <a:endParaRPr lang="ro-RO"/>
          </a:p>
        </p:txBody>
      </p:sp>
    </p:spTree>
    <p:extLst>
      <p:ext uri="{BB962C8B-B14F-4D97-AF65-F5344CB8AC3E}">
        <p14:creationId xmlns:p14="http://schemas.microsoft.com/office/powerpoint/2010/main" val="2122739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14</a:t>
            </a:fld>
            <a:endParaRPr lang="ro-RO"/>
          </a:p>
        </p:txBody>
      </p:sp>
    </p:spTree>
    <p:extLst>
      <p:ext uri="{BB962C8B-B14F-4D97-AF65-F5344CB8AC3E}">
        <p14:creationId xmlns:p14="http://schemas.microsoft.com/office/powerpoint/2010/main" val="482417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15</a:t>
            </a:fld>
            <a:endParaRPr lang="ro-RO"/>
          </a:p>
        </p:txBody>
      </p:sp>
    </p:spTree>
    <p:extLst>
      <p:ext uri="{BB962C8B-B14F-4D97-AF65-F5344CB8AC3E}">
        <p14:creationId xmlns:p14="http://schemas.microsoft.com/office/powerpoint/2010/main" val="235162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16</a:t>
            </a:fld>
            <a:endParaRPr lang="ro-RO"/>
          </a:p>
        </p:txBody>
      </p:sp>
    </p:spTree>
    <p:extLst>
      <p:ext uri="{BB962C8B-B14F-4D97-AF65-F5344CB8AC3E}">
        <p14:creationId xmlns:p14="http://schemas.microsoft.com/office/powerpoint/2010/main" val="354761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2</a:t>
            </a:fld>
            <a:endParaRPr lang="ro-RO"/>
          </a:p>
        </p:txBody>
      </p:sp>
    </p:spTree>
    <p:extLst>
      <p:ext uri="{BB962C8B-B14F-4D97-AF65-F5344CB8AC3E}">
        <p14:creationId xmlns:p14="http://schemas.microsoft.com/office/powerpoint/2010/main" val="274697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3</a:t>
            </a:fld>
            <a:endParaRPr lang="ro-RO"/>
          </a:p>
        </p:txBody>
      </p:sp>
    </p:spTree>
    <p:extLst>
      <p:ext uri="{BB962C8B-B14F-4D97-AF65-F5344CB8AC3E}">
        <p14:creationId xmlns:p14="http://schemas.microsoft.com/office/powerpoint/2010/main" val="2094975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4</a:t>
            </a:fld>
            <a:endParaRPr lang="ro-RO"/>
          </a:p>
        </p:txBody>
      </p:sp>
    </p:spTree>
    <p:extLst>
      <p:ext uri="{BB962C8B-B14F-4D97-AF65-F5344CB8AC3E}">
        <p14:creationId xmlns:p14="http://schemas.microsoft.com/office/powerpoint/2010/main" val="306286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5</a:t>
            </a:fld>
            <a:endParaRPr lang="ro-RO"/>
          </a:p>
        </p:txBody>
      </p:sp>
    </p:spTree>
    <p:extLst>
      <p:ext uri="{BB962C8B-B14F-4D97-AF65-F5344CB8AC3E}">
        <p14:creationId xmlns:p14="http://schemas.microsoft.com/office/powerpoint/2010/main" val="331704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6</a:t>
            </a:fld>
            <a:endParaRPr lang="ro-RO"/>
          </a:p>
        </p:txBody>
      </p:sp>
    </p:spTree>
    <p:extLst>
      <p:ext uri="{BB962C8B-B14F-4D97-AF65-F5344CB8AC3E}">
        <p14:creationId xmlns:p14="http://schemas.microsoft.com/office/powerpoint/2010/main" val="175958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7</a:t>
            </a:fld>
            <a:endParaRPr lang="ro-RO"/>
          </a:p>
        </p:txBody>
      </p:sp>
    </p:spTree>
    <p:extLst>
      <p:ext uri="{BB962C8B-B14F-4D97-AF65-F5344CB8AC3E}">
        <p14:creationId xmlns:p14="http://schemas.microsoft.com/office/powerpoint/2010/main" val="312265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8</a:t>
            </a:fld>
            <a:endParaRPr lang="ro-RO"/>
          </a:p>
        </p:txBody>
      </p:sp>
    </p:spTree>
    <p:extLst>
      <p:ext uri="{BB962C8B-B14F-4D97-AF65-F5344CB8AC3E}">
        <p14:creationId xmlns:p14="http://schemas.microsoft.com/office/powerpoint/2010/main" val="341306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9</a:t>
            </a:fld>
            <a:endParaRPr lang="ro-RO"/>
          </a:p>
        </p:txBody>
      </p:sp>
    </p:spTree>
    <p:extLst>
      <p:ext uri="{BB962C8B-B14F-4D97-AF65-F5344CB8AC3E}">
        <p14:creationId xmlns:p14="http://schemas.microsoft.com/office/powerpoint/2010/main" val="26932950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pic>
        <p:nvPicPr>
          <p:cNvPr id="11" name="Imagin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u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ro-RO" noProof="0"/>
              <a:t>Faceți clic pentru a edita stilul de titlu coordonator</a:t>
            </a:r>
          </a:p>
        </p:txBody>
      </p:sp>
      <p:sp>
        <p:nvSpPr>
          <p:cNvPr id="3" name="Subtitlu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o-RO" noProof="0"/>
              <a:t>Faceți clic pentru a edita stilul de subtitlu coordonator</a:t>
            </a:r>
          </a:p>
        </p:txBody>
      </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
        <p:nvSpPr>
          <p:cNvPr id="4" name="Substituent dată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6BAA7E3D-6D18-41D6-8AA8-CBD641C86608}" type="datetime1">
              <a:rPr lang="ro-RO" noProof="0" smtClean="0"/>
              <a:t>10.02.2022</a:t>
            </a:fld>
            <a:endParaRPr lang="ro-RO" noProof="0"/>
          </a:p>
        </p:txBody>
      </p:sp>
      <p:sp>
        <p:nvSpPr>
          <p:cNvPr id="5" name="Substituent subsol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ro-RO" noProof="0"/>
          </a:p>
        </p:txBody>
      </p:sp>
      <p:sp>
        <p:nvSpPr>
          <p:cNvPr id="6" name="Substituent număr diapozitiv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ro-RO" noProof="0" smtClean="0"/>
              <a:pPr rtl="0"/>
              <a:t>‹#›</a:t>
            </a:fld>
            <a:endParaRPr lang="ro-RO"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ro-RO" noProof="0"/>
              <a:t>Faceți clic pentru a edita stilul de titlu coordonator</a:t>
            </a:r>
          </a:p>
        </p:txBody>
      </p:sp>
      <p:sp>
        <p:nvSpPr>
          <p:cNvPr id="4" name="Substituent text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dirty="0"/>
              <a:t>Faceți clic pentru a edita stilurile de text coordonator</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o-RO" noProof="0"/>
              <a:t>Faceți clic pe pictogramă pentru a adăuga o imagine</a:t>
            </a:r>
          </a:p>
        </p:txBody>
      </p:sp>
      <p:sp>
        <p:nvSpPr>
          <p:cNvPr id="5" name="Substituent dată 4"/>
          <p:cNvSpPr>
            <a:spLocks noGrp="1"/>
          </p:cNvSpPr>
          <p:nvPr>
            <p:ph type="dt" sz="half" idx="10"/>
          </p:nvPr>
        </p:nvSpPr>
        <p:spPr/>
        <p:txBody>
          <a:bodyPr rtlCol="0"/>
          <a:lstStyle/>
          <a:p>
            <a:pPr rtl="0"/>
            <a:fld id="{77892B81-ED36-448B-A927-0FC0851CEF47}" type="datetime1">
              <a:rPr lang="ro-RO" noProof="0" smtClean="0"/>
              <a:t>10.02.2022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text vertical 2"/>
          <p:cNvSpPr>
            <a:spLocks noGrp="1"/>
          </p:cNvSpPr>
          <p:nvPr>
            <p:ph type="body" orient="vert" idx="1" hasCustomPrompt="1"/>
          </p:nvPr>
        </p:nvSpPr>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9E418832-094B-4921-98ED-0FA3845EC1C4}" type="datetime1">
              <a:rPr lang="ro-RO" noProof="0" smtClean="0"/>
              <a:t>10.02.2022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hasCustomPrompt="1"/>
          </p:nvPr>
        </p:nvSpPr>
        <p:spPr>
          <a:xfrm>
            <a:off x="9372600" y="365125"/>
            <a:ext cx="1714500" cy="5811838"/>
          </a:xfrm>
        </p:spPr>
        <p:txBody>
          <a:bodyPr vert="eaVert" rtlCol="0"/>
          <a:lstStyle/>
          <a:p>
            <a:pPr rtl="0"/>
            <a:r>
              <a:rPr lang="ro-RO" noProof="0"/>
              <a:t>Clic pentru editare stil titlu Coordonator</a:t>
            </a:r>
          </a:p>
        </p:txBody>
      </p:sp>
      <p:sp>
        <p:nvSpPr>
          <p:cNvPr id="3" name="Substituent text vertical 2"/>
          <p:cNvSpPr>
            <a:spLocks noGrp="1"/>
          </p:cNvSpPr>
          <p:nvPr>
            <p:ph type="body" orient="vert" idx="1" hasCustomPrompt="1"/>
          </p:nvPr>
        </p:nvSpPr>
        <p:spPr>
          <a:xfrm>
            <a:off x="1104900" y="365125"/>
            <a:ext cx="8098896" cy="5811838"/>
          </a:xfrm>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3D9AD37F-871B-45B3-886D-A374B3280DF8}" type="datetime1">
              <a:rPr lang="ro-RO" noProof="0" smtClean="0"/>
              <a:t>10.02.2022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grpSp>
        <p:nvGrpSpPr>
          <p:cNvPr id="7" name="Grup 6"/>
          <p:cNvGrpSpPr/>
          <p:nvPr/>
        </p:nvGrpSpPr>
        <p:grpSpPr>
          <a:xfrm rot="5400000">
            <a:off x="6514047" y="3228843"/>
            <a:ext cx="5632704" cy="84403"/>
            <a:chOff x="1073150" y="1219201"/>
            <a:chExt cx="10058400" cy="63125"/>
          </a:xfrm>
        </p:grpSpPr>
        <p:cxnSp>
          <p:nvCxnSpPr>
            <p:cNvPr id="8" name="Conector drep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drep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conținut 2"/>
          <p:cNvSpPr>
            <a:spLocks noGrp="1"/>
          </p:cNvSpPr>
          <p:nvPr>
            <p:ph idx="1" hasCustomPrompt="1"/>
          </p:nvPr>
        </p:nvSpPr>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9AF4EF84-A321-401E-A17B-C62A720BFED0}" type="datetime1">
              <a:rPr lang="ro-RO" noProof="0" smtClean="0"/>
              <a:t>10.02.2022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zitiv titlu cu imagine">
    <p:spTree>
      <p:nvGrpSpPr>
        <p:cNvPr id="1" name=""/>
        <p:cNvGrpSpPr/>
        <p:nvPr/>
      </p:nvGrpSpPr>
      <p:grpSpPr>
        <a:xfrm>
          <a:off x="0" y="0"/>
          <a:ext cx="0" cy="0"/>
          <a:chOff x="0" y="0"/>
          <a:chExt cx="0" cy="0"/>
        </a:xfrm>
      </p:grpSpPr>
      <p:sp>
        <p:nvSpPr>
          <p:cNvPr id="2" name="Titlu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ro-RO" noProof="0"/>
              <a:t>Faceți clic pentru a edita stilul de titlu coordonator</a:t>
            </a:r>
          </a:p>
        </p:txBody>
      </p:sp>
      <p:sp>
        <p:nvSpPr>
          <p:cNvPr id="3" name="Subtitlu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o-RO" noProof="0"/>
              <a:t>Faceți clic pentru a edita stilul de subtitlu coordonator</a:t>
            </a:r>
          </a:p>
        </p:txBody>
      </p:sp>
      <p:sp>
        <p:nvSpPr>
          <p:cNvPr id="11" name="Substituent imagine 10" descr="Un substituent gol pentru a adăuga o imagine. Faceți clic pe substituent și selectați imaginea pe care doriți s-o adăugați."/>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ro-RO" noProof="0"/>
              <a:t>Faceți clic pe pictogramă pentru a adăuga o imagine</a:t>
            </a:r>
          </a:p>
        </p:txBody>
      </p:sp>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4" name="Grup 13"/>
          <p:cNvGrpSpPr/>
          <p:nvPr/>
        </p:nvGrpSpPr>
        <p:grpSpPr>
          <a:xfrm>
            <a:off x="0" y="1143000"/>
            <a:ext cx="12192000" cy="63125"/>
            <a:chOff x="507492" y="1501519"/>
            <a:chExt cx="8129016" cy="63125"/>
          </a:xfrm>
        </p:grpSpPr>
        <p:cxnSp>
          <p:nvCxnSpPr>
            <p:cNvPr id="15" name="Conector drep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drep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in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 12"/>
          <p:cNvGrpSpPr/>
          <p:nvPr/>
        </p:nvGrpSpPr>
        <p:grpSpPr>
          <a:xfrm rot="10800000">
            <a:off x="0" y="5645510"/>
            <a:ext cx="12192000" cy="63125"/>
            <a:chOff x="507492" y="1501519"/>
            <a:chExt cx="8129016" cy="63125"/>
          </a:xfrm>
        </p:grpSpPr>
        <p:cxnSp>
          <p:nvCxnSpPr>
            <p:cNvPr id="17" name="Conector drep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drep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up 7"/>
          <p:cNvGrpSpPr/>
          <p:nvPr/>
        </p:nvGrpSpPr>
        <p:grpSpPr>
          <a:xfrm>
            <a:off x="0" y="2514600"/>
            <a:ext cx="12192000" cy="3194035"/>
            <a:chOff x="647402" y="2514600"/>
            <a:chExt cx="10838688" cy="3194035"/>
          </a:xfrm>
        </p:grpSpPr>
        <p:grpSp>
          <p:nvGrpSpPr>
            <p:cNvPr id="9" name="Grup 8"/>
            <p:cNvGrpSpPr/>
            <p:nvPr/>
          </p:nvGrpSpPr>
          <p:grpSpPr>
            <a:xfrm>
              <a:off x="647402" y="2514600"/>
              <a:ext cx="10838688" cy="63125"/>
              <a:chOff x="507492" y="1501519"/>
              <a:chExt cx="8129016" cy="63125"/>
            </a:xfrm>
          </p:grpSpPr>
          <p:cxnSp>
            <p:nvCxnSpPr>
              <p:cNvPr id="14" name="Conector drep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drep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Dreptunghi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1" name="Grup 10"/>
            <p:cNvGrpSpPr/>
            <p:nvPr/>
          </p:nvGrpSpPr>
          <p:grpSpPr>
            <a:xfrm rot="10800000">
              <a:off x="647402" y="5645510"/>
              <a:ext cx="10838688" cy="63125"/>
              <a:chOff x="507492" y="1501519"/>
              <a:chExt cx="8129016" cy="63125"/>
            </a:xfrm>
          </p:grpSpPr>
          <p:cxnSp>
            <p:nvCxnSpPr>
              <p:cNvPr id="12" name="Conector drep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drep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in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u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ro-RO" noProof="0"/>
              <a:t>Faceți clic pentru a edita stilul de titlu coordonator</a:t>
            </a:r>
          </a:p>
        </p:txBody>
      </p:sp>
      <p:sp>
        <p:nvSpPr>
          <p:cNvPr id="3" name="Substituent text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D8C90F6F-A873-408C-9616-8249541C37E4}" type="datetime1">
              <a:rPr lang="ro-RO" noProof="0" smtClean="0"/>
              <a:t>10.02.2022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conținut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FD92CBC0-D519-47C6-B2A2-3CEBBD88DA44}" type="datetime1">
              <a:rPr lang="ro-RO" noProof="0" smtClean="0"/>
              <a:t>10.02.2022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noProof="0"/>
              <a:t>Clic pentru editare stil titlu Coordonator</a:t>
            </a:r>
          </a:p>
        </p:txBody>
      </p:sp>
      <p:sp>
        <p:nvSpPr>
          <p:cNvPr id="3" name="Substituent text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4" name="Substituent conținut 3"/>
          <p:cNvSpPr>
            <a:spLocks noGrp="1"/>
          </p:cNvSpPr>
          <p:nvPr>
            <p:ph sz="half" idx="2" hasCustomPrompt="1"/>
          </p:nvPr>
        </p:nvSpPr>
        <p:spPr>
          <a:xfrm>
            <a:off x="110490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6" name="Substituent conținut 5"/>
          <p:cNvSpPr>
            <a:spLocks noGrp="1"/>
          </p:cNvSpPr>
          <p:nvPr>
            <p:ph sz="quarter" idx="4" hasCustomPrompt="1"/>
          </p:nvPr>
        </p:nvSpPr>
        <p:spPr>
          <a:xfrm>
            <a:off x="616611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553E43E9-5450-4CF6-9321-9FBC4696493E}" type="datetime1">
              <a:rPr lang="ro-RO" noProof="0" smtClean="0"/>
              <a:t>10.02.2022</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dată 2"/>
          <p:cNvSpPr>
            <a:spLocks noGrp="1"/>
          </p:cNvSpPr>
          <p:nvPr>
            <p:ph type="dt" sz="half" idx="10"/>
          </p:nvPr>
        </p:nvSpPr>
        <p:spPr/>
        <p:txBody>
          <a:bodyPr rtlCol="0"/>
          <a:lstStyle/>
          <a:p>
            <a:pPr rtl="0"/>
            <a:fld id="{D08D964B-2029-4D93-9486-E067FADDAB9A}" type="datetime1">
              <a:rPr lang="ro-RO" noProof="0" smtClean="0"/>
              <a:t>10.02.2022</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6F666E9E-A582-43A7-BD4C-BCFD766EA91F}" type="datetime1">
              <a:rPr lang="ro-RO" noProof="0" smtClean="0"/>
              <a:t>10.02.2022</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ro-RO" noProof="0"/>
              <a:t>Faceți clic pentru a edita stilul de titlu coordonator</a:t>
            </a:r>
          </a:p>
        </p:txBody>
      </p:sp>
      <p:sp>
        <p:nvSpPr>
          <p:cNvPr id="4" name="Substituent text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Faceți clic pentru a edita stilurile de text coordonator</a:t>
            </a:r>
          </a:p>
        </p:txBody>
      </p:sp>
      <p:sp>
        <p:nvSpPr>
          <p:cNvPr id="3" name="Substituent conținut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CF42B096-261B-454B-A5C0-8C607729FE30}" type="datetime1">
              <a:rPr lang="ro-RO" noProof="0" smtClean="0"/>
              <a:t>10.02.2022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ro-RO" noProof="0"/>
              <a:t>Clic pentru editare stil titlu Coordonator</a:t>
            </a:r>
          </a:p>
        </p:txBody>
      </p:sp>
      <p:sp>
        <p:nvSpPr>
          <p:cNvPr id="3" name="Substituent text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a:p>
            <a:pPr lvl="5" rtl="0"/>
            <a:r>
              <a:rPr lang="ro-RO" noProof="0"/>
              <a:t>Al șaselea nivel</a:t>
            </a:r>
          </a:p>
          <a:p>
            <a:pPr lvl="6" rtl="0"/>
            <a:r>
              <a:rPr lang="ro-RO" noProof="0"/>
              <a:t>Al șaptelea nivel</a:t>
            </a:r>
          </a:p>
          <a:p>
            <a:pPr lvl="7" rtl="0"/>
            <a:r>
              <a:rPr lang="ro-RO" noProof="0"/>
              <a:t>Al optulea nivel</a:t>
            </a:r>
          </a:p>
          <a:p>
            <a:pPr lvl="8" rtl="0"/>
            <a:r>
              <a:rPr lang="ro-RO" noProof="0"/>
              <a:t>Al nouălea nivel</a:t>
            </a:r>
          </a:p>
        </p:txBody>
      </p:sp>
      <p:sp>
        <p:nvSpPr>
          <p:cNvPr id="4" name="Substituent dată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BE257FC5-6C56-4796-A180-1780A0A6DBB8}" type="datetime1">
              <a:rPr lang="ro-RO" noProof="0" smtClean="0"/>
              <a:t>10.02.2022</a:t>
            </a:fld>
            <a:endParaRPr lang="ro-RO" noProof="0"/>
          </a:p>
        </p:txBody>
      </p:sp>
      <p:sp>
        <p:nvSpPr>
          <p:cNvPr id="5" name="Substituent subsol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ro-RO" noProof="0"/>
          </a:p>
        </p:txBody>
      </p:sp>
      <p:sp>
        <p:nvSpPr>
          <p:cNvPr id="6" name="Substituent număr diapozitiv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ro-RO" noProof="0" smtClean="0"/>
              <a:pPr rtl="0"/>
              <a:t>‹#›</a:t>
            </a:fld>
            <a:endParaRPr lang="ro-RO" noProof="0"/>
          </a:p>
        </p:txBody>
      </p:sp>
      <p:grpSp>
        <p:nvGrpSpPr>
          <p:cNvPr id="15" name="Grup 14"/>
          <p:cNvGrpSpPr/>
          <p:nvPr/>
        </p:nvGrpSpPr>
        <p:grpSpPr>
          <a:xfrm>
            <a:off x="1103376" y="1219201"/>
            <a:ext cx="9985248" cy="84403"/>
            <a:chOff x="1073150" y="1219201"/>
            <a:chExt cx="10058400" cy="63125"/>
          </a:xfrm>
        </p:grpSpPr>
        <p:cxnSp>
          <p:nvCxnSpPr>
            <p:cNvPr id="13" name="Conector drep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drep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5"/>
          <p:cNvSpPr>
            <a:spLocks noGrp="1"/>
          </p:cNvSpPr>
          <p:nvPr>
            <p:ph type="ctrTitle"/>
          </p:nvPr>
        </p:nvSpPr>
        <p:spPr>
          <a:xfrm>
            <a:off x="166357" y="2254601"/>
            <a:ext cx="6677636" cy="1317071"/>
          </a:xfrm>
        </p:spPr>
        <p:txBody>
          <a:bodyPr rtlCol="0" anchor="ctr">
            <a:normAutofit fontScale="90000"/>
          </a:bodyPr>
          <a:lstStyle/>
          <a:p>
            <a:pPr algn="ctr" rtl="0"/>
            <a:r>
              <a:rPr lang="ro-RO" sz="4000" b="1" dirty="0">
                <a:effectLst>
                  <a:outerShdw blurRad="38100" dist="38100" dir="2700000" algn="tl">
                    <a:srgbClr val="000000">
                      <a:alpha val="43137"/>
                    </a:srgbClr>
                  </a:outerShdw>
                </a:effectLst>
              </a:rPr>
              <a:t>Școala de </a:t>
            </a:r>
            <a:r>
              <a:rPr lang="en-US" sz="4000" b="1" dirty="0">
                <a:effectLst>
                  <a:outerShdw blurRad="38100" dist="38100" dir="2700000" algn="tl">
                    <a:srgbClr val="000000">
                      <a:alpha val="43137"/>
                    </a:srgbClr>
                  </a:outerShdw>
                </a:effectLst>
              </a:rPr>
              <a:t>IARN</a:t>
            </a:r>
            <a:r>
              <a:rPr lang="ro-RO" sz="4000" b="1" dirty="0">
                <a:effectLst>
                  <a:outerShdw blurRad="38100" dist="38100" dir="2700000" algn="tl">
                    <a:srgbClr val="000000">
                      <a:alpha val="43137"/>
                    </a:srgbClr>
                  </a:outerShdw>
                </a:effectLst>
              </a:rPr>
              <a:t>Ă Iași, 2022</a:t>
            </a:r>
            <a:br>
              <a:rPr lang="ro-RO" dirty="0"/>
            </a:br>
            <a:r>
              <a:rPr lang="ro-RO" sz="2200" i="1" dirty="0">
                <a:effectLst>
                  <a:outerShdw blurRad="38100" dist="38100" dir="2700000" algn="tl">
                    <a:srgbClr val="000000">
                      <a:alpha val="43137"/>
                    </a:srgbClr>
                  </a:outerShdw>
                </a:effectLst>
              </a:rPr>
              <a:t>Meta-analiza în limbajul R</a:t>
            </a:r>
            <a:endParaRPr lang="ro-RO" i="1" dirty="0">
              <a:effectLst>
                <a:outerShdw blurRad="38100" dist="38100" dir="2700000" algn="tl">
                  <a:srgbClr val="000000">
                    <a:alpha val="43137"/>
                  </a:srgbClr>
                </a:outerShdw>
              </a:effectLst>
            </a:endParaRPr>
          </a:p>
        </p:txBody>
      </p:sp>
      <p:sp>
        <p:nvSpPr>
          <p:cNvPr id="7" name="Subtitlu 6"/>
          <p:cNvSpPr>
            <a:spLocks noGrp="1"/>
          </p:cNvSpPr>
          <p:nvPr>
            <p:ph type="subTitle" idx="1"/>
          </p:nvPr>
        </p:nvSpPr>
        <p:spPr>
          <a:xfrm>
            <a:off x="234892" y="3429001"/>
            <a:ext cx="6507740" cy="2158068"/>
          </a:xfrm>
        </p:spPr>
        <p:txBody>
          <a:bodyPr rtlCol="0">
            <a:normAutofit/>
          </a:bodyPr>
          <a:lstStyle/>
          <a:p>
            <a:pPr algn="ctr" rtl="0">
              <a:spcAft>
                <a:spcPts val="600"/>
              </a:spcAft>
            </a:pPr>
            <a:r>
              <a:rPr lang="ro-RO" b="1" dirty="0">
                <a:effectLst>
                  <a:outerShdw blurRad="38100" dist="38100" dir="2700000" algn="tl">
                    <a:srgbClr val="000000">
                      <a:alpha val="43137"/>
                    </a:srgbClr>
                  </a:outerShdw>
                </a:effectLst>
              </a:rPr>
              <a:t>Ziua 3 – Codarea studiilor</a:t>
            </a:r>
          </a:p>
          <a:p>
            <a:pPr marL="285750" indent="-285750" algn="just" rtl="0">
              <a:buFont typeface="Arial" panose="020B0604020202020204" pitchFamily="34" charset="0"/>
              <a:buChar char="•"/>
            </a:pPr>
            <a:r>
              <a:rPr lang="ro-RO" dirty="0"/>
              <a:t>Ce caracteristici ale studiilor se pot coda</a:t>
            </a:r>
          </a:p>
          <a:p>
            <a:pPr marL="285750" indent="-285750" algn="just" rtl="0">
              <a:buFont typeface="Arial" panose="020B0604020202020204" pitchFamily="34" charset="0"/>
              <a:buChar char="•"/>
            </a:pPr>
            <a:r>
              <a:rPr lang="ro-RO" dirty="0"/>
              <a:t>Cum arată un set de date utilizabil în meta-analiză</a:t>
            </a:r>
          </a:p>
          <a:p>
            <a:pPr marL="285750" indent="-285750" algn="just" rtl="0">
              <a:buFont typeface="Arial" panose="020B0604020202020204" pitchFamily="34" charset="0"/>
              <a:buChar char="•"/>
            </a:pPr>
            <a:r>
              <a:rPr lang="ro-RO" dirty="0"/>
              <a:t>Care sunt criteriile unei codări eficiente</a:t>
            </a:r>
          </a:p>
          <a:p>
            <a:pPr marL="285750" indent="-285750" algn="just" rtl="0">
              <a:buFont typeface="Arial" panose="020B0604020202020204" pitchFamily="34" charset="0"/>
              <a:buChar char="•"/>
            </a:pPr>
            <a:r>
              <a:rPr lang="ro-RO" dirty="0"/>
              <a:t>Cum se realizează codarea caracteristicilor studiilor</a:t>
            </a:r>
          </a:p>
          <a:p>
            <a:pPr marL="285750" indent="-285750" algn="just" rtl="0">
              <a:buFont typeface="Arial" panose="020B0604020202020204" pitchFamily="34" charset="0"/>
              <a:buChar char="•"/>
            </a:pPr>
            <a:r>
              <a:rPr lang="ro-RO" dirty="0"/>
              <a:t>Cum se realizează codarea mărimii efectelor</a:t>
            </a:r>
          </a:p>
          <a:p>
            <a:pPr marL="285750" indent="-285750" algn="just" rtl="0">
              <a:buFont typeface="Arial" panose="020B0604020202020204" pitchFamily="34" charset="0"/>
              <a:buChar char="•"/>
            </a:pPr>
            <a:r>
              <a:rPr lang="ro-RO" dirty="0"/>
              <a:t>Utilizarea limbajului R pentru codarea studiilor</a:t>
            </a:r>
          </a:p>
        </p:txBody>
      </p:sp>
      <p:pic>
        <p:nvPicPr>
          <p:cNvPr id="4" name="Substituent imagine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618" b="9618"/>
          <a:stretch/>
        </p:blipFill>
        <p:spPr>
          <a:xfrm>
            <a:off x="6981063" y="1310656"/>
            <a:ext cx="5210937" cy="42086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467724"/>
            <a:ext cx="7964425" cy="4322036"/>
          </a:xfrm>
        </p:spPr>
        <p:txBody>
          <a:bodyPr rtlCol="0">
            <a:normAutofit lnSpcReduction="10000"/>
          </a:bodyPr>
          <a:lstStyle/>
          <a:p>
            <a:pPr algn="just"/>
            <a:r>
              <a:rPr lang="ro-RO" b="1" dirty="0"/>
              <a:t>Diferența standardizată între medii – d, g, δ</a:t>
            </a:r>
          </a:p>
          <a:p>
            <a:pPr lvl="1" algn="just"/>
            <a:r>
              <a:rPr lang="ro-RO" dirty="0"/>
              <a:t>„d” și „g” folosesc aceeași expresie de calcul pentru mărimea efectului, relația de la numitor fiind numită abatere standard „</a:t>
            </a:r>
            <a:r>
              <a:rPr lang="en-US" dirty="0"/>
              <a:t>pooled</a:t>
            </a:r>
            <a:r>
              <a:rPr lang="ro-RO" dirty="0"/>
              <a:t>”</a:t>
            </a:r>
          </a:p>
          <a:p>
            <a:pPr lvl="1" algn="just"/>
            <a:r>
              <a:rPr lang="ro-RO" dirty="0"/>
              <a:t>„g” Glass reprezintă o mărime a efectului utilizată atunci când studiul raportează grup de control</a:t>
            </a:r>
          </a:p>
          <a:p>
            <a:pPr lvl="1" algn="just"/>
            <a:r>
              <a:rPr lang="ro-RO" dirty="0"/>
              <a:t>Grupului martor ceste poziționat primul, efectele negative fiind relevante pentru succesul intervenției</a:t>
            </a:r>
          </a:p>
          <a:p>
            <a:pPr lvl="1" algn="just"/>
            <a:r>
              <a:rPr lang="ro-RO" b="1" dirty="0"/>
              <a:t>Sunt exprimate în abateri standard</a:t>
            </a:r>
            <a:r>
              <a:rPr lang="ro-RO" dirty="0"/>
              <a:t>, putând lua fără probleme valori supraunitare.</a:t>
            </a:r>
          </a:p>
          <a:p>
            <a:pPr lvl="1" algn="just"/>
            <a:r>
              <a:rPr lang="ro-RO" dirty="0"/>
              <a:t>Efectele </a:t>
            </a:r>
            <a:r>
              <a:rPr lang="ro-RO" b="1" dirty="0">
                <a:solidFill>
                  <a:srgbClr val="FF0000"/>
                </a:solidFill>
                <a:effectLst>
                  <a:outerShdw blurRad="38100" dist="38100" dir="2700000" algn="tl">
                    <a:srgbClr val="000000">
                      <a:alpha val="43137"/>
                    </a:srgbClr>
                  </a:outerShdw>
                </a:effectLst>
              </a:rPr>
              <a:t>sub .20 </a:t>
            </a:r>
            <a:r>
              <a:rPr lang="ro-RO" dirty="0"/>
              <a:t>pot fi considerate foarte mici și neglijabile, cele </a:t>
            </a:r>
            <a:r>
              <a:rPr lang="ro-RO" b="1" dirty="0">
                <a:solidFill>
                  <a:srgbClr val="FFC000"/>
                </a:solidFill>
                <a:effectLst>
                  <a:outerShdw blurRad="38100" dist="38100" dir="2700000" algn="tl">
                    <a:srgbClr val="000000">
                      <a:alpha val="43137"/>
                    </a:srgbClr>
                  </a:outerShdw>
                </a:effectLst>
              </a:rPr>
              <a:t>între 0.20 și 0.50 </a:t>
            </a:r>
            <a:r>
              <a:rPr lang="ro-RO" dirty="0"/>
              <a:t>sunt considerate efecte mici, cele </a:t>
            </a:r>
            <a:r>
              <a:rPr lang="ro-RO" b="1" dirty="0">
                <a:solidFill>
                  <a:srgbClr val="0070C0"/>
                </a:solidFill>
                <a:effectLst>
                  <a:outerShdw blurRad="38100" dist="38100" dir="2700000" algn="tl">
                    <a:srgbClr val="000000">
                      <a:alpha val="43137"/>
                    </a:srgbClr>
                  </a:outerShdw>
                </a:effectLst>
              </a:rPr>
              <a:t>între 0.50 și 0.80</a:t>
            </a:r>
            <a:r>
              <a:rPr lang="ro-RO" dirty="0">
                <a:solidFill>
                  <a:srgbClr val="0070C0"/>
                </a:solidFill>
                <a:effectLst>
                  <a:outerShdw blurRad="38100" dist="38100" dir="2700000" algn="tl">
                    <a:srgbClr val="000000">
                      <a:alpha val="43137"/>
                    </a:srgbClr>
                  </a:outerShdw>
                </a:effectLst>
              </a:rPr>
              <a:t> </a:t>
            </a:r>
            <a:r>
              <a:rPr lang="ro-RO" dirty="0"/>
              <a:t>sunt efecte medii, iar cele </a:t>
            </a:r>
            <a:r>
              <a:rPr lang="ro-RO" b="1" dirty="0">
                <a:solidFill>
                  <a:srgbClr val="00B050"/>
                </a:solidFill>
                <a:effectLst>
                  <a:outerShdw blurRad="38100" dist="38100" dir="2700000" algn="tl">
                    <a:srgbClr val="000000">
                      <a:alpha val="43137"/>
                    </a:srgbClr>
                  </a:outerShdw>
                </a:effectLst>
              </a:rPr>
              <a:t>peste 0.80 </a:t>
            </a:r>
            <a:r>
              <a:rPr lang="ro-RO" dirty="0"/>
              <a:t>pot fi considerate efecte foarte puternice</a:t>
            </a:r>
          </a:p>
          <a:p>
            <a:pPr lvl="1" algn="just"/>
            <a:r>
              <a:rPr lang="ro-RO" dirty="0"/>
              <a:t>Pentru volume mici – formulă de corecție</a:t>
            </a:r>
          </a:p>
          <a:p>
            <a:pPr lvl="1" algn="just"/>
            <a:r>
              <a:rPr lang="ro-RO" dirty="0"/>
              <a:t>Calculul direct din testul t Student - dacă raportul de volum din cele două grupuri depășește 3:1 se preferă utilizarea coeficientului de corelație ca mărime a efectului </a:t>
            </a:r>
          </a:p>
          <a:p>
            <a:pPr lvl="1" algn="just"/>
            <a:r>
              <a:rPr lang="ro-RO" dirty="0"/>
              <a:t>Calculul direct din testul Fisher – un singur grad de libertate inter-grupuri</a:t>
            </a:r>
          </a:p>
        </p:txBody>
      </p:sp>
      <mc:AlternateContent xmlns:mc="http://schemas.openxmlformats.org/markup-compatibility/2006" xmlns:a14="http://schemas.microsoft.com/office/drawing/2010/main">
        <mc:Choice Requires="a14">
          <p:sp>
            <p:nvSpPr>
              <p:cNvPr id="5" name="CasetăText 4">
                <a:extLst>
                  <a:ext uri="{FF2B5EF4-FFF2-40B4-BE49-F238E27FC236}">
                    <a16:creationId xmlns:a16="http://schemas.microsoft.com/office/drawing/2014/main" id="{E0712C75-B667-4BED-851F-2808DCA1122F}"/>
                  </a:ext>
                </a:extLst>
              </p:cNvPr>
              <p:cNvSpPr txBox="1"/>
              <p:nvPr/>
            </p:nvSpPr>
            <p:spPr>
              <a:xfrm>
                <a:off x="8163306" y="1440292"/>
                <a:ext cx="3925062" cy="1165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 </m:t>
                      </m:r>
                      <m:r>
                        <a:rPr lang="ro-RO" b="1" i="1">
                          <a:effectLst>
                            <a:outerShdw blurRad="38100" dist="38100" dir="2700000" algn="tl">
                              <a:srgbClr val="000000">
                                <a:alpha val="43137"/>
                              </a:srgbClr>
                            </a:outerShdw>
                          </a:effectLst>
                          <a:latin typeface="Cambria Math" panose="02040503050406030204" pitchFamily="18" charset="0"/>
                        </a:rPr>
                        <m:t>𝒔𝒂𝒖</m:t>
                      </m:r>
                      <m:r>
                        <a:rPr lang="ro-RO" b="1" i="0">
                          <a:effectLst>
                            <a:outerShdw blurRad="38100" dist="38100" dir="2700000" algn="tl">
                              <a:srgbClr val="000000">
                                <a:alpha val="43137"/>
                              </a:srgbClr>
                            </a:outerShdw>
                          </a:effectLst>
                          <a:latin typeface="Cambria Math" panose="02040503050406030204" pitchFamily="18" charset="0"/>
                        </a:rPr>
                        <m:t> </m:t>
                      </m:r>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0">
                                  <a:effectLst>
                                    <a:outerShdw blurRad="38100" dist="38100" dir="2700000" algn="tl">
                                      <a:srgbClr val="000000">
                                        <a:alpha val="43137"/>
                                      </a:srgbClr>
                                    </a:outerShdw>
                                  </a:effectLst>
                                  <a:latin typeface="Cambria Math" panose="02040503050406030204" pitchFamily="18" charset="0"/>
                                </a:rPr>
                                <m:t>𝟐</m:t>
                              </m:r>
                            </m:sub>
                          </m:sSub>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e>
                                  </m:d>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𝒔</m:t>
                                      </m:r>
                                    </m:e>
                                    <m:sub>
                                      <m:r>
                                        <a:rPr lang="ro-RO" b="1" i="0">
                                          <a:effectLst>
                                            <a:outerShdw blurRad="38100" dist="38100" dir="2700000" algn="tl">
                                              <a:srgbClr val="000000">
                                                <a:alpha val="43137"/>
                                              </a:srgbClr>
                                            </a:outerShdw>
                                          </a:effectLst>
                                          <a:latin typeface="Cambria Math" panose="02040503050406030204" pitchFamily="18" charset="0"/>
                                        </a:rPr>
                                        <m:t>𝟏</m:t>
                                      </m:r>
                                    </m:sub>
                                    <m:sup>
                                      <m:r>
                                        <a:rPr lang="ro-RO" b="1" i="0">
                                          <a:effectLst>
                                            <a:outerShdw blurRad="38100" dist="38100" dir="2700000" algn="tl">
                                              <a:srgbClr val="000000">
                                                <a:alpha val="43137"/>
                                              </a:srgbClr>
                                            </a:outerShdw>
                                          </a:effectLst>
                                          <a:latin typeface="Cambria Math" panose="02040503050406030204" pitchFamily="18" charset="0"/>
                                        </a:rPr>
                                        <m:t>𝟐</m:t>
                                      </m:r>
                                    </m:sup>
                                  </m:sSubSup>
                                  <m:r>
                                    <a:rPr lang="ro-RO" b="1" i="0">
                                      <a:effectLst>
                                        <a:outerShdw blurRad="38100" dist="38100" dir="2700000" algn="tl">
                                          <a:srgbClr val="000000">
                                            <a:alpha val="43137"/>
                                          </a:srgbClr>
                                        </a:outerShdw>
                                      </a:effectLst>
                                      <a:latin typeface="Cambria Math" panose="02040503050406030204" pitchFamily="18" charset="0"/>
                                    </a:rPr>
                                    <m:t>+</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e>
                                  </m:d>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𝒔</m:t>
                                      </m:r>
                                    </m:e>
                                    <m:sub>
                                      <m:r>
                                        <a:rPr lang="ro-RO" b="1" i="0">
                                          <a:effectLst>
                                            <a:outerShdw blurRad="38100" dist="38100" dir="2700000" algn="tl">
                                              <a:srgbClr val="000000">
                                                <a:alpha val="43137"/>
                                              </a:srgbClr>
                                            </a:outerShdw>
                                          </a:effectLst>
                                          <a:latin typeface="Cambria Math" panose="02040503050406030204" pitchFamily="18" charset="0"/>
                                        </a:rPr>
                                        <m:t>𝟐</m:t>
                                      </m:r>
                                    </m:sub>
                                    <m:sup>
                                      <m:r>
                                        <a:rPr lang="ro-RO" b="1" i="0">
                                          <a:effectLst>
                                            <a:outerShdw blurRad="38100" dist="38100" dir="2700000" algn="tl">
                                              <a:srgbClr val="000000">
                                                <a:alpha val="43137"/>
                                              </a:srgbClr>
                                            </a:outerShdw>
                                          </a:effectLst>
                                          <a:latin typeface="Cambria Math" panose="02040503050406030204" pitchFamily="18" charset="0"/>
                                        </a:rPr>
                                        <m:t>𝟐</m:t>
                                      </m:r>
                                    </m:sup>
                                  </m:sSubSup>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𝟐</m:t>
                                  </m:r>
                                </m:den>
                              </m:f>
                            </m:e>
                          </m:rad>
                        </m:den>
                      </m:f>
                    </m:oMath>
                  </m:oMathPara>
                </a14:m>
                <a:endParaRPr lang="ro-RO" b="1" dirty="0">
                  <a:effectLst>
                    <a:outerShdw blurRad="38100" dist="38100" dir="2700000" algn="tl">
                      <a:srgbClr val="000000">
                        <a:alpha val="43137"/>
                      </a:srgbClr>
                    </a:outerShdw>
                  </a:effectLst>
                </a:endParaRPr>
              </a:p>
            </p:txBody>
          </p:sp>
        </mc:Choice>
        <mc:Fallback xmlns="">
          <p:sp>
            <p:nvSpPr>
              <p:cNvPr id="5" name="CasetăText 4">
                <a:extLst>
                  <a:ext uri="{FF2B5EF4-FFF2-40B4-BE49-F238E27FC236}">
                    <a16:creationId xmlns:a16="http://schemas.microsoft.com/office/drawing/2014/main" id="{E0712C75-B667-4BED-851F-2808DCA1122F}"/>
                  </a:ext>
                </a:extLst>
              </p:cNvPr>
              <p:cNvSpPr txBox="1">
                <a:spLocks noRot="1" noChangeAspect="1" noMove="1" noResize="1" noEditPoints="1" noAdjustHandles="1" noChangeArrowheads="1" noChangeShapeType="1" noTextEdit="1"/>
              </p:cNvSpPr>
              <p:nvPr/>
            </p:nvSpPr>
            <p:spPr>
              <a:xfrm>
                <a:off x="8163306" y="1440292"/>
                <a:ext cx="3925062" cy="1165960"/>
              </a:xfrm>
              <a:prstGeom prst="rect">
                <a:avLst/>
              </a:prstGeom>
              <a:blipFill>
                <a:blip r:embed="rId3"/>
                <a:stretch>
                  <a:fillRect b="-2604"/>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F61C06CF-45BB-4723-B85F-B8C195393425}"/>
                  </a:ext>
                </a:extLst>
              </p:cNvPr>
              <p:cNvSpPr txBox="1"/>
              <p:nvPr/>
            </p:nvSpPr>
            <p:spPr>
              <a:xfrm>
                <a:off x="9063990" y="2753522"/>
                <a:ext cx="2123694" cy="5307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400" b="1" i="1" smtClean="0">
                          <a:effectLst>
                            <a:outerShdw blurRad="38100" dist="38100" dir="2700000" algn="tl">
                              <a:srgbClr val="000000">
                                <a:alpha val="43137"/>
                              </a:srgbClr>
                            </a:outerShdw>
                          </a:effectLst>
                          <a:latin typeface="Cambria Math" panose="02040503050406030204" pitchFamily="18" charset="0"/>
                        </a:rPr>
                        <m:t>𝑪𝒐𝒉𝒆𝒏</m:t>
                      </m:r>
                      <m:r>
                        <a:rPr lang="ro-RO" sz="1400" b="1" i="1" smtClean="0">
                          <a:effectLst>
                            <a:outerShdw blurRad="38100" dist="38100" dir="2700000" algn="tl">
                              <a:srgbClr val="000000">
                                <a:alpha val="43137"/>
                              </a:srgbClr>
                            </a:outerShdw>
                          </a:effectLst>
                          <a:latin typeface="Cambria Math" panose="02040503050406030204" pitchFamily="18" charset="0"/>
                        </a:rPr>
                        <m:t> </m:t>
                      </m:r>
                      <m:r>
                        <a:rPr lang="ro-RO" sz="1400" b="1" i="1" smtClean="0">
                          <a:effectLst>
                            <a:outerShdw blurRad="38100" dist="38100" dir="2700000" algn="tl">
                              <a:srgbClr val="000000">
                                <a:alpha val="43137"/>
                              </a:srgbClr>
                            </a:outerShdw>
                          </a:effectLst>
                          <a:latin typeface="Cambria Math" panose="02040503050406030204" pitchFamily="18" charset="0"/>
                        </a:rPr>
                        <m:t>𝒔</m:t>
                      </m:r>
                      <m:r>
                        <a:rPr lang="ro-RO" sz="1400" b="1" i="0">
                          <a:effectLst>
                            <a:outerShdw blurRad="38100" dist="38100" dir="2700000" algn="tl">
                              <a:srgbClr val="000000">
                                <a:alpha val="43137"/>
                              </a:srgbClr>
                            </a:outerShdw>
                          </a:effectLst>
                          <a:latin typeface="Cambria Math" panose="02040503050406030204" pitchFamily="18" charset="0"/>
                        </a:rPr>
                        <m:t>=</m:t>
                      </m:r>
                      <m:rad>
                        <m:radPr>
                          <m:degHide m:val="on"/>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d>
                                    <m:dPr>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sz="1400" b="1" i="1">
                                          <a:effectLst>
                                            <a:outerShdw blurRad="38100" dist="38100" dir="2700000" algn="tl">
                                              <a:srgbClr val="000000">
                                                <a:alpha val="43137"/>
                                              </a:srgbClr>
                                            </a:outerShdw>
                                          </a:effectLst>
                                          <a:latin typeface="Cambria Math" panose="02040503050406030204" pitchFamily="18" charset="0"/>
                                        </a:rPr>
                                        <m:t>𝒙</m:t>
                                      </m:r>
                                      <m:r>
                                        <a:rPr lang="ro-RO" sz="1400" b="1" i="0">
                                          <a:effectLst>
                                            <a:outerShdw blurRad="38100" dist="38100" dir="2700000" algn="tl">
                                              <a:srgbClr val="000000">
                                                <a:alpha val="43137"/>
                                              </a:srgbClr>
                                            </a:outerShdw>
                                          </a:effectLst>
                                          <a:latin typeface="Cambria Math" panose="02040503050406030204" pitchFamily="18" charset="0"/>
                                        </a:rPr>
                                        <m:t>−</m:t>
                                      </m:r>
                                      <m:acc>
                                        <m:accPr>
                                          <m:chr m:val="̅"/>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accPr>
                                        <m:e>
                                          <m:r>
                                            <a:rPr lang="ro-RO" sz="1400" b="1" i="1">
                                              <a:effectLst>
                                                <a:outerShdw blurRad="38100" dist="38100" dir="2700000" algn="tl">
                                                  <a:srgbClr val="000000">
                                                    <a:alpha val="43137"/>
                                                  </a:srgbClr>
                                                </a:outerShdw>
                                              </a:effectLst>
                                              <a:latin typeface="Cambria Math" panose="02040503050406030204" pitchFamily="18" charset="0"/>
                                            </a:rPr>
                                            <m:t>𝒙</m:t>
                                          </m:r>
                                        </m:e>
                                      </m:acc>
                                    </m:e>
                                  </m:d>
                                </m:e>
                                <m:sup>
                                  <m:r>
                                    <a:rPr lang="ro-RO" sz="1400" b="1" i="0">
                                      <a:effectLst>
                                        <a:outerShdw blurRad="38100" dist="38100" dir="2700000" algn="tl">
                                          <a:srgbClr val="000000">
                                            <a:alpha val="43137"/>
                                          </a:srgbClr>
                                        </a:outerShdw>
                                      </a:effectLst>
                                      <a:latin typeface="Cambria Math" panose="02040503050406030204" pitchFamily="18" charset="0"/>
                                    </a:rPr>
                                    <m:t>𝟐</m:t>
                                  </m:r>
                                </m:sup>
                              </m:sSup>
                            </m:num>
                            <m:den>
                              <m:r>
                                <a:rPr lang="ro-RO" sz="1400" b="1" i="1">
                                  <a:effectLst>
                                    <a:outerShdw blurRad="38100" dist="38100" dir="2700000" algn="tl">
                                      <a:srgbClr val="000000">
                                        <a:alpha val="43137"/>
                                      </a:srgbClr>
                                    </a:outerShdw>
                                  </a:effectLst>
                                  <a:latin typeface="Cambria Math" panose="02040503050406030204" pitchFamily="18" charset="0"/>
                                </a:rPr>
                                <m:t>𝒏</m:t>
                              </m:r>
                            </m:den>
                          </m:f>
                        </m:e>
                      </m:rad>
                    </m:oMath>
                  </m:oMathPara>
                </a14:m>
                <a:endParaRPr lang="ro-RO" sz="1400" b="1" dirty="0">
                  <a:effectLst>
                    <a:outerShdw blurRad="38100" dist="38100" dir="2700000" algn="tl">
                      <a:srgbClr val="000000">
                        <a:alpha val="43137"/>
                      </a:srgbClr>
                    </a:outerShdw>
                  </a:effectLst>
                </a:endParaRPr>
              </a:p>
            </p:txBody>
          </p:sp>
        </mc:Choice>
        <mc:Fallback xmlns="">
          <p:sp>
            <p:nvSpPr>
              <p:cNvPr id="7" name="CasetăText 6">
                <a:extLst>
                  <a:ext uri="{FF2B5EF4-FFF2-40B4-BE49-F238E27FC236}">
                    <a16:creationId xmlns:a16="http://schemas.microsoft.com/office/drawing/2014/main" id="{F61C06CF-45BB-4723-B85F-B8C195393425}"/>
                  </a:ext>
                </a:extLst>
              </p:cNvPr>
              <p:cNvSpPr txBox="1">
                <a:spLocks noRot="1" noChangeAspect="1" noMove="1" noResize="1" noEditPoints="1" noAdjustHandles="1" noChangeArrowheads="1" noChangeShapeType="1" noTextEdit="1"/>
              </p:cNvSpPr>
              <p:nvPr/>
            </p:nvSpPr>
            <p:spPr>
              <a:xfrm>
                <a:off x="9063990" y="2753522"/>
                <a:ext cx="2123694" cy="530723"/>
              </a:xfrm>
              <a:prstGeom prst="rect">
                <a:avLst/>
              </a:prstGeom>
              <a:blipFill>
                <a:blip r:embed="rId4"/>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9" name="CasetăText 8">
                <a:extLst>
                  <a:ext uri="{FF2B5EF4-FFF2-40B4-BE49-F238E27FC236}">
                    <a16:creationId xmlns:a16="http://schemas.microsoft.com/office/drawing/2014/main" id="{845C3C95-01DE-4B16-B24D-C2A81A7DF835}"/>
                  </a:ext>
                </a:extLst>
              </p:cNvPr>
              <p:cNvSpPr txBox="1"/>
              <p:nvPr/>
            </p:nvSpPr>
            <p:spPr>
              <a:xfrm>
                <a:off x="8867394" y="3429000"/>
                <a:ext cx="2736342" cy="5307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400" b="1" i="1" smtClean="0">
                          <a:effectLst>
                            <a:outerShdw blurRad="38100" dist="38100" dir="2700000" algn="tl">
                              <a:srgbClr val="000000">
                                <a:alpha val="43137"/>
                              </a:srgbClr>
                            </a:outerShdw>
                          </a:effectLst>
                          <a:latin typeface="Cambria Math" panose="02040503050406030204" pitchFamily="18" charset="0"/>
                        </a:rPr>
                        <m:t>𝑯𝒆𝒅𝒈𝒆𝒔</m:t>
                      </m:r>
                      <m:r>
                        <a:rPr lang="ro-RO" sz="1400" b="1" i="1" smtClean="0">
                          <a:effectLst>
                            <a:outerShdw blurRad="38100" dist="38100" dir="2700000" algn="tl">
                              <a:srgbClr val="000000">
                                <a:alpha val="43137"/>
                              </a:srgbClr>
                            </a:outerShdw>
                          </a:effectLst>
                          <a:latin typeface="Cambria Math" panose="02040503050406030204" pitchFamily="18" charset="0"/>
                        </a:rPr>
                        <m:t> </m:t>
                      </m:r>
                      <m:r>
                        <a:rPr lang="ro-RO" sz="1400" b="1" i="1" smtClean="0">
                          <a:effectLst>
                            <a:outerShdw blurRad="38100" dist="38100" dir="2700000" algn="tl">
                              <a:srgbClr val="000000">
                                <a:alpha val="43137"/>
                              </a:srgbClr>
                            </a:outerShdw>
                          </a:effectLst>
                          <a:latin typeface="Cambria Math" panose="02040503050406030204" pitchFamily="18" charset="0"/>
                        </a:rPr>
                        <m:t>𝒔</m:t>
                      </m:r>
                      <m:r>
                        <a:rPr lang="ro-RO" sz="1400" b="1" i="0">
                          <a:effectLst>
                            <a:outerShdw blurRad="38100" dist="38100" dir="2700000" algn="tl">
                              <a:srgbClr val="000000">
                                <a:alpha val="43137"/>
                              </a:srgbClr>
                            </a:outerShdw>
                          </a:effectLst>
                          <a:latin typeface="Cambria Math" panose="02040503050406030204" pitchFamily="18" charset="0"/>
                        </a:rPr>
                        <m:t>=</m:t>
                      </m:r>
                      <m:rad>
                        <m:radPr>
                          <m:degHide m:val="on"/>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d>
                                    <m:dPr>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sz="1400" b="1" i="1">
                                          <a:effectLst>
                                            <a:outerShdw blurRad="38100" dist="38100" dir="2700000" algn="tl">
                                              <a:srgbClr val="000000">
                                                <a:alpha val="43137"/>
                                              </a:srgbClr>
                                            </a:outerShdw>
                                          </a:effectLst>
                                          <a:latin typeface="Cambria Math" panose="02040503050406030204" pitchFamily="18" charset="0"/>
                                        </a:rPr>
                                        <m:t>𝒙</m:t>
                                      </m:r>
                                      <m:r>
                                        <a:rPr lang="ro-RO" sz="1400" b="1" i="0">
                                          <a:effectLst>
                                            <a:outerShdw blurRad="38100" dist="38100" dir="2700000" algn="tl">
                                              <a:srgbClr val="000000">
                                                <a:alpha val="43137"/>
                                              </a:srgbClr>
                                            </a:outerShdw>
                                          </a:effectLst>
                                          <a:latin typeface="Cambria Math" panose="02040503050406030204" pitchFamily="18" charset="0"/>
                                        </a:rPr>
                                        <m:t>−</m:t>
                                      </m:r>
                                      <m:acc>
                                        <m:accPr>
                                          <m:chr m:val="̅"/>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accPr>
                                        <m:e>
                                          <m:r>
                                            <a:rPr lang="ro-RO" sz="1400" b="1" i="1">
                                              <a:effectLst>
                                                <a:outerShdw blurRad="38100" dist="38100" dir="2700000" algn="tl">
                                                  <a:srgbClr val="000000">
                                                    <a:alpha val="43137"/>
                                                  </a:srgbClr>
                                                </a:outerShdw>
                                              </a:effectLst>
                                              <a:latin typeface="Cambria Math" panose="02040503050406030204" pitchFamily="18" charset="0"/>
                                            </a:rPr>
                                            <m:t>𝒙</m:t>
                                          </m:r>
                                        </m:e>
                                      </m:acc>
                                    </m:e>
                                  </m:d>
                                </m:e>
                                <m:sup>
                                  <m:r>
                                    <a:rPr lang="ro-RO" sz="1400" b="1" i="0">
                                      <a:effectLst>
                                        <a:outerShdw blurRad="38100" dist="38100" dir="2700000" algn="tl">
                                          <a:srgbClr val="000000">
                                            <a:alpha val="43137"/>
                                          </a:srgbClr>
                                        </a:outerShdw>
                                      </a:effectLst>
                                      <a:latin typeface="Cambria Math" panose="02040503050406030204" pitchFamily="18" charset="0"/>
                                    </a:rPr>
                                    <m:t>𝟐</m:t>
                                  </m:r>
                                </m:sup>
                              </m:sSup>
                            </m:num>
                            <m:den>
                              <m:d>
                                <m:dPr>
                                  <m:ctrlPr>
                                    <a:rPr lang="ro-RO" sz="1400"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sz="1400" b="1" i="1">
                                      <a:effectLst>
                                        <a:outerShdw blurRad="38100" dist="38100" dir="2700000" algn="tl">
                                          <a:srgbClr val="000000">
                                            <a:alpha val="43137"/>
                                          </a:srgbClr>
                                        </a:outerShdw>
                                      </a:effectLst>
                                      <a:latin typeface="Cambria Math" panose="02040503050406030204" pitchFamily="18" charset="0"/>
                                    </a:rPr>
                                    <m:t>𝒏</m:t>
                                  </m:r>
                                  <m:r>
                                    <a:rPr lang="ro-RO" sz="1400" b="1" i="0">
                                      <a:effectLst>
                                        <a:outerShdw blurRad="38100" dist="38100" dir="2700000" algn="tl">
                                          <a:srgbClr val="000000">
                                            <a:alpha val="43137"/>
                                          </a:srgbClr>
                                        </a:outerShdw>
                                      </a:effectLst>
                                      <a:latin typeface="Cambria Math" panose="02040503050406030204" pitchFamily="18" charset="0"/>
                                    </a:rPr>
                                    <m:t>−</m:t>
                                  </m:r>
                                  <m:r>
                                    <a:rPr lang="ro-RO" sz="1400" b="1" i="0">
                                      <a:effectLst>
                                        <a:outerShdw blurRad="38100" dist="38100" dir="2700000" algn="tl">
                                          <a:srgbClr val="000000">
                                            <a:alpha val="43137"/>
                                          </a:srgbClr>
                                        </a:outerShdw>
                                      </a:effectLst>
                                      <a:latin typeface="Cambria Math" panose="02040503050406030204" pitchFamily="18" charset="0"/>
                                    </a:rPr>
                                    <m:t>𝟏</m:t>
                                  </m:r>
                                </m:e>
                              </m:d>
                            </m:den>
                          </m:f>
                        </m:e>
                      </m:rad>
                    </m:oMath>
                  </m:oMathPara>
                </a14:m>
                <a:endParaRPr lang="ro-RO" sz="1400" b="1" dirty="0">
                  <a:effectLst>
                    <a:outerShdw blurRad="38100" dist="38100" dir="2700000" algn="tl">
                      <a:srgbClr val="000000">
                        <a:alpha val="43137"/>
                      </a:srgbClr>
                    </a:outerShdw>
                  </a:effectLst>
                </a:endParaRPr>
              </a:p>
            </p:txBody>
          </p:sp>
        </mc:Choice>
        <mc:Fallback xmlns="">
          <p:sp>
            <p:nvSpPr>
              <p:cNvPr id="9" name="CasetăText 8">
                <a:extLst>
                  <a:ext uri="{FF2B5EF4-FFF2-40B4-BE49-F238E27FC236}">
                    <a16:creationId xmlns:a16="http://schemas.microsoft.com/office/drawing/2014/main" id="{845C3C95-01DE-4B16-B24D-C2A81A7DF835}"/>
                  </a:ext>
                </a:extLst>
              </p:cNvPr>
              <p:cNvSpPr txBox="1">
                <a:spLocks noRot="1" noChangeAspect="1" noMove="1" noResize="1" noEditPoints="1" noAdjustHandles="1" noChangeArrowheads="1" noChangeShapeType="1" noTextEdit="1"/>
              </p:cNvSpPr>
              <p:nvPr/>
            </p:nvSpPr>
            <p:spPr>
              <a:xfrm>
                <a:off x="8867394" y="3429000"/>
                <a:ext cx="2736342" cy="530723"/>
              </a:xfrm>
              <a:prstGeom prst="rect">
                <a:avLst/>
              </a:prstGeom>
              <a:blipFill>
                <a:blip r:embed="rId5"/>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1" name="CasetăText 10">
                <a:extLst>
                  <a:ext uri="{FF2B5EF4-FFF2-40B4-BE49-F238E27FC236}">
                    <a16:creationId xmlns:a16="http://schemas.microsoft.com/office/drawing/2014/main" id="{8BBF3505-2EA5-4D39-B999-BBB91183C810}"/>
                  </a:ext>
                </a:extLst>
              </p:cNvPr>
              <p:cNvSpPr txBox="1"/>
              <p:nvPr/>
            </p:nvSpPr>
            <p:spPr>
              <a:xfrm>
                <a:off x="9398514" y="4197503"/>
                <a:ext cx="1921758"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𝜹</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1">
                                  <a:effectLst>
                                    <a:outerShdw blurRad="38100" dist="38100" dir="2700000" algn="tl">
                                      <a:srgbClr val="000000">
                                        <a:alpha val="43137"/>
                                      </a:srgbClr>
                                    </a:outerShdw>
                                  </a:effectLst>
                                  <a:latin typeface="Cambria Math" panose="02040503050406030204" pitchFamily="18" charset="0"/>
                                </a:rPr>
                                <m:t>𝒄</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1">
                                  <a:effectLst>
                                    <a:outerShdw blurRad="38100" dist="38100" dir="2700000" algn="tl">
                                      <a:srgbClr val="000000">
                                        <a:alpha val="43137"/>
                                      </a:srgbClr>
                                    </a:outerShdw>
                                  </a:effectLst>
                                  <a:latin typeface="Cambria Math" panose="02040503050406030204" pitchFamily="18" charset="0"/>
                                </a:rPr>
                                <m:t>𝒆</m:t>
                              </m:r>
                            </m:sub>
                          </m:sSub>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𝒙</m:t>
                                              </m:r>
                                            </m:e>
                                            <m:sub>
                                              <m:r>
                                                <a:rPr lang="ro-RO" b="1" i="1">
                                                  <a:effectLst>
                                                    <a:outerShdw blurRad="38100" dist="38100" dir="2700000" algn="tl">
                                                      <a:srgbClr val="000000">
                                                        <a:alpha val="43137"/>
                                                      </a:srgbClr>
                                                    </a:outerShdw>
                                                  </a:effectLst>
                                                  <a:latin typeface="Cambria Math" panose="02040503050406030204" pitchFamily="18" charset="0"/>
                                                </a:rPr>
                                                <m:t>𝒄</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acc>
                                                <m:accPr>
                                                  <m:chr m:val="̅"/>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accPr>
                                                <m:e>
                                                  <m:r>
                                                    <a:rPr lang="ro-RO" b="1" i="1">
                                                      <a:effectLst>
                                                        <a:outerShdw blurRad="38100" dist="38100" dir="2700000" algn="tl">
                                                          <a:srgbClr val="000000">
                                                            <a:alpha val="43137"/>
                                                          </a:srgbClr>
                                                        </a:outerShdw>
                                                      </a:effectLst>
                                                      <a:latin typeface="Cambria Math" panose="02040503050406030204" pitchFamily="18" charset="0"/>
                                                    </a:rPr>
                                                    <m:t>𝒙</m:t>
                                                  </m:r>
                                                </m:e>
                                              </m:acc>
                                            </m:e>
                                            <m:sub>
                                              <m:r>
                                                <a:rPr lang="ro-RO" b="1" i="1">
                                                  <a:effectLst>
                                                    <a:outerShdw blurRad="38100" dist="38100" dir="2700000" algn="tl">
                                                      <a:srgbClr val="000000">
                                                        <a:alpha val="43137"/>
                                                      </a:srgbClr>
                                                    </a:outerShdw>
                                                  </a:effectLst>
                                                  <a:latin typeface="Cambria Math" panose="02040503050406030204" pitchFamily="18" charset="0"/>
                                                </a:rPr>
                                                <m:t>𝒄</m:t>
                                              </m:r>
                                            </m:sub>
                                          </m:sSub>
                                        </m:e>
                                      </m:d>
                                    </m:e>
                                    <m:sup>
                                      <m:r>
                                        <a:rPr lang="ro-RO" b="1" i="0">
                                          <a:effectLst>
                                            <a:outerShdw blurRad="38100" dist="38100" dir="2700000" algn="tl">
                                              <a:srgbClr val="000000">
                                                <a:alpha val="43137"/>
                                              </a:srgbClr>
                                            </a:outerShdw>
                                          </a:effectLst>
                                          <a:latin typeface="Cambria Math" panose="02040503050406030204" pitchFamily="18" charset="0"/>
                                        </a:rPr>
                                        <m:t>𝟐</m:t>
                                      </m:r>
                                    </m:sup>
                                  </m:sSup>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1">
                                          <a:effectLst>
                                            <a:outerShdw blurRad="38100" dist="38100" dir="2700000" algn="tl">
                                              <a:srgbClr val="000000">
                                                <a:alpha val="43137"/>
                                              </a:srgbClr>
                                            </a:outerShdw>
                                          </a:effectLst>
                                          <a:latin typeface="Cambria Math" panose="02040503050406030204" pitchFamily="18" charset="0"/>
                                        </a:rPr>
                                        <m:t>𝒄</m:t>
                                      </m:r>
                                    </m:sub>
                                  </m:sSub>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den>
                              </m:f>
                            </m:e>
                          </m:rad>
                        </m:den>
                      </m:f>
                    </m:oMath>
                  </m:oMathPara>
                </a14:m>
                <a:endParaRPr lang="ro-RO" b="1" dirty="0">
                  <a:effectLst>
                    <a:outerShdw blurRad="38100" dist="38100" dir="2700000" algn="tl">
                      <a:srgbClr val="000000">
                        <a:alpha val="43137"/>
                      </a:srgbClr>
                    </a:outerShdw>
                  </a:effectLst>
                </a:endParaRPr>
              </a:p>
            </p:txBody>
          </p:sp>
        </mc:Choice>
        <mc:Fallback xmlns="">
          <p:sp>
            <p:nvSpPr>
              <p:cNvPr id="11" name="CasetăText 10">
                <a:extLst>
                  <a:ext uri="{FF2B5EF4-FFF2-40B4-BE49-F238E27FC236}">
                    <a16:creationId xmlns:a16="http://schemas.microsoft.com/office/drawing/2014/main" id="{8BBF3505-2EA5-4D39-B999-BBB91183C810}"/>
                  </a:ext>
                </a:extLst>
              </p:cNvPr>
              <p:cNvSpPr txBox="1">
                <a:spLocks noRot="1" noChangeAspect="1" noMove="1" noResize="1" noEditPoints="1" noAdjustHandles="1" noChangeArrowheads="1" noChangeShapeType="1" noTextEdit="1"/>
              </p:cNvSpPr>
              <p:nvPr/>
            </p:nvSpPr>
            <p:spPr>
              <a:xfrm>
                <a:off x="9398514" y="4197503"/>
                <a:ext cx="1921758" cy="1169936"/>
              </a:xfrm>
              <a:prstGeom prst="rect">
                <a:avLst/>
              </a:prstGeom>
              <a:blipFill>
                <a:blip r:embed="rId6"/>
                <a:stretch>
                  <a:fillRect b="-2094"/>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CasetăText 14">
                <a:extLst>
                  <a:ext uri="{FF2B5EF4-FFF2-40B4-BE49-F238E27FC236}">
                    <a16:creationId xmlns:a16="http://schemas.microsoft.com/office/drawing/2014/main" id="{8CBE43FA-2341-4077-9D61-DACC871A42E2}"/>
                  </a:ext>
                </a:extLst>
              </p:cNvPr>
              <p:cNvSpPr txBox="1"/>
              <p:nvPr/>
            </p:nvSpPr>
            <p:spPr>
              <a:xfrm>
                <a:off x="6921633" y="5662001"/>
                <a:ext cx="3321558"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𝑺𝑬</m:t>
                          </m:r>
                        </m:e>
                        <m:sub>
                          <m:r>
                            <a:rPr lang="ro-RO" b="1" i="1">
                              <a:effectLst>
                                <a:outerShdw blurRad="38100" dist="38100" dir="2700000" algn="tl">
                                  <a:srgbClr val="000000">
                                    <a:alpha val="43137"/>
                                  </a:srgbClr>
                                </a:outerShdw>
                              </a:effectLst>
                              <a:latin typeface="Cambria Math" panose="02040503050406030204" pitchFamily="18" charset="0"/>
                            </a:rPr>
                            <m:t>𝒈</m:t>
                          </m:r>
                        </m:sub>
                      </m:sSub>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den>
                          </m:f>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𝒈</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r>
                                <a:rPr lang="ro-RO" b="1" i="0">
                                  <a:effectLst>
                                    <a:outerShdw blurRad="38100" dist="38100" dir="2700000" algn="tl">
                                      <a:srgbClr val="000000">
                                        <a:alpha val="43137"/>
                                      </a:srgbClr>
                                    </a:outerShdw>
                                  </a:effectLst>
                                  <a:latin typeface="Cambria Math" panose="02040503050406030204" pitchFamily="18" charset="0"/>
                                </a:rPr>
                                <m:t>𝟐</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e>
                              </m:d>
                            </m:den>
                          </m:f>
                        </m:e>
                      </m:rad>
                    </m:oMath>
                  </m:oMathPara>
                </a14:m>
                <a:endParaRPr lang="ro-RO" b="1" dirty="0">
                  <a:effectLst>
                    <a:outerShdw blurRad="38100" dist="38100" dir="2700000" algn="tl">
                      <a:srgbClr val="000000">
                        <a:alpha val="43137"/>
                      </a:srgbClr>
                    </a:outerShdw>
                  </a:effectLst>
                </a:endParaRPr>
              </a:p>
            </p:txBody>
          </p:sp>
        </mc:Choice>
        <mc:Fallback xmlns="">
          <p:sp>
            <p:nvSpPr>
              <p:cNvPr id="15" name="CasetăText 14">
                <a:extLst>
                  <a:ext uri="{FF2B5EF4-FFF2-40B4-BE49-F238E27FC236}">
                    <a16:creationId xmlns:a16="http://schemas.microsoft.com/office/drawing/2014/main" id="{8CBE43FA-2341-4077-9D61-DACC871A42E2}"/>
                  </a:ext>
                </a:extLst>
              </p:cNvPr>
              <p:cNvSpPr txBox="1">
                <a:spLocks noRot="1" noChangeAspect="1" noMove="1" noResize="1" noEditPoints="1" noAdjustHandles="1" noChangeArrowheads="1" noChangeShapeType="1" noTextEdit="1"/>
              </p:cNvSpPr>
              <p:nvPr/>
            </p:nvSpPr>
            <p:spPr>
              <a:xfrm>
                <a:off x="6921633" y="5662001"/>
                <a:ext cx="3321558" cy="910699"/>
              </a:xfrm>
              <a:prstGeom prst="rect">
                <a:avLst/>
              </a:prstGeom>
              <a:blipFill>
                <a:blip r:embed="rId7"/>
                <a:stretch>
                  <a:fillRect b="-268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6" name="CasetăText 15">
                <a:extLst>
                  <a:ext uri="{FF2B5EF4-FFF2-40B4-BE49-F238E27FC236}">
                    <a16:creationId xmlns:a16="http://schemas.microsoft.com/office/drawing/2014/main" id="{66D15963-F5D0-4750-8B24-D75FB5390069}"/>
                  </a:ext>
                </a:extLst>
              </p:cNvPr>
              <p:cNvSpPr txBox="1"/>
              <p:nvPr/>
            </p:nvSpPr>
            <p:spPr>
              <a:xfrm>
                <a:off x="10395585" y="5789760"/>
                <a:ext cx="1584198" cy="6551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𝑺𝑬</m:t>
                          </m:r>
                        </m:e>
                        <m:sub>
                          <m:r>
                            <a:rPr lang="ro-RO" b="1" i="1">
                              <a:effectLst>
                                <a:outerShdw blurRad="38100" dist="38100" dir="2700000" algn="tl">
                                  <a:srgbClr val="000000">
                                    <a:alpha val="43137"/>
                                  </a:srgbClr>
                                </a:outerShdw>
                              </a:effectLst>
                              <a:latin typeface="Cambria Math" panose="02040503050406030204" pitchFamily="18" charset="0"/>
                            </a:rPr>
                            <m:t>𝒈</m:t>
                          </m:r>
                        </m:sub>
                      </m:sSub>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𝟒</m:t>
                          </m:r>
                          <m:r>
                            <a:rPr lang="ro-RO" b="1" i="0">
                              <a:effectLst>
                                <a:outerShdw blurRad="38100" dist="38100" dir="2700000" algn="tl">
                                  <a:srgbClr val="000000">
                                    <a:alpha val="43137"/>
                                  </a:srgbClr>
                                </a:outerShdw>
                              </a:effectLst>
                              <a:latin typeface="Cambria Math" panose="02040503050406030204" pitchFamily="18" charset="0"/>
                            </a:rPr>
                            <m:t>+</m:t>
                          </m:r>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𝒈</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r>
                            <a:rPr lang="ro-RO" b="1" i="1">
                              <a:effectLst>
                                <a:outerShdw blurRad="38100" dist="38100" dir="2700000" algn="tl">
                                  <a:srgbClr val="000000">
                                    <a:alpha val="43137"/>
                                  </a:srgbClr>
                                </a:outerShdw>
                              </a:effectLst>
                              <a:latin typeface="Cambria Math" panose="02040503050406030204" pitchFamily="18" charset="0"/>
                            </a:rPr>
                            <m:t>𝒏</m:t>
                          </m:r>
                        </m:den>
                      </m:f>
                    </m:oMath>
                  </m:oMathPara>
                </a14:m>
                <a:endParaRPr lang="ro-RO" b="1" dirty="0">
                  <a:effectLst>
                    <a:outerShdw blurRad="38100" dist="38100" dir="2700000" algn="tl">
                      <a:srgbClr val="000000">
                        <a:alpha val="43137"/>
                      </a:srgbClr>
                    </a:outerShdw>
                  </a:effectLst>
                </a:endParaRPr>
              </a:p>
            </p:txBody>
          </p:sp>
        </mc:Choice>
        <mc:Fallback xmlns="">
          <p:sp>
            <p:nvSpPr>
              <p:cNvPr id="16" name="CasetăText 15">
                <a:extLst>
                  <a:ext uri="{FF2B5EF4-FFF2-40B4-BE49-F238E27FC236}">
                    <a16:creationId xmlns:a16="http://schemas.microsoft.com/office/drawing/2014/main" id="{66D15963-F5D0-4750-8B24-D75FB5390069}"/>
                  </a:ext>
                </a:extLst>
              </p:cNvPr>
              <p:cNvSpPr txBox="1">
                <a:spLocks noRot="1" noChangeAspect="1" noMove="1" noResize="1" noEditPoints="1" noAdjustHandles="1" noChangeArrowheads="1" noChangeShapeType="1" noTextEdit="1"/>
              </p:cNvSpPr>
              <p:nvPr/>
            </p:nvSpPr>
            <p:spPr>
              <a:xfrm>
                <a:off x="10395585" y="5789760"/>
                <a:ext cx="1584198" cy="655179"/>
              </a:xfrm>
              <a:prstGeom prst="rect">
                <a:avLst/>
              </a:prstGeom>
              <a:blipFill>
                <a:blip r:embed="rId8"/>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CasetăText 16">
                <a:extLst>
                  <a:ext uri="{FF2B5EF4-FFF2-40B4-BE49-F238E27FC236}">
                    <a16:creationId xmlns:a16="http://schemas.microsoft.com/office/drawing/2014/main" id="{1774297D-0AAC-40B5-B953-7ACEDA74F376}"/>
                  </a:ext>
                </a:extLst>
              </p:cNvPr>
              <p:cNvSpPr txBox="1"/>
              <p:nvPr/>
            </p:nvSpPr>
            <p:spPr>
              <a:xfrm>
                <a:off x="6598164" y="3979497"/>
                <a:ext cx="2654046" cy="658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𝟑</m:t>
                          </m:r>
                          <m:r>
                            <a:rPr lang="ro-RO" b="1" i="1">
                              <a:effectLst>
                                <a:outerShdw blurRad="38100" dist="38100" dir="2700000" algn="tl">
                                  <a:srgbClr val="000000">
                                    <a:alpha val="43137"/>
                                  </a:srgbClr>
                                </a:outerShdw>
                              </a:effectLst>
                              <a:latin typeface="Cambria Math" panose="02040503050406030204" pitchFamily="18" charset="0"/>
                            </a:rPr>
                            <m:t>𝒈</m:t>
                          </m:r>
                        </m:num>
                        <m:den>
                          <m:r>
                            <a:rPr lang="ro-RO" b="1" i="0">
                              <a:effectLst>
                                <a:outerShdw blurRad="38100" dist="38100" dir="2700000" algn="tl">
                                  <a:srgbClr val="000000">
                                    <a:alpha val="43137"/>
                                  </a:srgbClr>
                                </a:outerShdw>
                              </a:effectLst>
                              <a:latin typeface="Cambria Math" panose="02040503050406030204" pitchFamily="18" charset="0"/>
                            </a:rPr>
                            <m:t>𝟒</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e>
                          </m:d>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𝟗</m:t>
                          </m:r>
                        </m:den>
                      </m:f>
                    </m:oMath>
                  </m:oMathPara>
                </a14:m>
                <a:endParaRPr lang="ro-RO" b="1" dirty="0">
                  <a:effectLst>
                    <a:outerShdw blurRad="38100" dist="38100" dir="2700000" algn="tl">
                      <a:srgbClr val="000000">
                        <a:alpha val="43137"/>
                      </a:srgbClr>
                    </a:outerShdw>
                  </a:effectLst>
                </a:endParaRPr>
              </a:p>
            </p:txBody>
          </p:sp>
        </mc:Choice>
        <mc:Fallback xmlns="">
          <p:sp>
            <p:nvSpPr>
              <p:cNvPr id="17" name="CasetăText 16">
                <a:extLst>
                  <a:ext uri="{FF2B5EF4-FFF2-40B4-BE49-F238E27FC236}">
                    <a16:creationId xmlns:a16="http://schemas.microsoft.com/office/drawing/2014/main" id="{1774297D-0AAC-40B5-B953-7ACEDA74F376}"/>
                  </a:ext>
                </a:extLst>
              </p:cNvPr>
              <p:cNvSpPr txBox="1">
                <a:spLocks noRot="1" noChangeAspect="1" noMove="1" noResize="1" noEditPoints="1" noAdjustHandles="1" noChangeArrowheads="1" noChangeShapeType="1" noTextEdit="1"/>
              </p:cNvSpPr>
              <p:nvPr/>
            </p:nvSpPr>
            <p:spPr>
              <a:xfrm>
                <a:off x="6598164" y="3979497"/>
                <a:ext cx="2654046" cy="658065"/>
              </a:xfrm>
              <a:prstGeom prst="rect">
                <a:avLst/>
              </a:prstGeom>
              <a:blipFill>
                <a:blip r:embed="rId9"/>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CasetăText 18">
                <a:extLst>
                  <a:ext uri="{FF2B5EF4-FFF2-40B4-BE49-F238E27FC236}">
                    <a16:creationId xmlns:a16="http://schemas.microsoft.com/office/drawing/2014/main" id="{3B081896-D861-4EFA-AF44-C321E0868103}"/>
                  </a:ext>
                </a:extLst>
              </p:cNvPr>
              <p:cNvSpPr txBox="1"/>
              <p:nvPr/>
            </p:nvSpPr>
            <p:spPr>
              <a:xfrm>
                <a:off x="118871" y="5872338"/>
                <a:ext cx="2798065" cy="705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1">
                              <a:effectLst>
                                <a:outerShdw blurRad="38100" dist="38100" dir="2700000" algn="tl">
                                  <a:srgbClr val="000000">
                                    <a:alpha val="43137"/>
                                  </a:srgbClr>
                                </a:outerShdw>
                              </a:effectLst>
                              <a:latin typeface="Cambria Math" panose="02040503050406030204" pitchFamily="18" charset="0"/>
                            </a:rPr>
                            <m:t>𝒕</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e>
                          </m:rad>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e>
                          </m:rad>
                        </m:den>
                      </m:f>
                      <m:r>
                        <a:rPr lang="ro-RO" b="1" i="0">
                          <a:effectLst>
                            <a:outerShdw blurRad="38100" dist="38100" dir="2700000" algn="tl">
                              <a:srgbClr val="000000">
                                <a:alpha val="43137"/>
                              </a:srgbClr>
                            </a:outerShdw>
                          </a:effectLst>
                          <a:latin typeface="Cambria Math" panose="02040503050406030204" pitchFamily="18" charset="0"/>
                        </a:rPr>
                        <m:t>; </m:t>
                      </m:r>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𝟐</m:t>
                          </m:r>
                          <m:r>
                            <a:rPr lang="ro-RO" b="1" i="1">
                              <a:effectLst>
                                <a:outerShdw blurRad="38100" dist="38100" dir="2700000" algn="tl">
                                  <a:srgbClr val="000000">
                                    <a:alpha val="43137"/>
                                  </a:srgbClr>
                                </a:outerShdw>
                              </a:effectLst>
                              <a:latin typeface="Cambria Math" panose="02040503050406030204" pitchFamily="18" charset="0"/>
                            </a:rPr>
                            <m:t>𝒕</m:t>
                          </m:r>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1">
                                  <a:effectLst>
                                    <a:outerShdw blurRad="38100" dist="38100" dir="2700000" algn="tl">
                                      <a:srgbClr val="000000">
                                        <a:alpha val="43137"/>
                                      </a:srgbClr>
                                    </a:outerShdw>
                                  </a:effectLst>
                                  <a:latin typeface="Cambria Math" panose="02040503050406030204" pitchFamily="18" charset="0"/>
                                </a:rPr>
                                <m:t>𝒏</m:t>
                              </m:r>
                            </m:e>
                          </m:rad>
                        </m:den>
                      </m:f>
                    </m:oMath>
                  </m:oMathPara>
                </a14:m>
                <a:endParaRPr lang="ro-RO" b="1" dirty="0">
                  <a:effectLst>
                    <a:outerShdw blurRad="38100" dist="38100" dir="2700000" algn="tl">
                      <a:srgbClr val="000000">
                        <a:alpha val="43137"/>
                      </a:srgbClr>
                    </a:outerShdw>
                  </a:effectLst>
                </a:endParaRPr>
              </a:p>
            </p:txBody>
          </p:sp>
        </mc:Choice>
        <mc:Fallback xmlns="">
          <p:sp>
            <p:nvSpPr>
              <p:cNvPr id="19" name="CasetăText 18">
                <a:extLst>
                  <a:ext uri="{FF2B5EF4-FFF2-40B4-BE49-F238E27FC236}">
                    <a16:creationId xmlns:a16="http://schemas.microsoft.com/office/drawing/2014/main" id="{3B081896-D861-4EFA-AF44-C321E0868103}"/>
                  </a:ext>
                </a:extLst>
              </p:cNvPr>
              <p:cNvSpPr txBox="1">
                <a:spLocks noRot="1" noChangeAspect="1" noMove="1" noResize="1" noEditPoints="1" noAdjustHandles="1" noChangeArrowheads="1" noChangeShapeType="1" noTextEdit="1"/>
              </p:cNvSpPr>
              <p:nvPr/>
            </p:nvSpPr>
            <p:spPr>
              <a:xfrm>
                <a:off x="118871" y="5872338"/>
                <a:ext cx="2798065" cy="705258"/>
              </a:xfrm>
              <a:prstGeom prst="rect">
                <a:avLst/>
              </a:prstGeom>
              <a:blipFill>
                <a:blip r:embed="rId10"/>
                <a:stretch>
                  <a:fillRect b="-862"/>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CasetăText 20">
                <a:extLst>
                  <a:ext uri="{FF2B5EF4-FFF2-40B4-BE49-F238E27FC236}">
                    <a16:creationId xmlns:a16="http://schemas.microsoft.com/office/drawing/2014/main" id="{42A60B82-513A-4E1C-B8B4-D3B785527E7A}"/>
                  </a:ext>
                </a:extLst>
              </p:cNvPr>
              <p:cNvSpPr txBox="1"/>
              <p:nvPr/>
            </p:nvSpPr>
            <p:spPr>
              <a:xfrm>
                <a:off x="2863983" y="5763046"/>
                <a:ext cx="4230243" cy="923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d>
                                    <m:dPr>
                                      <m:sepChr m:val=","/>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e>
                                      <m:r>
                                        <a:rPr lang="ro-RO" b="1" i="1">
                                          <a:effectLst>
                                            <a:outerShdw blurRad="38100" dist="38100" dir="2700000" algn="tl">
                                              <a:srgbClr val="000000">
                                                <a:alpha val="43137"/>
                                              </a:srgbClr>
                                            </a:outerShdw>
                                          </a:effectLst>
                                          <a:latin typeface="Cambria Math" panose="02040503050406030204" pitchFamily="18" charset="0"/>
                                        </a:rPr>
                                        <m:t>𝒅𝒇</m:t>
                                      </m:r>
                                    </m:e>
                                  </m:d>
                                </m:sub>
                              </m:sSub>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e>
                              </m:d>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den>
                          </m:f>
                        </m:e>
                      </m:rad>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𝟐</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d>
                                    <m:dPr>
                                      <m:sepChr m:val=","/>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e>
                                      <m:r>
                                        <a:rPr lang="ro-RO" b="1" i="1">
                                          <a:effectLst>
                                            <a:outerShdw blurRad="38100" dist="38100" dir="2700000" algn="tl">
                                              <a:srgbClr val="000000">
                                                <a:alpha val="43137"/>
                                              </a:srgbClr>
                                            </a:outerShdw>
                                          </a:effectLst>
                                          <a:latin typeface="Cambria Math" panose="02040503050406030204" pitchFamily="18" charset="0"/>
                                        </a:rPr>
                                        <m:t>𝒅𝒇</m:t>
                                      </m:r>
                                    </m:e>
                                  </m:d>
                                </m:sub>
                              </m:sSub>
                            </m:num>
                            <m:den>
                              <m:r>
                                <a:rPr lang="ro-RO" b="1" i="1">
                                  <a:effectLst>
                                    <a:outerShdw blurRad="38100" dist="38100" dir="2700000" algn="tl">
                                      <a:srgbClr val="000000">
                                        <a:alpha val="43137"/>
                                      </a:srgbClr>
                                    </a:outerShdw>
                                  </a:effectLst>
                                  <a:latin typeface="Cambria Math" panose="02040503050406030204" pitchFamily="18" charset="0"/>
                                </a:rPr>
                                <m:t>𝒏</m:t>
                              </m:r>
                            </m:den>
                          </m:f>
                        </m:e>
                      </m:rad>
                    </m:oMath>
                  </m:oMathPara>
                </a14:m>
                <a:endParaRPr lang="ro-RO" b="1" dirty="0">
                  <a:effectLst>
                    <a:outerShdw blurRad="38100" dist="38100" dir="2700000" algn="tl">
                      <a:srgbClr val="000000">
                        <a:alpha val="43137"/>
                      </a:srgbClr>
                    </a:outerShdw>
                  </a:effectLst>
                </a:endParaRPr>
              </a:p>
            </p:txBody>
          </p:sp>
        </mc:Choice>
        <mc:Fallback xmlns="">
          <p:sp>
            <p:nvSpPr>
              <p:cNvPr id="21" name="CasetăText 20">
                <a:extLst>
                  <a:ext uri="{FF2B5EF4-FFF2-40B4-BE49-F238E27FC236}">
                    <a16:creationId xmlns:a16="http://schemas.microsoft.com/office/drawing/2014/main" id="{42A60B82-513A-4E1C-B8B4-D3B785527E7A}"/>
                  </a:ext>
                </a:extLst>
              </p:cNvPr>
              <p:cNvSpPr txBox="1">
                <a:spLocks noRot="1" noChangeAspect="1" noMove="1" noResize="1" noEditPoints="1" noAdjustHandles="1" noChangeArrowheads="1" noChangeShapeType="1" noTextEdit="1"/>
              </p:cNvSpPr>
              <p:nvPr/>
            </p:nvSpPr>
            <p:spPr>
              <a:xfrm>
                <a:off x="2863983" y="5763046"/>
                <a:ext cx="4230243" cy="923843"/>
              </a:xfrm>
              <a:prstGeom prst="rect">
                <a:avLst/>
              </a:prstGeom>
              <a:blipFill>
                <a:blip r:embed="rId11"/>
                <a:stretch>
                  <a:fillRect b="-1974"/>
                </a:stretch>
              </a:blipFill>
            </p:spPr>
            <p:txBody>
              <a:bodyPr/>
              <a:lstStyle/>
              <a:p>
                <a:r>
                  <a:rPr lang="ro-RO">
                    <a:noFill/>
                  </a:rPr>
                  <a:t> </a:t>
                </a:r>
              </a:p>
            </p:txBody>
          </p:sp>
        </mc:Fallback>
      </mc:AlternateContent>
    </p:spTree>
    <p:extLst>
      <p:ext uri="{BB962C8B-B14F-4D97-AF65-F5344CB8AC3E}">
        <p14:creationId xmlns:p14="http://schemas.microsoft.com/office/powerpoint/2010/main" val="247827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2" end="2"/>
                                            </p:txEl>
                                          </p:spTgt>
                                        </p:tgtEl>
                                        <p:attrNameLst>
                                          <p:attrName>style.visibility</p:attrName>
                                        </p:attrNameLst>
                                      </p:cBhvr>
                                      <p:to>
                                        <p:strVal val="visible"/>
                                      </p:to>
                                    </p:set>
                                    <p:anim calcmode="lin" valueType="num">
                                      <p:cBhvr>
                                        <p:cTn id="40"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42" dur="500"/>
                                        <p:tgtEl>
                                          <p:spTgt spid="14">
                                            <p:txEl>
                                              <p:pRg st="2" end="2"/>
                                            </p:tx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3" end="3"/>
                                            </p:txEl>
                                          </p:spTgt>
                                        </p:tgtEl>
                                        <p:attrNameLst>
                                          <p:attrName>style.visibility</p:attrName>
                                        </p:attrNameLst>
                                      </p:cBhvr>
                                      <p:to>
                                        <p:strVal val="visible"/>
                                      </p:to>
                                    </p:set>
                                    <p:anim calcmode="lin" valueType="num">
                                      <p:cBhvr>
                                        <p:cTn id="66"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68" dur="500"/>
                                        <p:tgtEl>
                                          <p:spTgt spid="14">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4" end="4"/>
                                            </p:txEl>
                                          </p:spTgt>
                                        </p:tgtEl>
                                        <p:attrNameLst>
                                          <p:attrName>style.visibility</p:attrName>
                                        </p:attrNameLst>
                                      </p:cBhvr>
                                      <p:to>
                                        <p:strVal val="visible"/>
                                      </p:to>
                                    </p:set>
                                    <p:anim calcmode="lin" valueType="num">
                                      <p:cBhvr>
                                        <p:cTn id="73"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75" dur="500"/>
                                        <p:tgtEl>
                                          <p:spTgt spid="14">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5" end="5"/>
                                            </p:txEl>
                                          </p:spTgt>
                                        </p:tgtEl>
                                        <p:attrNameLst>
                                          <p:attrName>style.visibility</p:attrName>
                                        </p:attrNameLst>
                                      </p:cBhvr>
                                      <p:to>
                                        <p:strVal val="visible"/>
                                      </p:to>
                                    </p:set>
                                    <p:anim calcmode="lin" valueType="num">
                                      <p:cBhvr>
                                        <p:cTn id="80"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82" dur="500"/>
                                        <p:tgtEl>
                                          <p:spTgt spid="1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4">
                                            <p:txEl>
                                              <p:pRg st="6" end="6"/>
                                            </p:txEl>
                                          </p:spTgt>
                                        </p:tgtEl>
                                        <p:attrNameLst>
                                          <p:attrName>style.visibility</p:attrName>
                                        </p:attrNameLst>
                                      </p:cBhvr>
                                      <p:to>
                                        <p:strVal val="visible"/>
                                      </p:to>
                                    </p:set>
                                    <p:anim calcmode="lin" valueType="num">
                                      <p:cBhvr>
                                        <p:cTn id="87"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88"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89" dur="500"/>
                                        <p:tgtEl>
                                          <p:spTgt spid="14">
                                            <p:txEl>
                                              <p:pRg st="6" end="6"/>
                                            </p:txEl>
                                          </p:spTgt>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14">
                                            <p:txEl>
                                              <p:pRg st="7" end="7"/>
                                            </p:txEl>
                                          </p:spTgt>
                                        </p:tgtEl>
                                        <p:attrNameLst>
                                          <p:attrName>style.visibility</p:attrName>
                                        </p:attrNameLst>
                                      </p:cBhvr>
                                      <p:to>
                                        <p:strVal val="visible"/>
                                      </p:to>
                                    </p:set>
                                    <p:anim calcmode="lin" valueType="num">
                                      <p:cBhvr>
                                        <p:cTn id="99"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100"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101" dur="500"/>
                                        <p:tgtEl>
                                          <p:spTgt spid="14">
                                            <p:txEl>
                                              <p:pRg st="7" end="7"/>
                                            </p:txEl>
                                          </p:spTgt>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p:cTn id="104" dur="500" fill="hold"/>
                                        <p:tgtEl>
                                          <p:spTgt spid="19"/>
                                        </p:tgtEl>
                                        <p:attrNameLst>
                                          <p:attrName>ppt_w</p:attrName>
                                        </p:attrNameLst>
                                      </p:cBhvr>
                                      <p:tavLst>
                                        <p:tav tm="0">
                                          <p:val>
                                            <p:fltVal val="0"/>
                                          </p:val>
                                        </p:tav>
                                        <p:tav tm="100000">
                                          <p:val>
                                            <p:strVal val="#ppt_w"/>
                                          </p:val>
                                        </p:tav>
                                      </p:tavLst>
                                    </p:anim>
                                    <p:anim calcmode="lin" valueType="num">
                                      <p:cBhvr>
                                        <p:cTn id="105" dur="500" fill="hold"/>
                                        <p:tgtEl>
                                          <p:spTgt spid="19"/>
                                        </p:tgtEl>
                                        <p:attrNameLst>
                                          <p:attrName>ppt_h</p:attrName>
                                        </p:attrNameLst>
                                      </p:cBhvr>
                                      <p:tavLst>
                                        <p:tav tm="0">
                                          <p:val>
                                            <p:fltVal val="0"/>
                                          </p:val>
                                        </p:tav>
                                        <p:tav tm="100000">
                                          <p:val>
                                            <p:strVal val="#ppt_h"/>
                                          </p:val>
                                        </p:tav>
                                      </p:tavLst>
                                    </p:anim>
                                    <p:animEffect transition="in" filter="fade">
                                      <p:cBhvr>
                                        <p:cTn id="106" dur="500"/>
                                        <p:tgtEl>
                                          <p:spTgt spid="19"/>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14">
                                            <p:txEl>
                                              <p:pRg st="8" end="8"/>
                                            </p:txEl>
                                          </p:spTgt>
                                        </p:tgtEl>
                                        <p:attrNameLst>
                                          <p:attrName>style.visibility</p:attrName>
                                        </p:attrNameLst>
                                      </p:cBhvr>
                                      <p:to>
                                        <p:strVal val="visible"/>
                                      </p:to>
                                    </p:set>
                                    <p:anim calcmode="lin" valueType="num">
                                      <p:cBhvr>
                                        <p:cTn id="111"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112"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113" dur="500"/>
                                        <p:tgtEl>
                                          <p:spTgt spid="14">
                                            <p:txEl>
                                              <p:pRg st="8" end="8"/>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p:cTn id="118" dur="500" fill="hold"/>
                                        <p:tgtEl>
                                          <p:spTgt spid="21"/>
                                        </p:tgtEl>
                                        <p:attrNameLst>
                                          <p:attrName>ppt_w</p:attrName>
                                        </p:attrNameLst>
                                      </p:cBhvr>
                                      <p:tavLst>
                                        <p:tav tm="0">
                                          <p:val>
                                            <p:fltVal val="0"/>
                                          </p:val>
                                        </p:tav>
                                        <p:tav tm="100000">
                                          <p:val>
                                            <p:strVal val="#ppt_w"/>
                                          </p:val>
                                        </p:tav>
                                      </p:tavLst>
                                    </p:anim>
                                    <p:anim calcmode="lin" valueType="num">
                                      <p:cBhvr>
                                        <p:cTn id="119" dur="500" fill="hold"/>
                                        <p:tgtEl>
                                          <p:spTgt spid="21"/>
                                        </p:tgtEl>
                                        <p:attrNameLst>
                                          <p:attrName>ppt_h</p:attrName>
                                        </p:attrNameLst>
                                      </p:cBhvr>
                                      <p:tavLst>
                                        <p:tav tm="0">
                                          <p:val>
                                            <p:fltVal val="0"/>
                                          </p:val>
                                        </p:tav>
                                        <p:tav tm="100000">
                                          <p:val>
                                            <p:strVal val="#ppt_h"/>
                                          </p:val>
                                        </p:tav>
                                      </p:tavLst>
                                    </p:anim>
                                    <p:animEffect transition="in" filter="fade">
                                      <p:cBhvr>
                                        <p:cTn id="1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p:bldP spid="7" grpId="0"/>
      <p:bldP spid="9" grpId="0"/>
      <p:bldP spid="11" grpId="0"/>
      <p:bldP spid="15" grpId="0"/>
      <p:bldP spid="16" grpId="0"/>
      <p:bldP spid="17" grpId="0"/>
      <p:bldP spid="19"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683078"/>
            <a:ext cx="7607810" cy="4159938"/>
          </a:xfrm>
        </p:spPr>
        <p:txBody>
          <a:bodyPr rtlCol="0">
            <a:normAutofit/>
          </a:bodyPr>
          <a:lstStyle/>
          <a:p>
            <a:pPr algn="just"/>
            <a:r>
              <a:rPr lang="ro-RO" b="1" dirty="0"/>
              <a:t>Diferența standardizată între medii – d, g, δ</a:t>
            </a:r>
          </a:p>
          <a:p>
            <a:pPr lvl="1" algn="just"/>
            <a:r>
              <a:rPr lang="ro-RO" dirty="0"/>
              <a:t>Dacă se folosesc populații dependente, formula devine</a:t>
            </a:r>
          </a:p>
          <a:p>
            <a:pPr lvl="1" algn="just"/>
            <a:r>
              <a:rPr lang="ro-RO" dirty="0"/>
              <a:t>În cazul unei variabile dependente dihotomice – dihotomie continuă (se va face și corecție de artefact)</a:t>
            </a:r>
          </a:p>
          <a:p>
            <a:pPr lvl="1" algn="just"/>
            <a:r>
              <a:rPr lang="ro-RO" dirty="0"/>
              <a:t>Conversii de la „z” sau „t” în „g”</a:t>
            </a:r>
          </a:p>
          <a:p>
            <a:pPr lvl="1" algn="just"/>
            <a:r>
              <a:rPr lang="ro-RO" dirty="0"/>
              <a:t>Pentru variabile independente cu mai mult de 2 categorii - η</a:t>
            </a:r>
            <a:r>
              <a:rPr lang="ro-RO" baseline="30000" dirty="0"/>
              <a:t>2</a:t>
            </a:r>
            <a:r>
              <a:rPr lang="ro-RO" dirty="0"/>
              <a:t> (F</a:t>
            </a:r>
            <a:r>
              <a:rPr lang="ro-RO" baseline="-25000" dirty="0"/>
              <a:t>(3, 123)</a:t>
            </a:r>
            <a:r>
              <a:rPr lang="ro-RO" dirty="0"/>
              <a:t>=31.32, p</a:t>
            </a:r>
            <a:r>
              <a:rPr lang="en-US" dirty="0"/>
              <a:t>&lt;</a:t>
            </a:r>
            <a:r>
              <a:rPr lang="ro-RO" dirty="0"/>
              <a:t>.01)</a:t>
            </a:r>
          </a:p>
          <a:p>
            <a:pPr lvl="1" algn="just"/>
            <a:r>
              <a:rPr lang="ro-RO" dirty="0"/>
              <a:t>Valorile </a:t>
            </a:r>
            <a:r>
              <a:rPr lang="ro-RO" b="1" dirty="0">
                <a:solidFill>
                  <a:srgbClr val="FF0000"/>
                </a:solidFill>
                <a:effectLst>
                  <a:outerShdw blurRad="38100" dist="38100" dir="2700000" algn="tl">
                    <a:srgbClr val="000000">
                      <a:alpha val="43137"/>
                    </a:srgbClr>
                  </a:outerShdw>
                </a:effectLst>
              </a:rPr>
              <a:t>sub 0,01 </a:t>
            </a:r>
            <a:r>
              <a:rPr lang="ro-RO" dirty="0"/>
              <a:t>corespund unor efecte neglijabile sau mici, cele </a:t>
            </a:r>
            <a:r>
              <a:rPr lang="ro-RO" b="1" dirty="0">
                <a:solidFill>
                  <a:srgbClr val="FFC000"/>
                </a:solidFill>
                <a:effectLst>
                  <a:outerShdw blurRad="38100" dist="38100" dir="2700000" algn="tl">
                    <a:srgbClr val="000000">
                      <a:alpha val="43137"/>
                    </a:srgbClr>
                  </a:outerShdw>
                </a:effectLst>
              </a:rPr>
              <a:t>între 0,01 și 0,06</a:t>
            </a:r>
            <a:r>
              <a:rPr lang="ro-RO" dirty="0"/>
              <a:t> corespund unor efecte medii, cele </a:t>
            </a:r>
            <a:r>
              <a:rPr lang="ro-RO" b="1" dirty="0">
                <a:solidFill>
                  <a:srgbClr val="0070C0"/>
                </a:solidFill>
                <a:effectLst>
                  <a:outerShdw blurRad="38100" dist="38100" dir="2700000" algn="tl">
                    <a:srgbClr val="000000">
                      <a:alpha val="43137"/>
                    </a:srgbClr>
                  </a:outerShdw>
                </a:effectLst>
              </a:rPr>
              <a:t>între 0,06 și 0,14 </a:t>
            </a:r>
            <a:r>
              <a:rPr lang="ro-RO" dirty="0"/>
              <a:t>corespund unor efecte puternice, iar cele </a:t>
            </a:r>
            <a:r>
              <a:rPr lang="ro-RO" b="1" dirty="0">
                <a:solidFill>
                  <a:srgbClr val="00B050"/>
                </a:solidFill>
                <a:effectLst>
                  <a:outerShdw blurRad="38100" dist="38100" dir="2700000" algn="tl">
                    <a:srgbClr val="000000">
                      <a:alpha val="43137"/>
                    </a:srgbClr>
                  </a:outerShdw>
                </a:effectLst>
              </a:rPr>
              <a:t>peste 0,14</a:t>
            </a:r>
            <a:r>
              <a:rPr lang="ro-RO" dirty="0">
                <a:solidFill>
                  <a:srgbClr val="00B050"/>
                </a:solidFill>
                <a:effectLst>
                  <a:outerShdw blurRad="38100" dist="38100" dir="2700000" algn="tl">
                    <a:srgbClr val="000000">
                      <a:alpha val="43137"/>
                    </a:srgbClr>
                  </a:outerShdw>
                </a:effectLst>
              </a:rPr>
              <a:t> </a:t>
            </a:r>
            <a:r>
              <a:rPr lang="ro-RO" dirty="0"/>
              <a:t>au în vedere efecte foarte puternice.</a:t>
            </a:r>
          </a:p>
          <a:p>
            <a:pPr lvl="1" algn="just"/>
            <a:r>
              <a:rPr lang="ro-RO" dirty="0"/>
              <a:t>Conversia din η</a:t>
            </a:r>
            <a:r>
              <a:rPr lang="ro-RO" baseline="30000" dirty="0"/>
              <a:t>2</a:t>
            </a:r>
            <a:r>
              <a:rPr lang="ro-RO" dirty="0"/>
              <a:t> în d (2 grupe)</a:t>
            </a:r>
          </a:p>
          <a:p>
            <a:pPr lvl="1" algn="just"/>
            <a:r>
              <a:rPr lang="ro-RO" dirty="0"/>
              <a:t>Conversia din η</a:t>
            </a:r>
            <a:r>
              <a:rPr lang="ro-RO" baseline="30000" dirty="0"/>
              <a:t>2</a:t>
            </a:r>
            <a:r>
              <a:rPr lang="ro-RO" dirty="0"/>
              <a:t> în d (mai mult de 2 grupe, varianțe egale)</a:t>
            </a:r>
          </a:p>
          <a:p>
            <a:pPr lvl="1" algn="just"/>
            <a:r>
              <a:rPr lang="ro-RO" dirty="0"/>
              <a:t>Conversia din η</a:t>
            </a:r>
            <a:r>
              <a:rPr lang="ro-RO" baseline="30000" dirty="0"/>
              <a:t>2</a:t>
            </a:r>
            <a:r>
              <a:rPr lang="ro-RO" dirty="0"/>
              <a:t> în d (mai mult de 2 grupe, varianțe inegale)</a:t>
            </a:r>
          </a:p>
          <a:p>
            <a:pPr lvl="1" algn="just"/>
            <a:endParaRPr lang="ro-RO" dirty="0"/>
          </a:p>
          <a:p>
            <a:pPr lvl="1" algn="just"/>
            <a:endParaRPr lang="ro-RO" dirty="0"/>
          </a:p>
        </p:txBody>
      </p:sp>
      <mc:AlternateContent xmlns:mc="http://schemas.openxmlformats.org/markup-compatibility/2006" xmlns:a14="http://schemas.microsoft.com/office/drawing/2010/main">
        <mc:Choice Requires="a14">
          <p:sp>
            <p:nvSpPr>
              <p:cNvPr id="18" name="CasetăText 17">
                <a:extLst>
                  <a:ext uri="{FF2B5EF4-FFF2-40B4-BE49-F238E27FC236}">
                    <a16:creationId xmlns:a16="http://schemas.microsoft.com/office/drawing/2014/main" id="{30F921F0-1E82-468D-919C-3AB958646154}"/>
                  </a:ext>
                </a:extLst>
              </p:cNvPr>
              <p:cNvSpPr txBox="1"/>
              <p:nvPr/>
            </p:nvSpPr>
            <p:spPr>
              <a:xfrm>
                <a:off x="8030720" y="1442401"/>
                <a:ext cx="2891790" cy="7444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type m:val="skw"/>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1">
                              <a:effectLst>
                                <a:outerShdw blurRad="38100" dist="38100" dir="2700000" algn="tl">
                                  <a:srgbClr val="000000">
                                    <a:alpha val="43137"/>
                                  </a:srgbClr>
                                </a:outerShdw>
                              </a:effectLst>
                              <a:latin typeface="Cambria Math" panose="02040503050406030204" pitchFamily="18" charset="0"/>
                            </a:rPr>
                            <m:t>𝒕</m:t>
                          </m:r>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1">
                                  <a:effectLst>
                                    <a:outerShdw blurRad="38100" dist="38100" dir="2700000" algn="tl">
                                      <a:srgbClr val="000000">
                                        <a:alpha val="43137"/>
                                      </a:srgbClr>
                                    </a:outerShdw>
                                  </a:effectLst>
                                  <a:latin typeface="Cambria Math" panose="02040503050406030204" pitchFamily="18" charset="0"/>
                                </a:rPr>
                                <m:t>𝒏</m:t>
                              </m:r>
                            </m:e>
                          </m:rad>
                        </m:den>
                      </m:f>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type m:val="skw"/>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d>
                                    <m:dPr>
                                      <m:sepChr m:val=","/>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e>
                                      <m:r>
                                        <a:rPr lang="ro-RO" b="1" i="1">
                                          <a:effectLst>
                                            <a:outerShdw blurRad="38100" dist="38100" dir="2700000" algn="tl">
                                              <a:srgbClr val="000000">
                                                <a:alpha val="43137"/>
                                              </a:srgbClr>
                                            </a:outerShdw>
                                          </a:effectLst>
                                          <a:latin typeface="Cambria Math" panose="02040503050406030204" pitchFamily="18" charset="0"/>
                                        </a:rPr>
                                        <m:t>𝒅𝒇</m:t>
                                      </m:r>
                                    </m:e>
                                  </m:d>
                                </m:sub>
                              </m:sSub>
                            </m:num>
                            <m:den>
                              <m:r>
                                <a:rPr lang="ro-RO" b="1" i="1">
                                  <a:effectLst>
                                    <a:outerShdw blurRad="38100" dist="38100" dir="2700000" algn="tl">
                                      <a:srgbClr val="000000">
                                        <a:alpha val="43137"/>
                                      </a:srgbClr>
                                    </a:outerShdw>
                                  </a:effectLst>
                                  <a:latin typeface="Cambria Math" panose="02040503050406030204" pitchFamily="18" charset="0"/>
                                </a:rPr>
                                <m:t>𝒏</m:t>
                              </m:r>
                            </m:den>
                          </m:f>
                        </m:e>
                      </m:rad>
                    </m:oMath>
                  </m:oMathPara>
                </a14:m>
                <a:endParaRPr lang="ro-RO" b="1" dirty="0">
                  <a:effectLst>
                    <a:outerShdw blurRad="38100" dist="38100" dir="2700000" algn="tl">
                      <a:srgbClr val="000000">
                        <a:alpha val="43137"/>
                      </a:srgbClr>
                    </a:outerShdw>
                  </a:effectLst>
                </a:endParaRPr>
              </a:p>
            </p:txBody>
          </p:sp>
        </mc:Choice>
        <mc:Fallback xmlns="">
          <p:sp>
            <p:nvSpPr>
              <p:cNvPr id="18" name="CasetăText 17">
                <a:extLst>
                  <a:ext uri="{FF2B5EF4-FFF2-40B4-BE49-F238E27FC236}">
                    <a16:creationId xmlns:a16="http://schemas.microsoft.com/office/drawing/2014/main" id="{30F921F0-1E82-468D-919C-3AB958646154}"/>
                  </a:ext>
                </a:extLst>
              </p:cNvPr>
              <p:cNvSpPr txBox="1">
                <a:spLocks noRot="1" noChangeAspect="1" noMove="1" noResize="1" noEditPoints="1" noAdjustHandles="1" noChangeArrowheads="1" noChangeShapeType="1" noTextEdit="1"/>
              </p:cNvSpPr>
              <p:nvPr/>
            </p:nvSpPr>
            <p:spPr>
              <a:xfrm>
                <a:off x="8030720" y="1442401"/>
                <a:ext cx="2891790" cy="744435"/>
              </a:xfrm>
              <a:prstGeom prst="rect">
                <a:avLst/>
              </a:prstGeom>
              <a:blipFill>
                <a:blip r:embed="rId3"/>
                <a:stretch>
                  <a:fillRect b="-82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0" name="CasetăText 19">
                <a:extLst>
                  <a:ext uri="{FF2B5EF4-FFF2-40B4-BE49-F238E27FC236}">
                    <a16:creationId xmlns:a16="http://schemas.microsoft.com/office/drawing/2014/main" id="{BBFC077E-ECEB-47FE-B2AA-C0957D101F0A}"/>
                  </a:ext>
                </a:extLst>
              </p:cNvPr>
              <p:cNvSpPr txBox="1"/>
              <p:nvPr/>
            </p:nvSpPr>
            <p:spPr>
              <a:xfrm>
                <a:off x="8522209" y="2299845"/>
                <a:ext cx="191338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𝟐</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𝝌</m:t>
                                  </m:r>
                                </m:e>
                                <m:sub>
                                  <m:d>
                                    <m:dPr>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d>
                                </m:sub>
                                <m:sup>
                                  <m:r>
                                    <a:rPr lang="ro-RO" b="1" i="0">
                                      <a:effectLst>
                                        <a:outerShdw blurRad="38100" dist="38100" dir="2700000" algn="tl">
                                          <a:srgbClr val="000000">
                                            <a:alpha val="43137"/>
                                          </a:srgbClr>
                                        </a:outerShdw>
                                      </a:effectLst>
                                      <a:latin typeface="Cambria Math" panose="02040503050406030204" pitchFamily="18" charset="0"/>
                                    </a:rPr>
                                    <m:t>𝟐</m:t>
                                  </m:r>
                                </m:sup>
                              </m:sSubSup>
                            </m:num>
                            <m:den>
                              <m:r>
                                <a:rPr lang="ro-RO" b="1" i="1">
                                  <a:effectLst>
                                    <a:outerShdw blurRad="38100" dist="38100" dir="2700000" algn="tl">
                                      <a:srgbClr val="000000">
                                        <a:alpha val="43137"/>
                                      </a:srgbClr>
                                    </a:outerShdw>
                                  </a:effectLst>
                                  <a:latin typeface="Cambria Math" panose="02040503050406030204" pitchFamily="18" charset="0"/>
                                </a:rPr>
                                <m:t>𝒏</m:t>
                              </m:r>
                              <m:r>
                                <a:rPr lang="ro-RO" b="1" i="0">
                                  <a:effectLst>
                                    <a:outerShdw blurRad="38100" dist="38100" dir="2700000" algn="tl">
                                      <a:srgbClr val="000000">
                                        <a:alpha val="43137"/>
                                      </a:srgbClr>
                                    </a:outerShdw>
                                  </a:effectLst>
                                  <a:latin typeface="Cambria Math" panose="02040503050406030204" pitchFamily="18" charset="0"/>
                                </a:rPr>
                                <m:t>−</m:t>
                              </m:r>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𝝌</m:t>
                                  </m:r>
                                </m:e>
                                <m:sub>
                                  <m:d>
                                    <m:dPr>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d>
                                </m:sub>
                                <m:sup>
                                  <m:r>
                                    <a:rPr lang="ro-RO" b="1" i="0">
                                      <a:effectLst>
                                        <a:outerShdw blurRad="38100" dist="38100" dir="2700000" algn="tl">
                                          <a:srgbClr val="000000">
                                            <a:alpha val="43137"/>
                                          </a:srgbClr>
                                        </a:outerShdw>
                                      </a:effectLst>
                                      <a:latin typeface="Cambria Math" panose="02040503050406030204" pitchFamily="18" charset="0"/>
                                    </a:rPr>
                                    <m:t>𝟐</m:t>
                                  </m:r>
                                </m:sup>
                              </m:sSubSup>
                            </m:den>
                          </m:f>
                        </m:e>
                      </m:rad>
                    </m:oMath>
                  </m:oMathPara>
                </a14:m>
                <a:endParaRPr lang="ro-RO" b="1" dirty="0">
                  <a:effectLst>
                    <a:outerShdw blurRad="38100" dist="38100" dir="2700000" algn="tl">
                      <a:srgbClr val="000000">
                        <a:alpha val="43137"/>
                      </a:srgbClr>
                    </a:outerShdw>
                  </a:effectLst>
                </a:endParaRPr>
              </a:p>
            </p:txBody>
          </p:sp>
        </mc:Choice>
        <mc:Fallback xmlns="">
          <p:sp>
            <p:nvSpPr>
              <p:cNvPr id="20" name="CasetăText 19">
                <a:extLst>
                  <a:ext uri="{FF2B5EF4-FFF2-40B4-BE49-F238E27FC236}">
                    <a16:creationId xmlns:a16="http://schemas.microsoft.com/office/drawing/2014/main" id="{BBFC077E-ECEB-47FE-B2AA-C0957D101F0A}"/>
                  </a:ext>
                </a:extLst>
              </p:cNvPr>
              <p:cNvSpPr txBox="1">
                <a:spLocks noRot="1" noChangeAspect="1" noMove="1" noResize="1" noEditPoints="1" noAdjustHandles="1" noChangeArrowheads="1" noChangeShapeType="1" noTextEdit="1"/>
              </p:cNvSpPr>
              <p:nvPr/>
            </p:nvSpPr>
            <p:spPr>
              <a:xfrm>
                <a:off x="8522209" y="2299845"/>
                <a:ext cx="1913382" cy="910699"/>
              </a:xfrm>
              <a:prstGeom prst="rect">
                <a:avLst/>
              </a:prstGeom>
              <a:blipFill>
                <a:blip r:embed="rId4"/>
                <a:stretch>
                  <a:fillRect b="-2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2" name="CasetăText 21">
                <a:extLst>
                  <a:ext uri="{FF2B5EF4-FFF2-40B4-BE49-F238E27FC236}">
                    <a16:creationId xmlns:a16="http://schemas.microsoft.com/office/drawing/2014/main" id="{EE36F4DB-3B88-4A39-82E2-E6609F412F54}"/>
                  </a:ext>
                </a:extLst>
              </p:cNvPr>
              <p:cNvSpPr txBox="1"/>
              <p:nvPr/>
            </p:nvSpPr>
            <p:spPr>
              <a:xfrm>
                <a:off x="8298181" y="3351116"/>
                <a:ext cx="2306574" cy="6646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𝟐</m:t>
                          </m:r>
                          <m:r>
                            <a:rPr lang="ro-RO" b="1" i="1">
                              <a:effectLst>
                                <a:outerShdw blurRad="38100" dist="38100" dir="2700000" algn="tl">
                                  <a:srgbClr val="000000">
                                    <a:alpha val="43137"/>
                                  </a:srgbClr>
                                </a:outerShdw>
                              </a:effectLst>
                              <a:latin typeface="Cambria Math" panose="02040503050406030204" pitchFamily="18" charset="0"/>
                            </a:rPr>
                            <m:t>𝒛</m:t>
                          </m:r>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1">
                                  <a:effectLst>
                                    <a:outerShdw blurRad="38100" dist="38100" dir="2700000" algn="tl">
                                      <a:srgbClr val="000000">
                                        <a:alpha val="43137"/>
                                      </a:srgbClr>
                                    </a:outerShdw>
                                  </a:effectLst>
                                  <a:latin typeface="Cambria Math" panose="02040503050406030204" pitchFamily="18" charset="0"/>
                                </a:rPr>
                                <m:t>𝒏</m:t>
                              </m:r>
                            </m:e>
                          </m:rad>
                        </m:den>
                      </m:f>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𝟐</m:t>
                          </m:r>
                          <m:r>
                            <a:rPr lang="ro-RO" b="1" i="1">
                              <a:effectLst>
                                <a:outerShdw blurRad="38100" dist="38100" dir="2700000" algn="tl">
                                  <a:srgbClr val="000000">
                                    <a:alpha val="43137"/>
                                  </a:srgbClr>
                                </a:outerShdw>
                              </a:effectLst>
                              <a:latin typeface="Cambria Math" panose="02040503050406030204" pitchFamily="18" charset="0"/>
                            </a:rPr>
                            <m:t>𝒕</m:t>
                          </m:r>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1">
                                  <a:effectLst>
                                    <a:outerShdw blurRad="38100" dist="38100" dir="2700000" algn="tl">
                                      <a:srgbClr val="000000">
                                        <a:alpha val="43137"/>
                                      </a:srgbClr>
                                    </a:outerShdw>
                                  </a:effectLst>
                                  <a:latin typeface="Cambria Math" panose="02040503050406030204" pitchFamily="18" charset="0"/>
                                </a:rPr>
                                <m:t>𝒏</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e>
                          </m:rad>
                        </m:den>
                      </m:f>
                    </m:oMath>
                  </m:oMathPara>
                </a14:m>
                <a:endParaRPr lang="ro-RO" b="1" dirty="0">
                  <a:effectLst>
                    <a:outerShdw blurRad="38100" dist="38100" dir="2700000" algn="tl">
                      <a:srgbClr val="000000">
                        <a:alpha val="43137"/>
                      </a:srgbClr>
                    </a:outerShdw>
                  </a:effectLst>
                </a:endParaRPr>
              </a:p>
            </p:txBody>
          </p:sp>
        </mc:Choice>
        <mc:Fallback xmlns="">
          <p:sp>
            <p:nvSpPr>
              <p:cNvPr id="22" name="CasetăText 21">
                <a:extLst>
                  <a:ext uri="{FF2B5EF4-FFF2-40B4-BE49-F238E27FC236}">
                    <a16:creationId xmlns:a16="http://schemas.microsoft.com/office/drawing/2014/main" id="{EE36F4DB-3B88-4A39-82E2-E6609F412F54}"/>
                  </a:ext>
                </a:extLst>
              </p:cNvPr>
              <p:cNvSpPr txBox="1">
                <a:spLocks noRot="1" noChangeAspect="1" noMove="1" noResize="1" noEditPoints="1" noAdjustHandles="1" noChangeArrowheads="1" noChangeShapeType="1" noTextEdit="1"/>
              </p:cNvSpPr>
              <p:nvPr/>
            </p:nvSpPr>
            <p:spPr>
              <a:xfrm>
                <a:off x="8298181" y="3351116"/>
                <a:ext cx="2306574" cy="664606"/>
              </a:xfrm>
              <a:prstGeom prst="rect">
                <a:avLst/>
              </a:prstGeom>
              <a:blipFill>
                <a:blip r:embed="rId5"/>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CasetăText 22">
                <a:extLst>
                  <a:ext uri="{FF2B5EF4-FFF2-40B4-BE49-F238E27FC236}">
                    <a16:creationId xmlns:a16="http://schemas.microsoft.com/office/drawing/2014/main" id="{D71012A2-3E36-43F8-ABC6-C31352E8F019}"/>
                  </a:ext>
                </a:extLst>
              </p:cNvPr>
              <p:cNvSpPr txBox="1"/>
              <p:nvPr/>
            </p:nvSpPr>
            <p:spPr>
              <a:xfrm>
                <a:off x="7726681" y="4310390"/>
                <a:ext cx="3449574" cy="659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𝑺𝑺</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𝑺𝑺</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𝑺𝑺</m:t>
                              </m:r>
                            </m:e>
                            <m:sub>
                              <m:r>
                                <a:rPr lang="ro-RO" b="1" i="1">
                                  <a:effectLst>
                                    <a:outerShdw blurRad="38100" dist="38100" dir="2700000" algn="tl">
                                      <a:srgbClr val="000000">
                                        <a:alpha val="43137"/>
                                      </a:srgbClr>
                                    </a:outerShdw>
                                  </a:effectLst>
                                  <a:latin typeface="Cambria Math" panose="02040503050406030204" pitchFamily="18" charset="0"/>
                                </a:rPr>
                                <m:t>𝒊𝒏𝒕𝒓𝒂</m:t>
                              </m:r>
                            </m:sub>
                          </m:sSub>
                        </m:den>
                      </m:f>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𝑺𝑺</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𝑺𝑺</m:t>
                              </m:r>
                            </m:e>
                            <m:sub>
                              <m:r>
                                <a:rPr lang="ro-RO" b="1" i="1">
                                  <a:effectLst>
                                    <a:outerShdw blurRad="38100" dist="38100" dir="2700000" algn="tl">
                                      <a:srgbClr val="000000">
                                        <a:alpha val="43137"/>
                                      </a:srgbClr>
                                    </a:outerShdw>
                                  </a:effectLst>
                                  <a:latin typeface="Cambria Math" panose="02040503050406030204" pitchFamily="18" charset="0"/>
                                </a:rPr>
                                <m:t>𝒕𝒐𝒕𝒂𝒍</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23" name="CasetăText 22">
                <a:extLst>
                  <a:ext uri="{FF2B5EF4-FFF2-40B4-BE49-F238E27FC236}">
                    <a16:creationId xmlns:a16="http://schemas.microsoft.com/office/drawing/2014/main" id="{D71012A2-3E36-43F8-ABC6-C31352E8F019}"/>
                  </a:ext>
                </a:extLst>
              </p:cNvPr>
              <p:cNvSpPr txBox="1">
                <a:spLocks noRot="1" noChangeAspect="1" noMove="1" noResize="1" noEditPoints="1" noAdjustHandles="1" noChangeArrowheads="1" noChangeShapeType="1" noTextEdit="1"/>
              </p:cNvSpPr>
              <p:nvPr/>
            </p:nvSpPr>
            <p:spPr>
              <a:xfrm>
                <a:off x="7726681" y="4310390"/>
                <a:ext cx="3449574" cy="659604"/>
              </a:xfrm>
              <a:prstGeom prst="rect">
                <a:avLst/>
              </a:prstGeom>
              <a:blipFill>
                <a:blip r:embed="rId6"/>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4" name="CasetăText 23">
                <a:extLst>
                  <a:ext uri="{FF2B5EF4-FFF2-40B4-BE49-F238E27FC236}">
                    <a16:creationId xmlns:a16="http://schemas.microsoft.com/office/drawing/2014/main" id="{3EBD9D41-F927-4A66-979B-7CEBF7B4FC93}"/>
                  </a:ext>
                </a:extLst>
              </p:cNvPr>
              <p:cNvSpPr txBox="1"/>
              <p:nvPr/>
            </p:nvSpPr>
            <p:spPr>
              <a:xfrm>
                <a:off x="6829808" y="5330728"/>
                <a:ext cx="5243321" cy="678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1">
                              <a:effectLst>
                                <a:outerShdw blurRad="38100" dist="38100" dir="2700000" algn="tl">
                                  <a:srgbClr val="000000">
                                    <a:alpha val="43137"/>
                                  </a:srgbClr>
                                </a:outerShdw>
                              </a:effectLst>
                              <a:latin typeface="Cambria Math" panose="02040503050406030204" pitchFamily="18" charset="0"/>
                            </a:rPr>
                            <m:t>𝑭</m:t>
                          </m:r>
                          <m:r>
                            <a:rPr lang="ro-RO" b="1" i="0">
                              <a:effectLst>
                                <a:outerShdw blurRad="38100" dist="38100" dir="2700000" algn="tl">
                                  <a:srgbClr val="000000">
                                    <a:alpha val="43137"/>
                                  </a:srgbClr>
                                </a:outerShdw>
                              </a:effectLst>
                              <a:latin typeface="Cambria Math" panose="02040503050406030204" pitchFamily="18" charset="0"/>
                            </a:rPr>
                            <m:t>×</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e>
                          </m:d>
                        </m:num>
                        <m:den>
                          <m:r>
                            <a:rPr lang="ro-RO" b="1" i="1">
                              <a:effectLst>
                                <a:outerShdw blurRad="38100" dist="38100" dir="2700000" algn="tl">
                                  <a:srgbClr val="000000">
                                    <a:alpha val="43137"/>
                                  </a:srgbClr>
                                </a:outerShdw>
                              </a:effectLst>
                              <a:latin typeface="Cambria Math" panose="02040503050406030204" pitchFamily="18" charset="0"/>
                            </a:rPr>
                            <m:t>𝑭</m:t>
                          </m:r>
                          <m:r>
                            <a:rPr lang="ro-RO" b="1" i="0">
                              <a:effectLst>
                                <a:outerShdw blurRad="38100" dist="38100" dir="2700000" algn="tl">
                                  <a:srgbClr val="000000">
                                    <a:alpha val="43137"/>
                                  </a:srgbClr>
                                </a:outerShdw>
                              </a:effectLst>
                              <a:latin typeface="Cambria Math" panose="02040503050406030204" pitchFamily="18" charset="0"/>
                            </a:rPr>
                            <m:t>×</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e>
                          </m:d>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𝒏</m:t>
                          </m:r>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𝒈</m:t>
                          </m:r>
                        </m:den>
                      </m:f>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1">
                              <a:effectLst>
                                <a:outerShdw blurRad="38100" dist="38100" dir="2700000" algn="tl">
                                  <a:srgbClr val="000000">
                                    <a:alpha val="43137"/>
                                  </a:srgbClr>
                                </a:outerShdw>
                              </a:effectLst>
                              <a:latin typeface="Cambria Math" panose="02040503050406030204" pitchFamily="18" charset="0"/>
                            </a:rPr>
                            <m:t>𝑭</m:t>
                          </m:r>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num>
                        <m:den>
                          <m:r>
                            <a:rPr lang="ro-RO" b="1" i="1">
                              <a:effectLst>
                                <a:outerShdw blurRad="38100" dist="38100" dir="2700000" algn="tl">
                                  <a:srgbClr val="000000">
                                    <a:alpha val="43137"/>
                                  </a:srgbClr>
                                </a:outerShdw>
                              </a:effectLst>
                              <a:latin typeface="Cambria Math" panose="02040503050406030204" pitchFamily="18" charset="0"/>
                            </a:rPr>
                            <m:t>𝑭</m:t>
                          </m:r>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𝒊𝒏𝒕𝒓𝒂</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24" name="CasetăText 23">
                <a:extLst>
                  <a:ext uri="{FF2B5EF4-FFF2-40B4-BE49-F238E27FC236}">
                    <a16:creationId xmlns:a16="http://schemas.microsoft.com/office/drawing/2014/main" id="{3EBD9D41-F927-4A66-979B-7CEBF7B4FC93}"/>
                  </a:ext>
                </a:extLst>
              </p:cNvPr>
              <p:cNvSpPr txBox="1">
                <a:spLocks noRot="1" noChangeAspect="1" noMove="1" noResize="1" noEditPoints="1" noAdjustHandles="1" noChangeArrowheads="1" noChangeShapeType="1" noTextEdit="1"/>
              </p:cNvSpPr>
              <p:nvPr/>
            </p:nvSpPr>
            <p:spPr>
              <a:xfrm>
                <a:off x="6829808" y="5330728"/>
                <a:ext cx="5243321" cy="678455"/>
              </a:xfrm>
              <a:prstGeom prst="rect">
                <a:avLst/>
              </a:prstGeom>
              <a:blipFill>
                <a:blip r:embed="rId7"/>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CasetăText 24">
                <a:extLst>
                  <a:ext uri="{FF2B5EF4-FFF2-40B4-BE49-F238E27FC236}">
                    <a16:creationId xmlns:a16="http://schemas.microsoft.com/office/drawing/2014/main" id="{3BB595CE-A454-4BBC-AE9E-6C80B7DA98E8}"/>
                  </a:ext>
                </a:extLst>
              </p:cNvPr>
              <p:cNvSpPr txBox="1"/>
              <p:nvPr/>
            </p:nvSpPr>
            <p:spPr>
              <a:xfrm>
                <a:off x="7461505" y="6149755"/>
                <a:ext cx="3979926" cy="500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ro-RO" sz="1400" i="1" smtClean="0">
                              <a:solidFill>
                                <a:srgbClr val="836967"/>
                              </a:solidFill>
                              <a:latin typeface="Cambria Math" panose="02040503050406030204" pitchFamily="18" charset="0"/>
                            </a:rPr>
                          </m:ctrlPr>
                        </m:sSupPr>
                        <m:e>
                          <m:r>
                            <a:rPr lang="ro-RO" sz="1400" i="1">
                              <a:latin typeface="Cambria Math" panose="02040503050406030204" pitchFamily="18" charset="0"/>
                            </a:rPr>
                            <m:t>𝜂</m:t>
                          </m:r>
                        </m:e>
                        <m:sup>
                          <m:r>
                            <a:rPr lang="ro-RO" sz="1400" i="0">
                              <a:latin typeface="Cambria Math" panose="02040503050406030204" pitchFamily="18" charset="0"/>
                            </a:rPr>
                            <m:t>2</m:t>
                          </m:r>
                        </m:sup>
                      </m:sSup>
                      <m:r>
                        <a:rPr lang="ro-RO" sz="1400" i="0">
                          <a:latin typeface="Cambria Math" panose="02040503050406030204" pitchFamily="18" charset="0"/>
                        </a:rPr>
                        <m:t>=</m:t>
                      </m:r>
                      <m:f>
                        <m:fPr>
                          <m:ctrlPr>
                            <a:rPr lang="ro-RO" sz="1400" i="1">
                              <a:solidFill>
                                <a:srgbClr val="836967"/>
                              </a:solidFill>
                              <a:latin typeface="Cambria Math" panose="02040503050406030204" pitchFamily="18" charset="0"/>
                            </a:rPr>
                          </m:ctrlPr>
                        </m:fPr>
                        <m:num>
                          <m:r>
                            <a:rPr lang="ro-RO" sz="1400" i="0">
                              <a:latin typeface="Cambria Math" panose="02040503050406030204" pitchFamily="18" charset="0"/>
                            </a:rPr>
                            <m:t>31.32×3</m:t>
                          </m:r>
                        </m:num>
                        <m:den>
                          <m:r>
                            <a:rPr lang="ro-RO" sz="1400" i="0">
                              <a:latin typeface="Cambria Math" panose="02040503050406030204" pitchFamily="18" charset="0"/>
                            </a:rPr>
                            <m:t>31.32×3+123</m:t>
                          </m:r>
                        </m:den>
                      </m:f>
                      <m:r>
                        <a:rPr lang="ro-RO" sz="1400" i="0">
                          <a:latin typeface="Cambria Math" panose="02040503050406030204" pitchFamily="18" charset="0"/>
                        </a:rPr>
                        <m:t>=</m:t>
                      </m:r>
                      <m:f>
                        <m:fPr>
                          <m:ctrlPr>
                            <a:rPr lang="ro-RO" sz="1400" i="1">
                              <a:solidFill>
                                <a:srgbClr val="836967"/>
                              </a:solidFill>
                              <a:latin typeface="Cambria Math" panose="02040503050406030204" pitchFamily="18" charset="0"/>
                            </a:rPr>
                          </m:ctrlPr>
                        </m:fPr>
                        <m:num>
                          <m:r>
                            <a:rPr lang="ro-RO" sz="1400" i="0">
                              <a:latin typeface="Cambria Math" panose="02040503050406030204" pitchFamily="18" charset="0"/>
                            </a:rPr>
                            <m:t>93.96</m:t>
                          </m:r>
                        </m:num>
                        <m:den>
                          <m:r>
                            <a:rPr lang="ro-RO" sz="1400" i="0">
                              <a:latin typeface="Cambria Math" panose="02040503050406030204" pitchFamily="18" charset="0"/>
                            </a:rPr>
                            <m:t>216.96</m:t>
                          </m:r>
                        </m:den>
                      </m:f>
                      <m:r>
                        <a:rPr lang="ro-RO" sz="1400" i="0">
                          <a:latin typeface="Cambria Math" panose="02040503050406030204" pitchFamily="18" charset="0"/>
                        </a:rPr>
                        <m:t>=0.433</m:t>
                      </m:r>
                    </m:oMath>
                  </m:oMathPara>
                </a14:m>
                <a:endParaRPr lang="ro-RO" sz="2000" dirty="0"/>
              </a:p>
            </p:txBody>
          </p:sp>
        </mc:Choice>
        <mc:Fallback xmlns="">
          <p:sp>
            <p:nvSpPr>
              <p:cNvPr id="25" name="CasetăText 24">
                <a:extLst>
                  <a:ext uri="{FF2B5EF4-FFF2-40B4-BE49-F238E27FC236}">
                    <a16:creationId xmlns:a16="http://schemas.microsoft.com/office/drawing/2014/main" id="{3BB595CE-A454-4BBC-AE9E-6C80B7DA98E8}"/>
                  </a:ext>
                </a:extLst>
              </p:cNvPr>
              <p:cNvSpPr txBox="1">
                <a:spLocks noRot="1" noChangeAspect="1" noMove="1" noResize="1" noEditPoints="1" noAdjustHandles="1" noChangeArrowheads="1" noChangeShapeType="1" noTextEdit="1"/>
              </p:cNvSpPr>
              <p:nvPr/>
            </p:nvSpPr>
            <p:spPr>
              <a:xfrm>
                <a:off x="7461505" y="6149755"/>
                <a:ext cx="3979926" cy="500650"/>
              </a:xfrm>
              <a:prstGeom prst="rect">
                <a:avLst/>
              </a:prstGeom>
              <a:blipFill>
                <a:blip r:embed="rId8"/>
                <a:stretch>
                  <a:fillRect b="-122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6" name="CasetăText 25">
                <a:extLst>
                  <a:ext uri="{FF2B5EF4-FFF2-40B4-BE49-F238E27FC236}">
                    <a16:creationId xmlns:a16="http://schemas.microsoft.com/office/drawing/2014/main" id="{B7732F1F-BEF3-4702-BFD4-10CDE32DD2F3}"/>
                  </a:ext>
                </a:extLst>
              </p:cNvPr>
              <p:cNvSpPr txBox="1"/>
              <p:nvPr/>
            </p:nvSpPr>
            <p:spPr>
              <a:xfrm>
                <a:off x="251461" y="5843016"/>
                <a:ext cx="1897379"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𝟐</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den>
                          </m:f>
                        </m:e>
                      </m:rad>
                    </m:oMath>
                  </m:oMathPara>
                </a14:m>
                <a:endParaRPr lang="ro-RO" b="1" dirty="0">
                  <a:effectLst>
                    <a:outerShdw blurRad="38100" dist="38100" dir="2700000" algn="tl">
                      <a:srgbClr val="000000">
                        <a:alpha val="43137"/>
                      </a:srgbClr>
                    </a:outerShdw>
                  </a:effectLst>
                </a:endParaRPr>
              </a:p>
            </p:txBody>
          </p:sp>
        </mc:Choice>
        <mc:Fallback xmlns="">
          <p:sp>
            <p:nvSpPr>
              <p:cNvPr id="26" name="CasetăText 25">
                <a:extLst>
                  <a:ext uri="{FF2B5EF4-FFF2-40B4-BE49-F238E27FC236}">
                    <a16:creationId xmlns:a16="http://schemas.microsoft.com/office/drawing/2014/main" id="{B7732F1F-BEF3-4702-BFD4-10CDE32DD2F3}"/>
                  </a:ext>
                </a:extLst>
              </p:cNvPr>
              <p:cNvSpPr txBox="1">
                <a:spLocks noRot="1" noChangeAspect="1" noMove="1" noResize="1" noEditPoints="1" noAdjustHandles="1" noChangeArrowheads="1" noChangeShapeType="1" noTextEdit="1"/>
              </p:cNvSpPr>
              <p:nvPr/>
            </p:nvSpPr>
            <p:spPr>
              <a:xfrm>
                <a:off x="251461" y="5843016"/>
                <a:ext cx="1897379" cy="910699"/>
              </a:xfrm>
              <a:prstGeom prst="rect">
                <a:avLst/>
              </a:prstGeom>
              <a:blipFill>
                <a:blip r:embed="rId9"/>
                <a:stretch>
                  <a:fillRect b="-1342"/>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8" name="CasetăText 27">
                <a:extLst>
                  <a:ext uri="{FF2B5EF4-FFF2-40B4-BE49-F238E27FC236}">
                    <a16:creationId xmlns:a16="http://schemas.microsoft.com/office/drawing/2014/main" id="{1F1E761E-4D94-4880-B380-DE6DAD12ECBA}"/>
                  </a:ext>
                </a:extLst>
              </p:cNvPr>
              <p:cNvSpPr txBox="1"/>
              <p:nvPr/>
            </p:nvSpPr>
            <p:spPr>
              <a:xfrm>
                <a:off x="2086357" y="5843015"/>
                <a:ext cx="2057399"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0">
                              <a:effectLst>
                                <a:outerShdw blurRad="38100" dist="38100" dir="2700000" algn="tl">
                                  <a:srgbClr val="000000">
                                    <a:alpha val="43137"/>
                                  </a:srgbClr>
                                </a:outerShdw>
                              </a:effectLst>
                              <a:latin typeface="Cambria Math" panose="02040503050406030204" pitchFamily="18" charset="0"/>
                            </a:rPr>
                            <m:t>𝟐</m:t>
                          </m:r>
                          <m:r>
                            <a:rPr lang="ro-RO" b="1" i="1">
                              <a:effectLst>
                                <a:outerShdw blurRad="38100" dist="38100" dir="2700000" algn="tl">
                                  <a:srgbClr val="000000">
                                    <a:alpha val="43137"/>
                                  </a:srgbClr>
                                </a:outerShdw>
                              </a:effectLst>
                              <a:latin typeface="Cambria Math" panose="02040503050406030204" pitchFamily="18" charset="0"/>
                            </a:rPr>
                            <m:t>𝒈</m:t>
                          </m:r>
                        </m:e>
                      </m:rad>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den>
                          </m:f>
                        </m:e>
                      </m:rad>
                    </m:oMath>
                  </m:oMathPara>
                </a14:m>
                <a:endParaRPr lang="ro-RO" b="1" dirty="0">
                  <a:effectLst>
                    <a:outerShdw blurRad="38100" dist="38100" dir="2700000" algn="tl">
                      <a:srgbClr val="000000">
                        <a:alpha val="43137"/>
                      </a:srgbClr>
                    </a:outerShdw>
                  </a:effectLst>
                </a:endParaRPr>
              </a:p>
            </p:txBody>
          </p:sp>
        </mc:Choice>
        <mc:Fallback xmlns="">
          <p:sp>
            <p:nvSpPr>
              <p:cNvPr id="28" name="CasetăText 27">
                <a:extLst>
                  <a:ext uri="{FF2B5EF4-FFF2-40B4-BE49-F238E27FC236}">
                    <a16:creationId xmlns:a16="http://schemas.microsoft.com/office/drawing/2014/main" id="{1F1E761E-4D94-4880-B380-DE6DAD12ECBA}"/>
                  </a:ext>
                </a:extLst>
              </p:cNvPr>
              <p:cNvSpPr txBox="1">
                <a:spLocks noRot="1" noChangeAspect="1" noMove="1" noResize="1" noEditPoints="1" noAdjustHandles="1" noChangeArrowheads="1" noChangeShapeType="1" noTextEdit="1"/>
              </p:cNvSpPr>
              <p:nvPr/>
            </p:nvSpPr>
            <p:spPr>
              <a:xfrm>
                <a:off x="2086357" y="5843015"/>
                <a:ext cx="2057399" cy="910699"/>
              </a:xfrm>
              <a:prstGeom prst="rect">
                <a:avLst/>
              </a:prstGeom>
              <a:blipFill>
                <a:blip r:embed="rId10"/>
                <a:stretch>
                  <a:fillRect b="-133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30" name="CasetăText 29">
                <a:extLst>
                  <a:ext uri="{FF2B5EF4-FFF2-40B4-BE49-F238E27FC236}">
                    <a16:creationId xmlns:a16="http://schemas.microsoft.com/office/drawing/2014/main" id="{878AA910-E25B-4A12-B7C3-036A071C5C27}"/>
                  </a:ext>
                </a:extLst>
              </p:cNvPr>
              <p:cNvSpPr txBox="1"/>
              <p:nvPr/>
            </p:nvSpPr>
            <p:spPr>
              <a:xfrm>
                <a:off x="4240531" y="5840644"/>
                <a:ext cx="2916935" cy="9130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𝟐</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𝟑</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e>
                              </m:d>
                            </m:num>
                            <m:den>
                              <m:r>
                                <a:rPr lang="ro-RO" b="1" i="1">
                                  <a:effectLst>
                                    <a:outerShdw blurRad="38100" dist="38100" dir="2700000" algn="tl">
                                      <a:srgbClr val="000000">
                                        <a:alpha val="43137"/>
                                      </a:srgbClr>
                                    </a:outerShdw>
                                  </a:effectLst>
                                  <a:latin typeface="Cambria Math" panose="02040503050406030204" pitchFamily="18" charset="0"/>
                                </a:rPr>
                                <m:t>𝒈</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den>
                          </m:f>
                        </m:e>
                      </m:rad>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𝜼</m:t>
                                  </m:r>
                                </m:e>
                                <m:sup>
                                  <m:r>
                                    <a:rPr lang="ro-RO" b="1" i="0">
                                      <a:effectLst>
                                        <a:outerShdw blurRad="38100" dist="38100" dir="2700000" algn="tl">
                                          <a:srgbClr val="000000">
                                            <a:alpha val="43137"/>
                                          </a:srgbClr>
                                        </a:outerShdw>
                                      </a:effectLst>
                                      <a:latin typeface="Cambria Math" panose="02040503050406030204" pitchFamily="18" charset="0"/>
                                    </a:rPr>
                                    <m:t>𝟐</m:t>
                                  </m:r>
                                </m:sup>
                              </m:sSup>
                            </m:den>
                          </m:f>
                        </m:e>
                      </m:rad>
                    </m:oMath>
                  </m:oMathPara>
                </a14:m>
                <a:endParaRPr lang="ro-RO" b="1" dirty="0">
                  <a:effectLst>
                    <a:outerShdw blurRad="38100" dist="38100" dir="2700000" algn="tl">
                      <a:srgbClr val="000000">
                        <a:alpha val="43137"/>
                      </a:srgbClr>
                    </a:outerShdw>
                  </a:effectLst>
                </a:endParaRPr>
              </a:p>
            </p:txBody>
          </p:sp>
        </mc:Choice>
        <mc:Fallback xmlns="">
          <p:sp>
            <p:nvSpPr>
              <p:cNvPr id="30" name="CasetăText 29">
                <a:extLst>
                  <a:ext uri="{FF2B5EF4-FFF2-40B4-BE49-F238E27FC236}">
                    <a16:creationId xmlns:a16="http://schemas.microsoft.com/office/drawing/2014/main" id="{878AA910-E25B-4A12-B7C3-036A071C5C27}"/>
                  </a:ext>
                </a:extLst>
              </p:cNvPr>
              <p:cNvSpPr txBox="1">
                <a:spLocks noRot="1" noChangeAspect="1" noMove="1" noResize="1" noEditPoints="1" noAdjustHandles="1" noChangeArrowheads="1" noChangeShapeType="1" noTextEdit="1"/>
              </p:cNvSpPr>
              <p:nvPr/>
            </p:nvSpPr>
            <p:spPr>
              <a:xfrm>
                <a:off x="4240531" y="5840644"/>
                <a:ext cx="2916935" cy="913070"/>
              </a:xfrm>
              <a:prstGeom prst="rect">
                <a:avLst/>
              </a:prstGeom>
              <a:blipFill>
                <a:blip r:embed="rId11"/>
                <a:stretch>
                  <a:fillRect b="-2000"/>
                </a:stretch>
              </a:blipFill>
            </p:spPr>
            <p:txBody>
              <a:bodyPr/>
              <a:lstStyle/>
              <a:p>
                <a:r>
                  <a:rPr lang="ro-RO">
                    <a:noFill/>
                  </a:rPr>
                  <a:t> </a:t>
                </a:r>
              </a:p>
            </p:txBody>
          </p:sp>
        </mc:Fallback>
      </mc:AlternateContent>
    </p:spTree>
    <p:extLst>
      <p:ext uri="{BB962C8B-B14F-4D97-AF65-F5344CB8AC3E}">
        <p14:creationId xmlns:p14="http://schemas.microsoft.com/office/powerpoint/2010/main" val="130502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p:cTn id="26"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4">
                                            <p:txEl>
                                              <p:pRg st="2" end="2"/>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4">
                                            <p:txEl>
                                              <p:pRg st="3" end="3"/>
                                            </p:txEl>
                                          </p:spTgt>
                                        </p:tgtEl>
                                        <p:attrNameLst>
                                          <p:attrName>style.visibility</p:attrName>
                                        </p:attrNameLst>
                                      </p:cBhvr>
                                      <p:to>
                                        <p:strVal val="visible"/>
                                      </p:to>
                                    </p:set>
                                    <p:anim calcmode="lin" valueType="num">
                                      <p:cBhvr>
                                        <p:cTn id="3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14">
                                            <p:txEl>
                                              <p:pRg st="3" end="3"/>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xEl>
                                              <p:pRg st="4" end="4"/>
                                            </p:txEl>
                                          </p:spTgt>
                                        </p:tgtEl>
                                        <p:attrNameLst>
                                          <p:attrName>style.visibility</p:attrName>
                                        </p:attrNameLst>
                                      </p:cBhvr>
                                      <p:to>
                                        <p:strVal val="visible"/>
                                      </p:to>
                                    </p:set>
                                    <p:anim calcmode="lin" valueType="num">
                                      <p:cBhvr>
                                        <p:cTn id="5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52" dur="500"/>
                                        <p:tgtEl>
                                          <p:spTgt spid="14">
                                            <p:txEl>
                                              <p:pRg st="4" end="4"/>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500" fill="hold"/>
                                        <p:tgtEl>
                                          <p:spTgt spid="25"/>
                                        </p:tgtEl>
                                        <p:attrNameLst>
                                          <p:attrName>ppt_w</p:attrName>
                                        </p:attrNameLst>
                                      </p:cBhvr>
                                      <p:tavLst>
                                        <p:tav tm="0">
                                          <p:val>
                                            <p:fltVal val="0"/>
                                          </p:val>
                                        </p:tav>
                                        <p:tav tm="100000">
                                          <p:val>
                                            <p:strVal val="#ppt_w"/>
                                          </p:val>
                                        </p:tav>
                                      </p:tavLst>
                                    </p:anim>
                                    <p:anim calcmode="lin" valueType="num">
                                      <p:cBhvr>
                                        <p:cTn id="70" dur="500" fill="hold"/>
                                        <p:tgtEl>
                                          <p:spTgt spid="25"/>
                                        </p:tgtEl>
                                        <p:attrNameLst>
                                          <p:attrName>ppt_h</p:attrName>
                                        </p:attrNameLst>
                                      </p:cBhvr>
                                      <p:tavLst>
                                        <p:tav tm="0">
                                          <p:val>
                                            <p:fltVal val="0"/>
                                          </p:val>
                                        </p:tav>
                                        <p:tav tm="100000">
                                          <p:val>
                                            <p:strVal val="#ppt_h"/>
                                          </p:val>
                                        </p:tav>
                                      </p:tavLst>
                                    </p:anim>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14">
                                            <p:txEl>
                                              <p:pRg st="5" end="5"/>
                                            </p:txEl>
                                          </p:spTgt>
                                        </p:tgtEl>
                                        <p:attrNameLst>
                                          <p:attrName>style.visibility</p:attrName>
                                        </p:attrNameLst>
                                      </p:cBhvr>
                                      <p:to>
                                        <p:strVal val="visible"/>
                                      </p:to>
                                    </p:set>
                                    <p:anim calcmode="lin" valueType="num">
                                      <p:cBhvr>
                                        <p:cTn id="76"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77"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78" dur="500"/>
                                        <p:tgtEl>
                                          <p:spTgt spid="14">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4">
                                            <p:txEl>
                                              <p:pRg st="6" end="6"/>
                                            </p:txEl>
                                          </p:spTgt>
                                        </p:tgtEl>
                                        <p:attrNameLst>
                                          <p:attrName>style.visibility</p:attrName>
                                        </p:attrNameLst>
                                      </p:cBhvr>
                                      <p:to>
                                        <p:strVal val="visible"/>
                                      </p:to>
                                    </p:set>
                                    <p:anim calcmode="lin" valueType="num">
                                      <p:cBhvr>
                                        <p:cTn id="83"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84"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85" dur="500"/>
                                        <p:tgtEl>
                                          <p:spTgt spid="14">
                                            <p:txEl>
                                              <p:pRg st="6" end="6"/>
                                            </p:txEl>
                                          </p:spTgt>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fltVal val="0"/>
                                          </p:val>
                                        </p:tav>
                                        <p:tav tm="100000">
                                          <p:val>
                                            <p:strVal val="#ppt_w"/>
                                          </p:val>
                                        </p:tav>
                                      </p:tavLst>
                                    </p:anim>
                                    <p:anim calcmode="lin" valueType="num">
                                      <p:cBhvr>
                                        <p:cTn id="89" dur="500" fill="hold"/>
                                        <p:tgtEl>
                                          <p:spTgt spid="26"/>
                                        </p:tgtEl>
                                        <p:attrNameLst>
                                          <p:attrName>ppt_h</p:attrName>
                                        </p:attrNameLst>
                                      </p:cBhvr>
                                      <p:tavLst>
                                        <p:tav tm="0">
                                          <p:val>
                                            <p:fltVal val="0"/>
                                          </p:val>
                                        </p:tav>
                                        <p:tav tm="100000">
                                          <p:val>
                                            <p:strVal val="#ppt_h"/>
                                          </p:val>
                                        </p:tav>
                                      </p:tavLst>
                                    </p:anim>
                                    <p:animEffect transition="in" filter="fade">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14">
                                            <p:txEl>
                                              <p:pRg st="7" end="7"/>
                                            </p:txEl>
                                          </p:spTgt>
                                        </p:tgtEl>
                                        <p:attrNameLst>
                                          <p:attrName>style.visibility</p:attrName>
                                        </p:attrNameLst>
                                      </p:cBhvr>
                                      <p:to>
                                        <p:strVal val="visible"/>
                                      </p:to>
                                    </p:set>
                                    <p:anim calcmode="lin" valueType="num">
                                      <p:cBhvr>
                                        <p:cTn id="95"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96"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97" dur="500"/>
                                        <p:tgtEl>
                                          <p:spTgt spid="14">
                                            <p:txEl>
                                              <p:pRg st="7" end="7"/>
                                            </p:txEl>
                                          </p:spTgt>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 calcmode="lin" valueType="num">
                                      <p:cBhvr>
                                        <p:cTn id="100" dur="500" fill="hold"/>
                                        <p:tgtEl>
                                          <p:spTgt spid="28"/>
                                        </p:tgtEl>
                                        <p:attrNameLst>
                                          <p:attrName>ppt_w</p:attrName>
                                        </p:attrNameLst>
                                      </p:cBhvr>
                                      <p:tavLst>
                                        <p:tav tm="0">
                                          <p:val>
                                            <p:fltVal val="0"/>
                                          </p:val>
                                        </p:tav>
                                        <p:tav tm="100000">
                                          <p:val>
                                            <p:strVal val="#ppt_w"/>
                                          </p:val>
                                        </p:tav>
                                      </p:tavLst>
                                    </p:anim>
                                    <p:anim calcmode="lin" valueType="num">
                                      <p:cBhvr>
                                        <p:cTn id="101" dur="500" fill="hold"/>
                                        <p:tgtEl>
                                          <p:spTgt spid="28"/>
                                        </p:tgtEl>
                                        <p:attrNameLst>
                                          <p:attrName>ppt_h</p:attrName>
                                        </p:attrNameLst>
                                      </p:cBhvr>
                                      <p:tavLst>
                                        <p:tav tm="0">
                                          <p:val>
                                            <p:fltVal val="0"/>
                                          </p:val>
                                        </p:tav>
                                        <p:tav tm="100000">
                                          <p:val>
                                            <p:strVal val="#ppt_h"/>
                                          </p:val>
                                        </p:tav>
                                      </p:tavLst>
                                    </p:anim>
                                    <p:animEffect transition="in" filter="fade">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14">
                                            <p:txEl>
                                              <p:pRg st="8" end="8"/>
                                            </p:txEl>
                                          </p:spTgt>
                                        </p:tgtEl>
                                        <p:attrNameLst>
                                          <p:attrName>style.visibility</p:attrName>
                                        </p:attrNameLst>
                                      </p:cBhvr>
                                      <p:to>
                                        <p:strVal val="visible"/>
                                      </p:to>
                                    </p:set>
                                    <p:anim calcmode="lin" valueType="num">
                                      <p:cBhvr>
                                        <p:cTn id="107"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108"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109" dur="500"/>
                                        <p:tgtEl>
                                          <p:spTgt spid="14">
                                            <p:txEl>
                                              <p:pRg st="8" end="8"/>
                                            </p:tx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Effect transition="in" filter="fade">
                                      <p:cBhvr>
                                        <p:cTn id="1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8" grpId="0"/>
      <p:bldP spid="20" grpId="0"/>
      <p:bldP spid="22" grpId="0"/>
      <p:bldP spid="23" grpId="0"/>
      <p:bldP spid="24" grpId="0"/>
      <p:bldP spid="25" grpId="0"/>
      <p:bldP spid="26" grpId="0"/>
      <p:bldP spid="28"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467724"/>
            <a:ext cx="7168337" cy="5298836"/>
          </a:xfrm>
        </p:spPr>
        <p:txBody>
          <a:bodyPr rtlCol="0">
            <a:normAutofit lnSpcReduction="10000"/>
          </a:bodyPr>
          <a:lstStyle/>
          <a:p>
            <a:pPr algn="just"/>
            <a:r>
              <a:rPr lang="ro-RO" b="1" dirty="0"/>
              <a:t>Raportul de probabilitate</a:t>
            </a:r>
            <a:endParaRPr lang="ro-RO" baseline="30000" dirty="0"/>
          </a:p>
          <a:p>
            <a:pPr lvl="1" algn="just"/>
            <a:r>
              <a:rPr lang="ro-RO" dirty="0"/>
              <a:t>Asocierea a două variabile dihotomice sau a unei variabile dihotomice cu alte variabile (categoriale sau continui)</a:t>
            </a:r>
          </a:p>
          <a:p>
            <a:pPr lvl="1" algn="just"/>
            <a:r>
              <a:rPr lang="ro-RO" dirty="0"/>
              <a:t>Total 234 de persoane, au răspuns „Da” 103 persoane </a:t>
            </a:r>
            <a:r>
              <a:rPr lang="ro-RO" dirty="0" err="1"/>
              <a:t>P</a:t>
            </a:r>
            <a:r>
              <a:rPr lang="ro-RO" baseline="-25000" dirty="0" err="1"/>
              <a:t>Da</a:t>
            </a:r>
            <a:r>
              <a:rPr lang="ro-RO" dirty="0"/>
              <a:t>=0.44, </a:t>
            </a:r>
            <a:r>
              <a:rPr lang="ro-RO" dirty="0" err="1"/>
              <a:t>P</a:t>
            </a:r>
            <a:r>
              <a:rPr lang="ro-RO" baseline="-25000" dirty="0" err="1"/>
              <a:t>Nu</a:t>
            </a:r>
            <a:r>
              <a:rPr lang="ro-RO" dirty="0"/>
              <a:t>=0.66</a:t>
            </a:r>
          </a:p>
          <a:p>
            <a:pPr lvl="1" algn="just"/>
            <a:r>
              <a:rPr lang="ro-RO" dirty="0"/>
              <a:t>Într-o facultate, înainte de examenul de statistică, 83% dintre studenți sunt anxioși (</a:t>
            </a:r>
            <a:r>
              <a:rPr lang="ro-RO" i="1" dirty="0"/>
              <a:t>p=0.83</a:t>
            </a:r>
            <a:r>
              <a:rPr lang="ro-RO" dirty="0"/>
              <a:t>), rezultând că 17% dintre studenți nu sunt anxioși (</a:t>
            </a:r>
            <a:r>
              <a:rPr lang="ro-RO" i="1" dirty="0"/>
              <a:t>1-p=0.17</a:t>
            </a:r>
            <a:r>
              <a:rPr lang="ro-RO" dirty="0"/>
              <a:t>), spunând că sunt de </a:t>
            </a:r>
            <a:r>
              <a:rPr lang="ro-RO" b="1" dirty="0"/>
              <a:t>aproape 5 ori mai multe șanse </a:t>
            </a:r>
            <a:r>
              <a:rPr lang="ro-RO" dirty="0"/>
              <a:t>ca un student să fie anxios la statistică.</a:t>
            </a:r>
          </a:p>
          <a:p>
            <a:pPr lvl="1" algn="just"/>
            <a:r>
              <a:rPr lang="ro-RO" dirty="0"/>
              <a:t>Ponderea fetelor anxioase este </a:t>
            </a:r>
            <a:r>
              <a:rPr lang="ro-RO" dirty="0" err="1"/>
              <a:t>p</a:t>
            </a:r>
            <a:r>
              <a:rPr lang="ro-RO" baseline="-25000" dirty="0" err="1"/>
              <a:t>fete</a:t>
            </a:r>
            <a:r>
              <a:rPr lang="ro-RO" dirty="0"/>
              <a:t>=0.73, iar ponderea băieților este </a:t>
            </a:r>
            <a:r>
              <a:rPr lang="ro-RO" dirty="0" err="1"/>
              <a:t>p</a:t>
            </a:r>
            <a:r>
              <a:rPr lang="ro-RO" baseline="-25000" dirty="0" err="1"/>
              <a:t>băieți</a:t>
            </a:r>
            <a:r>
              <a:rPr lang="ro-RO" dirty="0"/>
              <a:t>=0.89.</a:t>
            </a:r>
          </a:p>
          <a:p>
            <a:pPr lvl="2" algn="just"/>
            <a:r>
              <a:rPr lang="ro-RO" b="1" dirty="0"/>
              <a:t>Diferența dintre cele două proporții</a:t>
            </a:r>
            <a:r>
              <a:rPr lang="ro-RO" dirty="0"/>
              <a:t>, adică </a:t>
            </a:r>
            <a:r>
              <a:rPr lang="ro-RO" dirty="0" err="1"/>
              <a:t>p</a:t>
            </a:r>
            <a:r>
              <a:rPr lang="ro-RO" baseline="-25000" dirty="0" err="1"/>
              <a:t>băieți</a:t>
            </a:r>
            <a:r>
              <a:rPr lang="ro-RO" dirty="0" err="1"/>
              <a:t>-p</a:t>
            </a:r>
            <a:r>
              <a:rPr lang="ro-RO" baseline="-25000" dirty="0" err="1"/>
              <a:t>fete</a:t>
            </a:r>
            <a:r>
              <a:rPr lang="ro-RO" dirty="0"/>
              <a:t>=0.89-0.73=0.16, adică băieții ar fi cu 16% mai anxioși decât fetele</a:t>
            </a:r>
          </a:p>
          <a:p>
            <a:pPr lvl="2" algn="just"/>
            <a:r>
              <a:rPr lang="ro-RO" b="1" dirty="0"/>
              <a:t>Raportul de risc (</a:t>
            </a:r>
            <a:r>
              <a:rPr lang="ro-RO" b="1" dirty="0" err="1"/>
              <a:t>risk</a:t>
            </a:r>
            <a:r>
              <a:rPr lang="ro-RO" b="1" dirty="0"/>
              <a:t> </a:t>
            </a:r>
            <a:r>
              <a:rPr lang="ro-RO" b="1" dirty="0" err="1"/>
              <a:t>ratio</a:t>
            </a:r>
            <a:r>
              <a:rPr lang="ro-RO" b="1" dirty="0"/>
              <a:t>)</a:t>
            </a:r>
            <a:r>
              <a:rPr lang="ro-RO" dirty="0"/>
              <a:t>, </a:t>
            </a:r>
            <a:r>
              <a:rPr lang="ro-RO" baseline="30000" dirty="0"/>
              <a:t>0.89</a:t>
            </a:r>
            <a:r>
              <a:rPr lang="ro-RO" dirty="0"/>
              <a:t>/</a:t>
            </a:r>
            <a:r>
              <a:rPr lang="ro-RO" baseline="-25000" dirty="0"/>
              <a:t>0.73</a:t>
            </a:r>
            <a:r>
              <a:rPr lang="ro-RO" dirty="0"/>
              <a:t>=1.21, anxietatea băieților este de 1,21 ori mai mare la acest examen în comparație cu cea a fetelor</a:t>
            </a:r>
          </a:p>
          <a:p>
            <a:pPr lvl="2" algn="just"/>
            <a:r>
              <a:rPr lang="ro-RO" b="1" dirty="0"/>
              <a:t>Coeficientul de asociere φ - </a:t>
            </a:r>
            <a:r>
              <a:rPr lang="ro-RO" dirty="0"/>
              <a:t>dacă lotul de cercetare conține 100 de fete (n</a:t>
            </a:r>
            <a:r>
              <a:rPr lang="ro-RO" baseline="-25000" dirty="0"/>
              <a:t>Y0</a:t>
            </a:r>
            <a:r>
              <a:rPr lang="ro-RO" dirty="0"/>
              <a:t>=100, p=0.73) și 100 de băieți (n</a:t>
            </a:r>
            <a:r>
              <a:rPr lang="ro-RO" baseline="-25000" dirty="0"/>
              <a:t>Y1</a:t>
            </a:r>
            <a:r>
              <a:rPr lang="ro-RO" dirty="0"/>
              <a:t>=100, p=0.89), atunci 0.89 înseamnă că 89 de băieți (n</a:t>
            </a:r>
            <a:r>
              <a:rPr lang="ro-RO" baseline="-25000" dirty="0"/>
              <a:t>11</a:t>
            </a:r>
            <a:r>
              <a:rPr lang="ro-RO" dirty="0"/>
              <a:t>=89) și 73 de fete (n</a:t>
            </a:r>
            <a:r>
              <a:rPr lang="ro-RO" baseline="-25000" dirty="0"/>
              <a:t>10</a:t>
            </a:r>
            <a:r>
              <a:rPr lang="ro-RO" dirty="0"/>
              <a:t>=73) sunt descrise ca persoane anxioase (n</a:t>
            </a:r>
            <a:r>
              <a:rPr lang="ro-RO" baseline="-25000" dirty="0"/>
              <a:t>1X</a:t>
            </a:r>
            <a:r>
              <a:rPr lang="ro-RO" dirty="0"/>
              <a:t>=162), în timp ce 38 de persoane nu sunt anxioase (n</a:t>
            </a:r>
            <a:r>
              <a:rPr lang="ro-RO" baseline="-25000" dirty="0"/>
              <a:t>0X</a:t>
            </a:r>
            <a:r>
              <a:rPr lang="ro-RO" dirty="0"/>
              <a:t>=38), dintre care 11 băieți (n</a:t>
            </a:r>
            <a:r>
              <a:rPr lang="ro-RO" baseline="-25000" dirty="0"/>
              <a:t>01</a:t>
            </a:r>
            <a:r>
              <a:rPr lang="ro-RO" dirty="0"/>
              <a:t>=11) și 27 de fete (n</a:t>
            </a:r>
            <a:r>
              <a:rPr lang="ro-RO" baseline="-25000" dirty="0"/>
              <a:t>00</a:t>
            </a:r>
            <a:r>
              <a:rPr lang="ro-RO" dirty="0"/>
              <a:t>=27)</a:t>
            </a:r>
          </a:p>
          <a:p>
            <a:pPr lvl="2" algn="just"/>
            <a:r>
              <a:rPr lang="ro-RO" b="1" dirty="0"/>
              <a:t>Raportul de probabilitate </a:t>
            </a:r>
            <a:r>
              <a:rPr lang="ro-RO" dirty="0"/>
              <a:t>- nu are valori negative, valoarea brută subunitară indicând o asociere negativă, iar cea supraunitară o asociere pozitivă spre infinit – logaritmul natural din omega</a:t>
            </a:r>
          </a:p>
          <a:p>
            <a:pPr lvl="2" algn="just"/>
            <a:r>
              <a:rPr lang="ro-RO" b="1" dirty="0"/>
              <a:t>Coeficientul „d” al lui Cox</a:t>
            </a:r>
            <a:r>
              <a:rPr lang="ro-RO" dirty="0"/>
              <a:t>.</a:t>
            </a:r>
          </a:p>
        </p:txBody>
      </p:sp>
      <mc:AlternateContent xmlns:mc="http://schemas.openxmlformats.org/markup-compatibility/2006" xmlns:a14="http://schemas.microsoft.com/office/drawing/2010/main">
        <mc:Choice Requires="a14">
          <p:sp>
            <p:nvSpPr>
              <p:cNvPr id="5" name="CasetăText 4">
                <a:extLst>
                  <a:ext uri="{FF2B5EF4-FFF2-40B4-BE49-F238E27FC236}">
                    <a16:creationId xmlns:a16="http://schemas.microsoft.com/office/drawing/2014/main" id="{EACD6907-3B52-46F4-8F8C-FE1F00223B85}"/>
                  </a:ext>
                </a:extLst>
              </p:cNvPr>
              <p:cNvSpPr txBox="1"/>
              <p:nvPr/>
            </p:nvSpPr>
            <p:spPr>
              <a:xfrm>
                <a:off x="7742682" y="1420725"/>
                <a:ext cx="1730502" cy="656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𝑶𝑹</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𝑷</m:t>
                              </m:r>
                            </m:e>
                            <m:sub>
                              <m:r>
                                <a:rPr lang="ro-RO" b="1" i="1">
                                  <a:effectLst>
                                    <a:outerShdw blurRad="38100" dist="38100" dir="2700000" algn="tl">
                                      <a:srgbClr val="000000">
                                        <a:alpha val="43137"/>
                                      </a:srgbClr>
                                    </a:outerShdw>
                                  </a:effectLst>
                                  <a:latin typeface="Cambria Math" panose="02040503050406030204" pitchFamily="18" charset="0"/>
                                </a:rPr>
                                <m:t>𝑨</m:t>
                              </m:r>
                            </m:sub>
                          </m:sSub>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𝑷</m:t>
                              </m:r>
                            </m:e>
                            <m:sub>
                              <m:r>
                                <a:rPr lang="ro-RO" b="1" i="1">
                                  <a:effectLst>
                                    <a:outerShdw blurRad="38100" dist="38100" dir="2700000" algn="tl">
                                      <a:srgbClr val="000000">
                                        <a:alpha val="43137"/>
                                      </a:srgbClr>
                                    </a:outerShdw>
                                  </a:effectLst>
                                  <a:latin typeface="Cambria Math" panose="02040503050406030204" pitchFamily="18" charset="0"/>
                                </a:rPr>
                                <m:t>𝑨</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5" name="CasetăText 4">
                <a:extLst>
                  <a:ext uri="{FF2B5EF4-FFF2-40B4-BE49-F238E27FC236}">
                    <a16:creationId xmlns:a16="http://schemas.microsoft.com/office/drawing/2014/main" id="{EACD6907-3B52-46F4-8F8C-FE1F00223B85}"/>
                  </a:ext>
                </a:extLst>
              </p:cNvPr>
              <p:cNvSpPr txBox="1">
                <a:spLocks noRot="1" noChangeAspect="1" noMove="1" noResize="1" noEditPoints="1" noAdjustHandles="1" noChangeArrowheads="1" noChangeShapeType="1" noTextEdit="1"/>
              </p:cNvSpPr>
              <p:nvPr/>
            </p:nvSpPr>
            <p:spPr>
              <a:xfrm>
                <a:off x="7742682" y="1420725"/>
                <a:ext cx="1730502" cy="656205"/>
              </a:xfrm>
              <a:prstGeom prst="rect">
                <a:avLst/>
              </a:prstGeom>
              <a:blipFill>
                <a:blip r:embed="rId3"/>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562FFB68-7F1A-425B-8FE9-15DA12D8C68B}"/>
                  </a:ext>
                </a:extLst>
              </p:cNvPr>
              <p:cNvSpPr txBox="1"/>
              <p:nvPr/>
            </p:nvSpPr>
            <p:spPr>
              <a:xfrm>
                <a:off x="9562898" y="1467724"/>
                <a:ext cx="2398014" cy="6166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𝑹𝑹</m:t>
                      </m:r>
                      <m:r>
                        <a:rPr lang="ro-RO" b="1" i="0">
                          <a:effectLst>
                            <a:outerShdw blurRad="38100" dist="38100" dir="2700000" algn="tl">
                              <a:srgbClr val="000000">
                                <a:alpha val="43137"/>
                              </a:srgbClr>
                            </a:outerShdw>
                          </a:effectLst>
                          <a:latin typeface="Cambria Math" panose="02040503050406030204" pitchFamily="18" charset="0"/>
                        </a:rPr>
                        <m:t>=</m:t>
                      </m:r>
                      <m:f>
                        <m:fPr>
                          <m:type m:val="skw"/>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𝑷</m:t>
                              </m:r>
                            </m:e>
                            <m:sub>
                              <m:r>
                                <a:rPr lang="ro-RO" b="1" i="1">
                                  <a:effectLst>
                                    <a:outerShdw blurRad="38100" dist="38100" dir="2700000" algn="tl">
                                      <a:srgbClr val="000000">
                                        <a:alpha val="43137"/>
                                      </a:srgbClr>
                                    </a:outerShdw>
                                  </a:effectLst>
                                  <a:latin typeface="Cambria Math" panose="02040503050406030204" pitchFamily="18" charset="0"/>
                                </a:rPr>
                                <m:t>𝒈𝒓𝒖𝒑</m:t>
                              </m:r>
                              <m:r>
                                <a:rPr lang="ro-RO" b="1" i="0">
                                  <a:effectLst>
                                    <a:outerShdw blurRad="38100" dist="38100" dir="2700000" algn="tl">
                                      <a:srgbClr val="000000">
                                        <a:alpha val="43137"/>
                                      </a:srgbClr>
                                    </a:outerShdw>
                                  </a:effectLst>
                                  <a:latin typeface="Cambria Math" panose="02040503050406030204" pitchFamily="18" charset="0"/>
                                </a:rPr>
                                <m:t> </m:t>
                              </m:r>
                              <m:r>
                                <a:rPr lang="ro-RO" b="1" i="0">
                                  <a:effectLst>
                                    <a:outerShdw blurRad="38100" dist="38100" dir="2700000" algn="tl">
                                      <a:srgbClr val="000000">
                                        <a:alpha val="43137"/>
                                      </a:srgbClr>
                                    </a:outerShdw>
                                  </a:effectLst>
                                  <a:latin typeface="Cambria Math" panose="02040503050406030204" pitchFamily="18" charset="0"/>
                                </a:rPr>
                                <m:t>𝟏</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𝑷</m:t>
                              </m:r>
                            </m:e>
                            <m:sub>
                              <m:r>
                                <a:rPr lang="ro-RO" b="1" i="1">
                                  <a:effectLst>
                                    <a:outerShdw blurRad="38100" dist="38100" dir="2700000" algn="tl">
                                      <a:srgbClr val="000000">
                                        <a:alpha val="43137"/>
                                      </a:srgbClr>
                                    </a:outerShdw>
                                  </a:effectLst>
                                  <a:latin typeface="Cambria Math" panose="02040503050406030204" pitchFamily="18" charset="0"/>
                                </a:rPr>
                                <m:t>𝒈𝒓𝒖𝒑</m:t>
                              </m:r>
                              <m:r>
                                <a:rPr lang="ro-RO" b="1" i="0">
                                  <a:effectLst>
                                    <a:outerShdw blurRad="38100" dist="38100" dir="2700000" algn="tl">
                                      <a:srgbClr val="000000">
                                        <a:alpha val="43137"/>
                                      </a:srgbClr>
                                    </a:outerShdw>
                                  </a:effectLst>
                                  <a:latin typeface="Cambria Math" panose="02040503050406030204" pitchFamily="18" charset="0"/>
                                </a:rPr>
                                <m:t> </m:t>
                              </m:r>
                              <m:r>
                                <a:rPr lang="ro-RO" b="1" i="0">
                                  <a:effectLst>
                                    <a:outerShdw blurRad="38100" dist="38100" dir="2700000" algn="tl">
                                      <a:srgbClr val="000000">
                                        <a:alpha val="43137"/>
                                      </a:srgbClr>
                                    </a:outerShdw>
                                  </a:effectLst>
                                  <a:latin typeface="Cambria Math" panose="02040503050406030204" pitchFamily="18" charset="0"/>
                                </a:rPr>
                                <m:t>𝟐</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7" name="CasetăText 6">
                <a:extLst>
                  <a:ext uri="{FF2B5EF4-FFF2-40B4-BE49-F238E27FC236}">
                    <a16:creationId xmlns:a16="http://schemas.microsoft.com/office/drawing/2014/main" id="{562FFB68-7F1A-425B-8FE9-15DA12D8C68B}"/>
                  </a:ext>
                </a:extLst>
              </p:cNvPr>
              <p:cNvSpPr txBox="1">
                <a:spLocks noRot="1" noChangeAspect="1" noMove="1" noResize="1" noEditPoints="1" noAdjustHandles="1" noChangeArrowheads="1" noChangeShapeType="1" noTextEdit="1"/>
              </p:cNvSpPr>
              <p:nvPr/>
            </p:nvSpPr>
            <p:spPr>
              <a:xfrm>
                <a:off x="9562898" y="1467724"/>
                <a:ext cx="2398014" cy="616644"/>
              </a:xfrm>
              <a:prstGeom prst="rect">
                <a:avLst/>
              </a:prstGeom>
              <a:blipFill>
                <a:blip r:embed="rId4"/>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9" name="CasetăText 8">
                <a:extLst>
                  <a:ext uri="{FF2B5EF4-FFF2-40B4-BE49-F238E27FC236}">
                    <a16:creationId xmlns:a16="http://schemas.microsoft.com/office/drawing/2014/main" id="{39323B42-069A-411E-866A-22D6971ED040}"/>
                  </a:ext>
                </a:extLst>
              </p:cNvPr>
              <p:cNvSpPr txBox="1"/>
              <p:nvPr/>
            </p:nvSpPr>
            <p:spPr>
              <a:xfrm>
                <a:off x="8352964" y="2170185"/>
                <a:ext cx="2485442" cy="6306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𝝋</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𝟎𝟎</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𝟏𝟎</m:t>
                              </m:r>
                            </m:sub>
                          </m:sSub>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m:t>
                                  </m:r>
                                  <m:r>
                                    <a:rPr lang="ro-RO" b="1" i="1">
                                      <a:effectLst>
                                        <a:outerShdw blurRad="38100" dist="38100" dir="2700000" algn="tl">
                                          <a:srgbClr val="000000">
                                            <a:alpha val="43137"/>
                                          </a:srgbClr>
                                        </a:outerShdw>
                                      </a:effectLst>
                                      <a:latin typeface="Cambria Math" panose="02040503050406030204" pitchFamily="18" charset="0"/>
                                    </a:rPr>
                                    <m:t>𝑿</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r>
                                    <a:rPr lang="ro-RO" b="1" i="1">
                                      <a:effectLst>
                                        <a:outerShdw blurRad="38100" dist="38100" dir="2700000" algn="tl">
                                          <a:srgbClr val="000000">
                                            <a:alpha val="43137"/>
                                          </a:srgbClr>
                                        </a:outerShdw>
                                      </a:effectLst>
                                      <a:latin typeface="Cambria Math" panose="02040503050406030204" pitchFamily="18" charset="0"/>
                                    </a:rPr>
                                    <m:t>𝑿</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1">
                                      <a:effectLst>
                                        <a:outerShdw blurRad="38100" dist="38100" dir="2700000" algn="tl">
                                          <a:srgbClr val="000000">
                                            <a:alpha val="43137"/>
                                          </a:srgbClr>
                                        </a:outerShdw>
                                      </a:effectLst>
                                      <a:latin typeface="Cambria Math" panose="02040503050406030204" pitchFamily="18" charset="0"/>
                                    </a:rPr>
                                    <m:t>𝒀</m:t>
                                  </m:r>
                                  <m:r>
                                    <a:rPr lang="ro-RO" b="1" i="0">
                                      <a:effectLst>
                                        <a:outerShdw blurRad="38100" dist="38100" dir="2700000" algn="tl">
                                          <a:srgbClr val="000000">
                                            <a:alpha val="43137"/>
                                          </a:srgbClr>
                                        </a:outerShdw>
                                      </a:effectLst>
                                      <a:latin typeface="Cambria Math" panose="02040503050406030204" pitchFamily="18" charset="0"/>
                                    </a:rPr>
                                    <m:t>𝟎</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1">
                                      <a:effectLst>
                                        <a:outerShdw blurRad="38100" dist="38100" dir="2700000" algn="tl">
                                          <a:srgbClr val="000000">
                                            <a:alpha val="43137"/>
                                          </a:srgbClr>
                                        </a:outerShdw>
                                      </a:effectLst>
                                      <a:latin typeface="Cambria Math" panose="02040503050406030204" pitchFamily="18" charset="0"/>
                                    </a:rPr>
                                    <m:t>𝒀</m:t>
                                  </m:r>
                                  <m:r>
                                    <a:rPr lang="ro-RO" b="1" i="0">
                                      <a:effectLst>
                                        <a:outerShdw blurRad="38100" dist="38100" dir="2700000" algn="tl">
                                          <a:srgbClr val="000000">
                                            <a:alpha val="43137"/>
                                          </a:srgbClr>
                                        </a:outerShdw>
                                      </a:effectLst>
                                      <a:latin typeface="Cambria Math" panose="02040503050406030204" pitchFamily="18" charset="0"/>
                                    </a:rPr>
                                    <m:t>𝟏</m:t>
                                  </m:r>
                                </m:sub>
                              </m:sSub>
                            </m:e>
                          </m:rad>
                        </m:den>
                      </m:f>
                    </m:oMath>
                  </m:oMathPara>
                </a14:m>
                <a:endParaRPr lang="ro-RO" b="1" dirty="0">
                  <a:effectLst>
                    <a:outerShdw blurRad="38100" dist="38100" dir="2700000" algn="tl">
                      <a:srgbClr val="000000">
                        <a:alpha val="43137"/>
                      </a:srgbClr>
                    </a:outerShdw>
                  </a:effectLst>
                </a:endParaRPr>
              </a:p>
            </p:txBody>
          </p:sp>
        </mc:Choice>
        <mc:Fallback xmlns="">
          <p:sp>
            <p:nvSpPr>
              <p:cNvPr id="9" name="CasetăText 8">
                <a:extLst>
                  <a:ext uri="{FF2B5EF4-FFF2-40B4-BE49-F238E27FC236}">
                    <a16:creationId xmlns:a16="http://schemas.microsoft.com/office/drawing/2014/main" id="{39323B42-069A-411E-866A-22D6971ED040}"/>
                  </a:ext>
                </a:extLst>
              </p:cNvPr>
              <p:cNvSpPr txBox="1">
                <a:spLocks noRot="1" noChangeAspect="1" noMove="1" noResize="1" noEditPoints="1" noAdjustHandles="1" noChangeArrowheads="1" noChangeShapeType="1" noTextEdit="1"/>
              </p:cNvSpPr>
              <p:nvPr/>
            </p:nvSpPr>
            <p:spPr>
              <a:xfrm>
                <a:off x="8352964" y="2170185"/>
                <a:ext cx="2485442" cy="630622"/>
              </a:xfrm>
              <a:prstGeom prst="rect">
                <a:avLst/>
              </a:prstGeom>
              <a:blipFill>
                <a:blip r:embed="rId5"/>
                <a:stretch>
                  <a:fillRect b="-971"/>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1" name="CasetăText 10">
                <a:extLst>
                  <a:ext uri="{FF2B5EF4-FFF2-40B4-BE49-F238E27FC236}">
                    <a16:creationId xmlns:a16="http://schemas.microsoft.com/office/drawing/2014/main" id="{DD6FEDA0-3D4C-4470-8331-FC89912EA4D3}"/>
                  </a:ext>
                </a:extLst>
              </p:cNvPr>
              <p:cNvSpPr txBox="1"/>
              <p:nvPr/>
            </p:nvSpPr>
            <p:spPr>
              <a:xfrm>
                <a:off x="7742682" y="2904775"/>
                <a:ext cx="3954015" cy="6584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200" i="1" smtClean="0">
                          <a:latin typeface="Cambria Math" panose="02040503050406030204" pitchFamily="18" charset="0"/>
                        </a:rPr>
                        <m:t>𝜑</m:t>
                      </m:r>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27×89−11×73</m:t>
                          </m:r>
                        </m:num>
                        <m:den>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38×162×100×100</m:t>
                              </m:r>
                            </m:e>
                          </m:rad>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2403−803</m:t>
                          </m:r>
                        </m:num>
                        <m:den>
                          <m:r>
                            <a:rPr lang="ro-RO" sz="1200" i="0">
                              <a:latin typeface="Cambria Math" panose="02040503050406030204" pitchFamily="18" charset="0"/>
                            </a:rPr>
                            <m:t>7846.01</m:t>
                          </m:r>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1600</m:t>
                          </m:r>
                        </m:num>
                        <m:den>
                          <m:r>
                            <a:rPr lang="ro-RO" sz="1200" i="0">
                              <a:latin typeface="Cambria Math" panose="02040503050406030204" pitchFamily="18" charset="0"/>
                            </a:rPr>
                            <m:t>7846.01</m:t>
                          </m:r>
                        </m:den>
                      </m:f>
                      <m:r>
                        <a:rPr lang="ro-RO" sz="1200" i="0">
                          <a:latin typeface="Cambria Math" panose="02040503050406030204" pitchFamily="18" charset="0"/>
                        </a:rPr>
                        <m:t>=0.203</m:t>
                      </m:r>
                    </m:oMath>
                  </m:oMathPara>
                </a14:m>
                <a:endParaRPr lang="ro-RO" dirty="0"/>
              </a:p>
            </p:txBody>
          </p:sp>
        </mc:Choice>
        <mc:Fallback xmlns="">
          <p:sp>
            <p:nvSpPr>
              <p:cNvPr id="11" name="CasetăText 10">
                <a:extLst>
                  <a:ext uri="{FF2B5EF4-FFF2-40B4-BE49-F238E27FC236}">
                    <a16:creationId xmlns:a16="http://schemas.microsoft.com/office/drawing/2014/main" id="{DD6FEDA0-3D4C-4470-8331-FC89912EA4D3}"/>
                  </a:ext>
                </a:extLst>
              </p:cNvPr>
              <p:cNvSpPr txBox="1">
                <a:spLocks noRot="1" noChangeAspect="1" noMove="1" noResize="1" noEditPoints="1" noAdjustHandles="1" noChangeArrowheads="1" noChangeShapeType="1" noTextEdit="1"/>
              </p:cNvSpPr>
              <p:nvPr/>
            </p:nvSpPr>
            <p:spPr>
              <a:xfrm>
                <a:off x="7742682" y="2904775"/>
                <a:ext cx="3954015" cy="658450"/>
              </a:xfrm>
              <a:prstGeom prst="rect">
                <a:avLst/>
              </a:prstGeom>
              <a:blipFill>
                <a:blip r:embed="rId6"/>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CasetăText 14">
                <a:extLst>
                  <a:ext uri="{FF2B5EF4-FFF2-40B4-BE49-F238E27FC236}">
                    <a16:creationId xmlns:a16="http://schemas.microsoft.com/office/drawing/2014/main" id="{2F1BA550-A208-4F34-BCAA-0B874C68DF75}"/>
                  </a:ext>
                </a:extLst>
              </p:cNvPr>
              <p:cNvSpPr txBox="1"/>
              <p:nvPr/>
            </p:nvSpPr>
            <p:spPr>
              <a:xfrm>
                <a:off x="8583627" y="3580539"/>
                <a:ext cx="1958542" cy="6137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𝝎</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𝟎𝟎</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𝟏𝟏</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𝟏𝟎</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15" name="CasetăText 14">
                <a:extLst>
                  <a:ext uri="{FF2B5EF4-FFF2-40B4-BE49-F238E27FC236}">
                    <a16:creationId xmlns:a16="http://schemas.microsoft.com/office/drawing/2014/main" id="{2F1BA550-A208-4F34-BCAA-0B874C68DF75}"/>
                  </a:ext>
                </a:extLst>
              </p:cNvPr>
              <p:cNvSpPr txBox="1">
                <a:spLocks noRot="1" noChangeAspect="1" noMove="1" noResize="1" noEditPoints="1" noAdjustHandles="1" noChangeArrowheads="1" noChangeShapeType="1" noTextEdit="1"/>
              </p:cNvSpPr>
              <p:nvPr/>
            </p:nvSpPr>
            <p:spPr>
              <a:xfrm>
                <a:off x="8583627" y="3580539"/>
                <a:ext cx="1958542" cy="613758"/>
              </a:xfrm>
              <a:prstGeom prst="rect">
                <a:avLst/>
              </a:prstGeom>
              <a:blipFill>
                <a:blip r:embed="rId7"/>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6" name="CasetăText 15">
                <a:extLst>
                  <a:ext uri="{FF2B5EF4-FFF2-40B4-BE49-F238E27FC236}">
                    <a16:creationId xmlns:a16="http://schemas.microsoft.com/office/drawing/2014/main" id="{704B8006-2CF1-433B-95FF-DDD3CEDF31CB}"/>
                  </a:ext>
                </a:extLst>
              </p:cNvPr>
              <p:cNvSpPr txBox="1"/>
              <p:nvPr/>
            </p:nvSpPr>
            <p:spPr>
              <a:xfrm>
                <a:off x="7727160" y="4211611"/>
                <a:ext cx="4181856" cy="6776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200" i="1" smtClean="0">
                          <a:latin typeface="Cambria Math" panose="02040503050406030204" pitchFamily="18" charset="0"/>
                        </a:rPr>
                        <m:t>𝜔</m:t>
                      </m:r>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𝑛</m:t>
                              </m:r>
                            </m:e>
                            <m:sub>
                              <m:r>
                                <a:rPr lang="ro-RO" sz="1200" i="1">
                                  <a:latin typeface="Cambria Math" panose="02040503050406030204" pitchFamily="18" charset="0"/>
                                </a:rPr>
                                <m:t>𝑓𝑒𝑡𝑒</m:t>
                              </m:r>
                              <m:r>
                                <a:rPr lang="ro-RO" sz="1200" i="0">
                                  <a:latin typeface="Cambria Math" panose="02040503050406030204" pitchFamily="18" charset="0"/>
                                </a:rPr>
                                <m:t> </m:t>
                              </m:r>
                              <m:r>
                                <a:rPr lang="ro-RO" sz="1200" i="1">
                                  <a:latin typeface="Cambria Math" panose="02040503050406030204" pitchFamily="18" charset="0"/>
                                </a:rPr>
                                <m:t>𝑛𝑜𝑛</m:t>
                              </m:r>
                              <m:r>
                                <a:rPr lang="ro-RO" sz="1200" i="0">
                                  <a:latin typeface="Cambria Math" panose="02040503050406030204" pitchFamily="18" charset="0"/>
                                </a:rPr>
                                <m:t>−</m:t>
                              </m:r>
                              <m:r>
                                <a:rPr lang="ro-RO" sz="1200" i="1">
                                  <a:latin typeface="Cambria Math" panose="02040503050406030204" pitchFamily="18" charset="0"/>
                                </a:rPr>
                                <m:t>𝑎𝑛𝑥𝑖𝑜𝑎𝑠𝑒</m:t>
                              </m:r>
                            </m:sub>
                          </m:sSub>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𝑛</m:t>
                              </m:r>
                            </m:e>
                            <m:sub>
                              <m:r>
                                <a:rPr lang="ro-RO" sz="1200" i="1">
                                  <a:latin typeface="Cambria Math" panose="02040503050406030204" pitchFamily="18" charset="0"/>
                                </a:rPr>
                                <m:t>𝑏</m:t>
                              </m:r>
                              <m:r>
                                <a:rPr lang="ro-RO" sz="1200" i="0">
                                  <a:latin typeface="Cambria Math" panose="02040503050406030204" pitchFamily="18" charset="0"/>
                                </a:rPr>
                                <m:t>ă</m:t>
                              </m:r>
                              <m:r>
                                <a:rPr lang="ro-RO" sz="1200" i="1">
                                  <a:latin typeface="Cambria Math" panose="02040503050406030204" pitchFamily="18" charset="0"/>
                                </a:rPr>
                                <m:t>𝑖𝑒</m:t>
                              </m:r>
                              <m:r>
                                <a:rPr lang="ro-RO" sz="1200" i="0">
                                  <a:latin typeface="Cambria Math" panose="02040503050406030204" pitchFamily="18" charset="0"/>
                                </a:rPr>
                                <m:t>ț</m:t>
                              </m:r>
                              <m:r>
                                <a:rPr lang="ro-RO" sz="1200" i="1">
                                  <a:latin typeface="Cambria Math" panose="02040503050406030204" pitchFamily="18" charset="0"/>
                                </a:rPr>
                                <m:t>𝑖</m:t>
                              </m:r>
                              <m:r>
                                <a:rPr lang="ro-RO" sz="1200" i="0">
                                  <a:latin typeface="Cambria Math" panose="02040503050406030204" pitchFamily="18" charset="0"/>
                                </a:rPr>
                                <m:t> </m:t>
                              </m:r>
                              <m:r>
                                <a:rPr lang="ro-RO" sz="1200" i="1">
                                  <a:latin typeface="Cambria Math" panose="02040503050406030204" pitchFamily="18" charset="0"/>
                                </a:rPr>
                                <m:t>𝑎𝑛𝑥𝑖𝑜</m:t>
                              </m:r>
                              <m:r>
                                <a:rPr lang="ro-RO" sz="1200" i="0">
                                  <a:latin typeface="Cambria Math" panose="02040503050406030204" pitchFamily="18" charset="0"/>
                                </a:rPr>
                                <m:t>ș</m:t>
                              </m:r>
                              <m:r>
                                <a:rPr lang="ro-RO" sz="1200" i="1">
                                  <a:latin typeface="Cambria Math" panose="02040503050406030204" pitchFamily="18" charset="0"/>
                                </a:rPr>
                                <m:t>𝑖</m:t>
                              </m:r>
                            </m:sub>
                          </m:sSub>
                        </m:num>
                        <m:den>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𝑛</m:t>
                              </m:r>
                            </m:e>
                            <m:sub>
                              <m:r>
                                <a:rPr lang="ro-RO" sz="1200" i="1">
                                  <a:latin typeface="Cambria Math" panose="02040503050406030204" pitchFamily="18" charset="0"/>
                                </a:rPr>
                                <m:t>𝑏</m:t>
                              </m:r>
                              <m:r>
                                <a:rPr lang="ro-RO" sz="1200" i="0">
                                  <a:latin typeface="Cambria Math" panose="02040503050406030204" pitchFamily="18" charset="0"/>
                                </a:rPr>
                                <m:t>ă</m:t>
                              </m:r>
                              <m:r>
                                <a:rPr lang="ro-RO" sz="1200" i="1">
                                  <a:latin typeface="Cambria Math" panose="02040503050406030204" pitchFamily="18" charset="0"/>
                                </a:rPr>
                                <m:t>𝑖𝑒</m:t>
                              </m:r>
                              <m:r>
                                <a:rPr lang="ro-RO" sz="1200" i="0">
                                  <a:latin typeface="Cambria Math" panose="02040503050406030204" pitchFamily="18" charset="0"/>
                                </a:rPr>
                                <m:t>ț</m:t>
                              </m:r>
                              <m:r>
                                <a:rPr lang="ro-RO" sz="1200" i="1">
                                  <a:latin typeface="Cambria Math" panose="02040503050406030204" pitchFamily="18" charset="0"/>
                                </a:rPr>
                                <m:t>𝑖</m:t>
                              </m:r>
                              <m:r>
                                <a:rPr lang="ro-RO" sz="1200" i="0">
                                  <a:latin typeface="Cambria Math" panose="02040503050406030204" pitchFamily="18" charset="0"/>
                                </a:rPr>
                                <m:t> </m:t>
                              </m:r>
                              <m:r>
                                <a:rPr lang="ro-RO" sz="1200" i="1">
                                  <a:latin typeface="Cambria Math" panose="02040503050406030204" pitchFamily="18" charset="0"/>
                                </a:rPr>
                                <m:t>𝑛𝑜𝑛</m:t>
                              </m:r>
                              <m:r>
                                <a:rPr lang="ro-RO" sz="1200" i="0">
                                  <a:latin typeface="Cambria Math" panose="02040503050406030204" pitchFamily="18" charset="0"/>
                                </a:rPr>
                                <m:t>−</m:t>
                              </m:r>
                              <m:r>
                                <a:rPr lang="ro-RO" sz="1200" i="1">
                                  <a:latin typeface="Cambria Math" panose="02040503050406030204" pitchFamily="18" charset="0"/>
                                </a:rPr>
                                <m:t>𝑎𝑛𝑥𝑖𝑜</m:t>
                              </m:r>
                              <m:r>
                                <a:rPr lang="ro-RO" sz="1200" i="0">
                                  <a:latin typeface="Cambria Math" panose="02040503050406030204" pitchFamily="18" charset="0"/>
                                </a:rPr>
                                <m:t>ș</m:t>
                              </m:r>
                              <m:r>
                                <a:rPr lang="ro-RO" sz="1200" i="1">
                                  <a:latin typeface="Cambria Math" panose="02040503050406030204" pitchFamily="18" charset="0"/>
                                </a:rPr>
                                <m:t>𝑖</m:t>
                              </m:r>
                            </m:sub>
                          </m:sSub>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𝑛</m:t>
                              </m:r>
                            </m:e>
                            <m:sub>
                              <m:r>
                                <a:rPr lang="ro-RO" sz="1200" i="1">
                                  <a:latin typeface="Cambria Math" panose="02040503050406030204" pitchFamily="18" charset="0"/>
                                </a:rPr>
                                <m:t>𝑓𝑒𝑡𝑒</m:t>
                              </m:r>
                              <m:r>
                                <a:rPr lang="ro-RO" sz="1200" i="0">
                                  <a:latin typeface="Cambria Math" panose="02040503050406030204" pitchFamily="18" charset="0"/>
                                </a:rPr>
                                <m:t> </m:t>
                              </m:r>
                              <m:r>
                                <a:rPr lang="ro-RO" sz="1200" i="1">
                                  <a:latin typeface="Cambria Math" panose="02040503050406030204" pitchFamily="18" charset="0"/>
                                </a:rPr>
                                <m:t>𝑎𝑛𝑥𝑖𝑜𝑎𝑠𝑒</m:t>
                              </m:r>
                            </m:sub>
                          </m:sSub>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27×89</m:t>
                          </m:r>
                        </m:num>
                        <m:den>
                          <m:r>
                            <a:rPr lang="ro-RO" sz="1200" i="0">
                              <a:latin typeface="Cambria Math" panose="02040503050406030204" pitchFamily="18" charset="0"/>
                            </a:rPr>
                            <m:t>11×73</m:t>
                          </m:r>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2403</m:t>
                          </m:r>
                        </m:num>
                        <m:den>
                          <m:r>
                            <a:rPr lang="ro-RO" sz="1200" i="0">
                              <a:latin typeface="Cambria Math" panose="02040503050406030204" pitchFamily="18" charset="0"/>
                            </a:rPr>
                            <m:t>803</m:t>
                          </m:r>
                        </m:den>
                      </m:f>
                      <m:r>
                        <a:rPr lang="ro-RO" sz="1200" i="0">
                          <a:latin typeface="Cambria Math" panose="02040503050406030204" pitchFamily="18" charset="0"/>
                        </a:rPr>
                        <m:t>=2.99</m:t>
                      </m:r>
                    </m:oMath>
                  </m:oMathPara>
                </a14:m>
                <a:endParaRPr lang="ro-RO" dirty="0"/>
              </a:p>
            </p:txBody>
          </p:sp>
        </mc:Choice>
        <mc:Fallback xmlns="">
          <p:sp>
            <p:nvSpPr>
              <p:cNvPr id="16" name="CasetăText 15">
                <a:extLst>
                  <a:ext uri="{FF2B5EF4-FFF2-40B4-BE49-F238E27FC236}">
                    <a16:creationId xmlns:a16="http://schemas.microsoft.com/office/drawing/2014/main" id="{704B8006-2CF1-433B-95FF-DDD3CEDF31CB}"/>
                  </a:ext>
                </a:extLst>
              </p:cNvPr>
              <p:cNvSpPr txBox="1">
                <a:spLocks noRot="1" noChangeAspect="1" noMove="1" noResize="1" noEditPoints="1" noAdjustHandles="1" noChangeArrowheads="1" noChangeShapeType="1" noTextEdit="1"/>
              </p:cNvSpPr>
              <p:nvPr/>
            </p:nvSpPr>
            <p:spPr>
              <a:xfrm>
                <a:off x="7727160" y="4211611"/>
                <a:ext cx="4181856" cy="677686"/>
              </a:xfrm>
              <a:prstGeom prst="rect">
                <a:avLst/>
              </a:prstGeom>
              <a:blipFill>
                <a:blip r:embed="rId8"/>
                <a:stretch>
                  <a:fillRect/>
                </a:stretch>
              </a:blipFill>
            </p:spPr>
            <p:txBody>
              <a:bodyPr/>
              <a:lstStyle/>
              <a:p>
                <a:r>
                  <a:rPr lang="ro-RO">
                    <a:noFill/>
                  </a:rPr>
                  <a:t> </a:t>
                </a:r>
              </a:p>
            </p:txBody>
          </p:sp>
        </mc:Fallback>
      </mc:AlternateContent>
      <p:grpSp>
        <p:nvGrpSpPr>
          <p:cNvPr id="20" name="Grupare 19">
            <a:extLst>
              <a:ext uri="{FF2B5EF4-FFF2-40B4-BE49-F238E27FC236}">
                <a16:creationId xmlns:a16="http://schemas.microsoft.com/office/drawing/2014/main" id="{C9ED9F23-C123-4F2A-99CF-0DC4E8538AFC}"/>
              </a:ext>
            </a:extLst>
          </p:cNvPr>
          <p:cNvGrpSpPr/>
          <p:nvPr/>
        </p:nvGrpSpPr>
        <p:grpSpPr>
          <a:xfrm>
            <a:off x="7619055" y="4842683"/>
            <a:ext cx="3953259" cy="1328019"/>
            <a:chOff x="7619055" y="4966586"/>
            <a:chExt cx="3953259" cy="1328019"/>
          </a:xfrm>
        </p:grpSpPr>
        <mc:AlternateContent xmlns:mc="http://schemas.openxmlformats.org/markup-compatibility/2006" xmlns:a14="http://schemas.microsoft.com/office/drawing/2010/main">
          <mc:Choice Requires="a14">
            <p:sp>
              <p:nvSpPr>
                <p:cNvPr id="17" name="CasetăText 16">
                  <a:extLst>
                    <a:ext uri="{FF2B5EF4-FFF2-40B4-BE49-F238E27FC236}">
                      <a16:creationId xmlns:a16="http://schemas.microsoft.com/office/drawing/2014/main" id="{FCDCDFCE-F317-42BC-B129-955CF638C2E5}"/>
                    </a:ext>
                  </a:extLst>
                </p:cNvPr>
                <p:cNvSpPr txBox="1"/>
                <p:nvPr/>
              </p:nvSpPr>
              <p:spPr>
                <a:xfrm>
                  <a:off x="8579036" y="4966586"/>
                  <a:ext cx="24781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ro-RO" i="1" smtClean="0">
                                <a:latin typeface="Cambria Math" panose="02040503050406030204" pitchFamily="18" charset="0"/>
                              </a:rPr>
                            </m:ctrlPr>
                          </m:funcPr>
                          <m:fName>
                            <m:r>
                              <m:rPr>
                                <m:sty m:val="p"/>
                              </m:rPr>
                              <a:rPr lang="ro-RO">
                                <a:latin typeface="Cambria Math" panose="02040503050406030204" pitchFamily="18" charset="0"/>
                              </a:rPr>
                              <m:t>ln</m:t>
                            </m:r>
                          </m:fName>
                          <m:e>
                            <m:d>
                              <m:dPr>
                                <m:ctrlPr>
                                  <a:rPr lang="ro-RO" i="1">
                                    <a:solidFill>
                                      <a:srgbClr val="836967"/>
                                    </a:solidFill>
                                    <a:latin typeface="Cambria Math" panose="02040503050406030204" pitchFamily="18" charset="0"/>
                                  </a:rPr>
                                </m:ctrlPr>
                              </m:dPr>
                              <m:e>
                                <m:r>
                                  <a:rPr lang="ro-RO" i="1">
                                    <a:latin typeface="Cambria Math" panose="02040503050406030204" pitchFamily="18" charset="0"/>
                                  </a:rPr>
                                  <m:t>𝜔</m:t>
                                </m:r>
                              </m:e>
                            </m:d>
                            <m:r>
                              <a:rPr lang="ro-RO" i="0">
                                <a:latin typeface="Cambria Math" panose="02040503050406030204" pitchFamily="18" charset="0"/>
                              </a:rPr>
                              <m:t>=</m:t>
                            </m:r>
                          </m:e>
                        </m:func>
                        <m:func>
                          <m:funcPr>
                            <m:ctrlPr>
                              <a:rPr lang="ro-RO" i="1">
                                <a:latin typeface="Cambria Math" panose="02040503050406030204" pitchFamily="18" charset="0"/>
                              </a:rPr>
                            </m:ctrlPr>
                          </m:funcPr>
                          <m:fName>
                            <m:r>
                              <m:rPr>
                                <m:sty m:val="p"/>
                              </m:rPr>
                              <a:rPr lang="ro-RO" i="0">
                                <a:latin typeface="Cambria Math" panose="02040503050406030204" pitchFamily="18" charset="0"/>
                              </a:rPr>
                              <m:t>ln</m:t>
                            </m:r>
                          </m:fName>
                          <m:e>
                            <m:d>
                              <m:dPr>
                                <m:ctrlPr>
                                  <a:rPr lang="ro-RO" i="1">
                                    <a:solidFill>
                                      <a:srgbClr val="836967"/>
                                    </a:solidFill>
                                    <a:latin typeface="Cambria Math" panose="02040503050406030204" pitchFamily="18" charset="0"/>
                                  </a:rPr>
                                </m:ctrlPr>
                              </m:dPr>
                              <m:e>
                                <m:r>
                                  <a:rPr lang="ro-RO" i="0">
                                    <a:latin typeface="Cambria Math" panose="02040503050406030204" pitchFamily="18" charset="0"/>
                                  </a:rPr>
                                  <m:t>2.99</m:t>
                                </m:r>
                              </m:e>
                            </m:d>
                            <m:r>
                              <a:rPr lang="ro-RO" i="0">
                                <a:latin typeface="Cambria Math" panose="02040503050406030204" pitchFamily="18" charset="0"/>
                              </a:rPr>
                              <m:t>=1.09</m:t>
                            </m:r>
                          </m:e>
                        </m:func>
                      </m:oMath>
                    </m:oMathPara>
                  </a14:m>
                  <a:endParaRPr lang="ro-RO" dirty="0"/>
                </a:p>
              </p:txBody>
            </p:sp>
          </mc:Choice>
          <mc:Fallback xmlns="">
            <p:sp>
              <p:nvSpPr>
                <p:cNvPr id="17" name="CasetăText 16">
                  <a:extLst>
                    <a:ext uri="{FF2B5EF4-FFF2-40B4-BE49-F238E27FC236}">
                      <a16:creationId xmlns:a16="http://schemas.microsoft.com/office/drawing/2014/main" id="{FCDCDFCE-F317-42BC-B129-955CF638C2E5}"/>
                    </a:ext>
                  </a:extLst>
                </p:cNvPr>
                <p:cNvSpPr txBox="1">
                  <a:spLocks noRot="1" noChangeAspect="1" noMove="1" noResize="1" noEditPoints="1" noAdjustHandles="1" noChangeArrowheads="1" noChangeShapeType="1" noTextEdit="1"/>
                </p:cNvSpPr>
                <p:nvPr/>
              </p:nvSpPr>
              <p:spPr>
                <a:xfrm>
                  <a:off x="8579036" y="4966586"/>
                  <a:ext cx="2478104" cy="369332"/>
                </a:xfrm>
                <a:prstGeom prst="rect">
                  <a:avLst/>
                </a:prstGeom>
                <a:blipFill>
                  <a:blip r:embed="rId9"/>
                  <a:stretch>
                    <a:fillRect r="-2211"/>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CasetăText 18">
                  <a:extLst>
                    <a:ext uri="{FF2B5EF4-FFF2-40B4-BE49-F238E27FC236}">
                      <a16:creationId xmlns:a16="http://schemas.microsoft.com/office/drawing/2014/main" id="{CFAA115A-A38A-4501-8F4A-880F578B2DF5}"/>
                    </a:ext>
                  </a:extLst>
                </p:cNvPr>
                <p:cNvSpPr txBox="1"/>
                <p:nvPr/>
              </p:nvSpPr>
              <p:spPr>
                <a:xfrm>
                  <a:off x="7619055" y="5383906"/>
                  <a:ext cx="3953259"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𝑺𝑬</m:t>
                            </m:r>
                          </m:e>
                          <m:sub>
                            <m:func>
                              <m:funcPr>
                                <m:ctrlPr>
                                  <a:rPr lang="ro-RO" b="1" i="1">
                                    <a:effectLst>
                                      <a:outerShdw blurRad="38100" dist="38100" dir="2700000" algn="tl">
                                        <a:srgbClr val="000000">
                                          <a:alpha val="43137"/>
                                        </a:srgbClr>
                                      </a:outerShdw>
                                    </a:effectLst>
                                    <a:latin typeface="Cambria Math" panose="02040503050406030204" pitchFamily="18" charset="0"/>
                                  </a:rPr>
                                </m:ctrlPr>
                              </m:funcPr>
                              <m:fName>
                                <m:r>
                                  <a:rPr lang="ro-RO" b="1" i="0">
                                    <a:effectLst>
                                      <a:outerShdw blurRad="38100" dist="38100" dir="2700000" algn="tl">
                                        <a:srgbClr val="000000">
                                          <a:alpha val="43137"/>
                                        </a:srgbClr>
                                      </a:outerShdw>
                                    </a:effectLst>
                                    <a:latin typeface="Cambria Math" panose="02040503050406030204" pitchFamily="18" charset="0"/>
                                  </a:rPr>
                                  <m:t>𝐥𝐧</m:t>
                                </m:r>
                              </m:fName>
                              <m:e>
                                <m:d>
                                  <m:dPr>
                                    <m:ctrlPr>
                                      <a:rPr lang="ro-RO" b="1" i="1">
                                        <a:effectLst>
                                          <a:outerShdw blurRad="38100" dist="38100" dir="2700000" algn="tl">
                                            <a:srgbClr val="000000">
                                              <a:alpha val="43137"/>
                                            </a:srgbClr>
                                          </a:outerShdw>
                                        </a:effectLst>
                                        <a:latin typeface="Cambria Math" panose="02040503050406030204" pitchFamily="18" charset="0"/>
                                      </a:rPr>
                                    </m:ctrlPr>
                                  </m:dPr>
                                  <m:e>
                                    <m:r>
                                      <a:rPr lang="ro-RO" b="1" i="1">
                                        <a:effectLst>
                                          <a:outerShdw blurRad="38100" dist="38100" dir="2700000" algn="tl">
                                            <a:srgbClr val="000000">
                                              <a:alpha val="43137"/>
                                            </a:srgbClr>
                                          </a:outerShdw>
                                        </a:effectLst>
                                        <a:latin typeface="Cambria Math" panose="02040503050406030204" pitchFamily="18" charset="0"/>
                                      </a:rPr>
                                      <m:t>𝝎</m:t>
                                    </m:r>
                                  </m:e>
                                </m:d>
                              </m:e>
                            </m:func>
                          </m:sub>
                        </m:sSub>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𝟎𝟎</m:t>
                                    </m:r>
                                  </m:sub>
                                </m:sSub>
                              </m:den>
                            </m:f>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𝟎𝟏</m:t>
                                    </m:r>
                                  </m:sub>
                                </m:sSub>
                              </m:den>
                            </m:f>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𝟏𝟎</m:t>
                                    </m:r>
                                  </m:sub>
                                </m:sSub>
                              </m:den>
                            </m:f>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𝟏𝟏</m:t>
                                    </m:r>
                                  </m:sub>
                                </m:sSub>
                              </m:den>
                            </m:f>
                          </m:e>
                        </m:rad>
                      </m:oMath>
                    </m:oMathPara>
                  </a14:m>
                  <a:endParaRPr lang="ro-RO" b="1" dirty="0">
                    <a:effectLst>
                      <a:outerShdw blurRad="38100" dist="38100" dir="2700000" algn="tl">
                        <a:srgbClr val="000000">
                          <a:alpha val="43137"/>
                        </a:srgbClr>
                      </a:outerShdw>
                    </a:effectLst>
                  </a:endParaRPr>
                </a:p>
              </p:txBody>
            </p:sp>
          </mc:Choice>
          <mc:Fallback xmlns="">
            <p:sp>
              <p:nvSpPr>
                <p:cNvPr id="19" name="CasetăText 18">
                  <a:extLst>
                    <a:ext uri="{FF2B5EF4-FFF2-40B4-BE49-F238E27FC236}">
                      <a16:creationId xmlns:a16="http://schemas.microsoft.com/office/drawing/2014/main" id="{CFAA115A-A38A-4501-8F4A-880F578B2DF5}"/>
                    </a:ext>
                  </a:extLst>
                </p:cNvPr>
                <p:cNvSpPr txBox="1">
                  <a:spLocks noRot="1" noChangeAspect="1" noMove="1" noResize="1" noEditPoints="1" noAdjustHandles="1" noChangeArrowheads="1" noChangeShapeType="1" noTextEdit="1"/>
                </p:cNvSpPr>
                <p:nvPr/>
              </p:nvSpPr>
              <p:spPr>
                <a:xfrm>
                  <a:off x="7619055" y="5383906"/>
                  <a:ext cx="3953259" cy="910699"/>
                </a:xfrm>
                <a:prstGeom prst="rect">
                  <a:avLst/>
                </a:prstGeom>
                <a:blipFill>
                  <a:blip r:embed="rId10"/>
                  <a:stretch>
                    <a:fillRect b="-2013"/>
                  </a:stretch>
                </a:blipFill>
              </p:spPr>
              <p:txBody>
                <a:bodyPr/>
                <a:lstStyle/>
                <a:p>
                  <a:r>
                    <a:rPr lang="ro-RO">
                      <a:noFill/>
                    </a:rPr>
                    <a:t> </a:t>
                  </a:r>
                </a:p>
              </p:txBody>
            </p:sp>
          </mc:Fallback>
        </mc:AlternateContent>
      </p:grpSp>
      <mc:AlternateContent xmlns:mc="http://schemas.openxmlformats.org/markup-compatibility/2006" xmlns:a14="http://schemas.microsoft.com/office/drawing/2010/main">
        <mc:Choice Requires="a14">
          <p:sp>
            <p:nvSpPr>
              <p:cNvPr id="22" name="CasetăText 21">
                <a:extLst>
                  <a:ext uri="{FF2B5EF4-FFF2-40B4-BE49-F238E27FC236}">
                    <a16:creationId xmlns:a16="http://schemas.microsoft.com/office/drawing/2014/main" id="{B09A4274-0D89-43D8-9A42-8524F763768C}"/>
                  </a:ext>
                </a:extLst>
              </p:cNvPr>
              <p:cNvSpPr txBox="1"/>
              <p:nvPr/>
            </p:nvSpPr>
            <p:spPr>
              <a:xfrm>
                <a:off x="7472561" y="6218690"/>
                <a:ext cx="4436455" cy="5180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m:t>
                      </m:r>
                      <m:f>
                        <m:fPr>
                          <m:type m:val="skw"/>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func>
                            <m:funcPr>
                              <m:ctrlPr>
                                <a:rPr lang="ro-RO" b="1" i="1">
                                  <a:effectLst>
                                    <a:outerShdw blurRad="38100" dist="38100" dir="2700000" algn="tl">
                                      <a:srgbClr val="000000">
                                        <a:alpha val="43137"/>
                                      </a:srgbClr>
                                    </a:outerShdw>
                                  </a:effectLst>
                                  <a:latin typeface="Cambria Math" panose="02040503050406030204" pitchFamily="18" charset="0"/>
                                </a:rPr>
                              </m:ctrlPr>
                            </m:funcPr>
                            <m:fName>
                              <m:r>
                                <a:rPr lang="ro-RO" b="1" i="0">
                                  <a:effectLst>
                                    <a:outerShdw blurRad="38100" dist="38100" dir="2700000" algn="tl">
                                      <a:srgbClr val="000000">
                                        <a:alpha val="43137"/>
                                      </a:srgbClr>
                                    </a:outerShdw>
                                  </a:effectLst>
                                  <a:latin typeface="Cambria Math" panose="02040503050406030204" pitchFamily="18" charset="0"/>
                                </a:rPr>
                                <m:t>𝐥𝐧</m:t>
                              </m:r>
                            </m:fName>
                            <m:e>
                              <m:d>
                                <m:dPr>
                                  <m:ctrlPr>
                                    <a:rPr lang="ro-RO" b="1" i="1">
                                      <a:effectLst>
                                        <a:outerShdw blurRad="38100" dist="38100" dir="2700000" algn="tl">
                                          <a:srgbClr val="000000">
                                            <a:alpha val="43137"/>
                                          </a:srgbClr>
                                        </a:outerShdw>
                                      </a:effectLst>
                                      <a:latin typeface="Cambria Math" panose="02040503050406030204" pitchFamily="18" charset="0"/>
                                    </a:rPr>
                                  </m:ctrlPr>
                                </m:dPr>
                                <m:e>
                                  <m:r>
                                    <a:rPr lang="ro-RO" b="1" i="1">
                                      <a:effectLst>
                                        <a:outerShdw blurRad="38100" dist="38100" dir="2700000" algn="tl">
                                          <a:srgbClr val="000000">
                                            <a:alpha val="43137"/>
                                          </a:srgbClr>
                                        </a:outerShdw>
                                      </a:effectLst>
                                      <a:latin typeface="Cambria Math" panose="02040503050406030204" pitchFamily="18" charset="0"/>
                                    </a:rPr>
                                    <m:t>𝝎</m:t>
                                  </m:r>
                                </m:e>
                              </m:d>
                            </m:e>
                          </m:func>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𝟔𝟓</m:t>
                          </m:r>
                        </m:den>
                      </m:f>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m:t>
                      </m:r>
                      <m:f>
                        <m:fPr>
                          <m:type m:val="skw"/>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𝟎𝟗</m:t>
                          </m:r>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𝟔𝟓</m:t>
                          </m:r>
                        </m:den>
                      </m:f>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𝟎</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𝟔𝟔</m:t>
                      </m:r>
                    </m:oMath>
                  </m:oMathPara>
                </a14:m>
                <a:endParaRPr lang="ro-RO" b="1" dirty="0">
                  <a:effectLst>
                    <a:outerShdw blurRad="38100" dist="38100" dir="2700000" algn="tl">
                      <a:srgbClr val="000000">
                        <a:alpha val="43137"/>
                      </a:srgbClr>
                    </a:outerShdw>
                  </a:effectLst>
                </a:endParaRPr>
              </a:p>
            </p:txBody>
          </p:sp>
        </mc:Choice>
        <mc:Fallback xmlns="">
          <p:sp>
            <p:nvSpPr>
              <p:cNvPr id="22" name="CasetăText 21">
                <a:extLst>
                  <a:ext uri="{FF2B5EF4-FFF2-40B4-BE49-F238E27FC236}">
                    <a16:creationId xmlns:a16="http://schemas.microsoft.com/office/drawing/2014/main" id="{B09A4274-0D89-43D8-9A42-8524F763768C}"/>
                  </a:ext>
                </a:extLst>
              </p:cNvPr>
              <p:cNvSpPr txBox="1">
                <a:spLocks noRot="1" noChangeAspect="1" noMove="1" noResize="1" noEditPoints="1" noAdjustHandles="1" noChangeArrowheads="1" noChangeShapeType="1" noTextEdit="1"/>
              </p:cNvSpPr>
              <p:nvPr/>
            </p:nvSpPr>
            <p:spPr>
              <a:xfrm>
                <a:off x="7472561" y="6218690"/>
                <a:ext cx="4436455" cy="518091"/>
              </a:xfrm>
              <a:prstGeom prst="rect">
                <a:avLst/>
              </a:prstGeom>
              <a:blipFill>
                <a:blip r:embed="rId11"/>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4313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 calcmode="lin" valueType="num">
                                      <p:cBhvr>
                                        <p:cTn id="4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5" end="5"/>
                                            </p:txEl>
                                          </p:spTgt>
                                        </p:tgtEl>
                                        <p:attrNameLst>
                                          <p:attrName>style.visibility</p:attrName>
                                        </p:attrNameLst>
                                      </p:cBhvr>
                                      <p:to>
                                        <p:strVal val="visible"/>
                                      </p:to>
                                    </p:set>
                                    <p:anim calcmode="lin" valueType="num">
                                      <p:cBhvr>
                                        <p:cTn id="47"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4">
                                            <p:txEl>
                                              <p:pRg st="6" end="6"/>
                                            </p:txEl>
                                          </p:spTgt>
                                        </p:tgtEl>
                                        <p:attrNameLst>
                                          <p:attrName>style.visibility</p:attrName>
                                        </p:attrNameLst>
                                      </p:cBhvr>
                                      <p:to>
                                        <p:strVal val="visible"/>
                                      </p:to>
                                    </p:set>
                                    <p:anim calcmode="lin" valueType="num">
                                      <p:cBhvr>
                                        <p:cTn id="54"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4">
                                            <p:txEl>
                                              <p:pRg st="6" end="6"/>
                                            </p:tx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7" end="7"/>
                                            </p:txEl>
                                          </p:spTgt>
                                        </p:tgtEl>
                                        <p:attrNameLst>
                                          <p:attrName>style.visibility</p:attrName>
                                        </p:attrNameLst>
                                      </p:cBhvr>
                                      <p:to>
                                        <p:strVal val="visible"/>
                                      </p:to>
                                    </p:set>
                                    <p:anim calcmode="lin" valueType="num">
                                      <p:cBhvr>
                                        <p:cTn id="6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8" dur="500"/>
                                        <p:tgtEl>
                                          <p:spTgt spid="14">
                                            <p:txEl>
                                              <p:pRg st="7" end="7"/>
                                            </p:txEl>
                                          </p:spTgt>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p:cTn id="78" dur="500" fill="hold"/>
                                        <p:tgtEl>
                                          <p:spTgt spid="11"/>
                                        </p:tgtEl>
                                        <p:attrNameLst>
                                          <p:attrName>ppt_w</p:attrName>
                                        </p:attrNameLst>
                                      </p:cBhvr>
                                      <p:tavLst>
                                        <p:tav tm="0">
                                          <p:val>
                                            <p:fltVal val="0"/>
                                          </p:val>
                                        </p:tav>
                                        <p:tav tm="100000">
                                          <p:val>
                                            <p:strVal val="#ppt_w"/>
                                          </p:val>
                                        </p:tav>
                                      </p:tavLst>
                                    </p:anim>
                                    <p:anim calcmode="lin" valueType="num">
                                      <p:cBhvr>
                                        <p:cTn id="79" dur="500" fill="hold"/>
                                        <p:tgtEl>
                                          <p:spTgt spid="11"/>
                                        </p:tgtEl>
                                        <p:attrNameLst>
                                          <p:attrName>ppt_h</p:attrName>
                                        </p:attrNameLst>
                                      </p:cBhvr>
                                      <p:tavLst>
                                        <p:tav tm="0">
                                          <p:val>
                                            <p:fltVal val="0"/>
                                          </p:val>
                                        </p:tav>
                                        <p:tav tm="100000">
                                          <p:val>
                                            <p:strVal val="#ppt_h"/>
                                          </p:val>
                                        </p:tav>
                                      </p:tavLst>
                                    </p:anim>
                                    <p:animEffect transition="in" filter="fade">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4">
                                            <p:txEl>
                                              <p:pRg st="8" end="8"/>
                                            </p:txEl>
                                          </p:spTgt>
                                        </p:tgtEl>
                                        <p:attrNameLst>
                                          <p:attrName>style.visibility</p:attrName>
                                        </p:attrNameLst>
                                      </p:cBhvr>
                                      <p:to>
                                        <p:strVal val="visible"/>
                                      </p:to>
                                    </p:set>
                                    <p:anim calcmode="lin" valueType="num">
                                      <p:cBhvr>
                                        <p:cTn id="85"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86"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87" dur="500"/>
                                        <p:tgtEl>
                                          <p:spTgt spid="14">
                                            <p:txEl>
                                              <p:pRg st="8" end="8"/>
                                            </p:txEl>
                                          </p:spTgt>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 calcmode="lin" valueType="num">
                                      <p:cBhvr>
                                        <p:cTn id="90" dur="500" fill="hold"/>
                                        <p:tgtEl>
                                          <p:spTgt spid="15"/>
                                        </p:tgtEl>
                                        <p:attrNameLst>
                                          <p:attrName>ppt_w</p:attrName>
                                        </p:attrNameLst>
                                      </p:cBhvr>
                                      <p:tavLst>
                                        <p:tav tm="0">
                                          <p:val>
                                            <p:fltVal val="0"/>
                                          </p:val>
                                        </p:tav>
                                        <p:tav tm="100000">
                                          <p:val>
                                            <p:strVal val="#ppt_w"/>
                                          </p:val>
                                        </p:tav>
                                      </p:tavLst>
                                    </p:anim>
                                    <p:anim calcmode="lin" valueType="num">
                                      <p:cBhvr>
                                        <p:cTn id="91" dur="500" fill="hold"/>
                                        <p:tgtEl>
                                          <p:spTgt spid="15"/>
                                        </p:tgtEl>
                                        <p:attrNameLst>
                                          <p:attrName>ppt_h</p:attrName>
                                        </p:attrNameLst>
                                      </p:cBhvr>
                                      <p:tavLst>
                                        <p:tav tm="0">
                                          <p:val>
                                            <p:fltVal val="0"/>
                                          </p:val>
                                        </p:tav>
                                        <p:tav tm="100000">
                                          <p:val>
                                            <p:strVal val="#ppt_h"/>
                                          </p:val>
                                        </p:tav>
                                      </p:tavLst>
                                    </p:anim>
                                    <p:animEffect transition="in" filter="fade">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p:cTn id="97" dur="500" fill="hold"/>
                                        <p:tgtEl>
                                          <p:spTgt spid="16"/>
                                        </p:tgtEl>
                                        <p:attrNameLst>
                                          <p:attrName>ppt_w</p:attrName>
                                        </p:attrNameLst>
                                      </p:cBhvr>
                                      <p:tavLst>
                                        <p:tav tm="0">
                                          <p:val>
                                            <p:fltVal val="0"/>
                                          </p:val>
                                        </p:tav>
                                        <p:tav tm="100000">
                                          <p:val>
                                            <p:strVal val="#ppt_w"/>
                                          </p:val>
                                        </p:tav>
                                      </p:tavLst>
                                    </p:anim>
                                    <p:anim calcmode="lin" valueType="num">
                                      <p:cBhvr>
                                        <p:cTn id="98" dur="500" fill="hold"/>
                                        <p:tgtEl>
                                          <p:spTgt spid="16"/>
                                        </p:tgtEl>
                                        <p:attrNameLst>
                                          <p:attrName>ppt_h</p:attrName>
                                        </p:attrNameLst>
                                      </p:cBhvr>
                                      <p:tavLst>
                                        <p:tav tm="0">
                                          <p:val>
                                            <p:fltVal val="0"/>
                                          </p:val>
                                        </p:tav>
                                        <p:tav tm="100000">
                                          <p:val>
                                            <p:strVal val="#ppt_h"/>
                                          </p:val>
                                        </p:tav>
                                      </p:tavLst>
                                    </p:anim>
                                    <p:animEffect transition="in" filter="fade">
                                      <p:cBhvr>
                                        <p:cTn id="99" dur="500"/>
                                        <p:tgtEl>
                                          <p:spTgt spid="16"/>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p:cTn id="104" dur="500" fill="hold"/>
                                        <p:tgtEl>
                                          <p:spTgt spid="20"/>
                                        </p:tgtEl>
                                        <p:attrNameLst>
                                          <p:attrName>ppt_w</p:attrName>
                                        </p:attrNameLst>
                                      </p:cBhvr>
                                      <p:tavLst>
                                        <p:tav tm="0">
                                          <p:val>
                                            <p:fltVal val="0"/>
                                          </p:val>
                                        </p:tav>
                                        <p:tav tm="100000">
                                          <p:val>
                                            <p:strVal val="#ppt_w"/>
                                          </p:val>
                                        </p:tav>
                                      </p:tavLst>
                                    </p:anim>
                                    <p:anim calcmode="lin" valueType="num">
                                      <p:cBhvr>
                                        <p:cTn id="105" dur="500" fill="hold"/>
                                        <p:tgtEl>
                                          <p:spTgt spid="20"/>
                                        </p:tgtEl>
                                        <p:attrNameLst>
                                          <p:attrName>ppt_h</p:attrName>
                                        </p:attrNameLst>
                                      </p:cBhvr>
                                      <p:tavLst>
                                        <p:tav tm="0">
                                          <p:val>
                                            <p:fltVal val="0"/>
                                          </p:val>
                                        </p:tav>
                                        <p:tav tm="100000">
                                          <p:val>
                                            <p:strVal val="#ppt_h"/>
                                          </p:val>
                                        </p:tav>
                                      </p:tavLst>
                                    </p:anim>
                                    <p:animEffect transition="in" filter="fad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14">
                                            <p:txEl>
                                              <p:pRg st="9" end="9"/>
                                            </p:txEl>
                                          </p:spTgt>
                                        </p:tgtEl>
                                        <p:attrNameLst>
                                          <p:attrName>style.visibility</p:attrName>
                                        </p:attrNameLst>
                                      </p:cBhvr>
                                      <p:to>
                                        <p:strVal val="visible"/>
                                      </p:to>
                                    </p:set>
                                    <p:anim calcmode="lin" valueType="num">
                                      <p:cBhvr>
                                        <p:cTn id="111"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112"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113" dur="500"/>
                                        <p:tgtEl>
                                          <p:spTgt spid="14">
                                            <p:txEl>
                                              <p:pRg st="9" end="9"/>
                                            </p:txEl>
                                          </p:spTgt>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500" fill="hold"/>
                                        <p:tgtEl>
                                          <p:spTgt spid="22"/>
                                        </p:tgtEl>
                                        <p:attrNameLst>
                                          <p:attrName>ppt_w</p:attrName>
                                        </p:attrNameLst>
                                      </p:cBhvr>
                                      <p:tavLst>
                                        <p:tav tm="0">
                                          <p:val>
                                            <p:fltVal val="0"/>
                                          </p:val>
                                        </p:tav>
                                        <p:tav tm="100000">
                                          <p:val>
                                            <p:strVal val="#ppt_w"/>
                                          </p:val>
                                        </p:tav>
                                      </p:tavLst>
                                    </p:anim>
                                    <p:anim calcmode="lin" valueType="num">
                                      <p:cBhvr>
                                        <p:cTn id="117" dur="500" fill="hold"/>
                                        <p:tgtEl>
                                          <p:spTgt spid="22"/>
                                        </p:tgtEl>
                                        <p:attrNameLst>
                                          <p:attrName>ppt_h</p:attrName>
                                        </p:attrNameLst>
                                      </p:cBhvr>
                                      <p:tavLst>
                                        <p:tav tm="0">
                                          <p:val>
                                            <p:fltVal val="0"/>
                                          </p:val>
                                        </p:tav>
                                        <p:tav tm="100000">
                                          <p:val>
                                            <p:strVal val="#ppt_h"/>
                                          </p:val>
                                        </p:tav>
                                      </p:tavLst>
                                    </p:anim>
                                    <p:animEffect transition="in" filter="fade">
                                      <p:cBhvr>
                                        <p:cTn id="1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p:bldP spid="7" grpId="0"/>
      <p:bldP spid="9" grpId="0"/>
      <p:bldP spid="11" grpId="0"/>
      <p:bldP spid="15" grpId="0"/>
      <p:bldP spid="16"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467724"/>
            <a:ext cx="8594986" cy="5298836"/>
          </a:xfrm>
        </p:spPr>
        <p:txBody>
          <a:bodyPr rtlCol="0">
            <a:normAutofit fontScale="92500" lnSpcReduction="20000"/>
          </a:bodyPr>
          <a:lstStyle/>
          <a:p>
            <a:pPr algn="just"/>
            <a:r>
              <a:rPr lang="ro-RO" b="1" dirty="0">
                <a:effectLst>
                  <a:outerShdw blurRad="38100" dist="38100" dir="2700000" algn="tl">
                    <a:srgbClr val="000000">
                      <a:alpha val="43137"/>
                    </a:srgbClr>
                  </a:outerShdw>
                </a:effectLst>
              </a:rPr>
              <a:t>Corecțiile de artefacte metodologice</a:t>
            </a:r>
            <a:endParaRPr lang="ro-RO" baseline="30000" dirty="0">
              <a:effectLst>
                <a:outerShdw blurRad="38100" dist="38100" dir="2700000" algn="tl">
                  <a:srgbClr val="000000">
                    <a:alpha val="43137"/>
                  </a:srgbClr>
                </a:outerShdw>
              </a:effectLst>
            </a:endParaRPr>
          </a:p>
          <a:p>
            <a:pPr lvl="1" algn="just"/>
            <a:r>
              <a:rPr lang="ro-RO" dirty="0"/>
              <a:t>Între construct și modul în care este măsurat constructul apar diferențe și probleme – </a:t>
            </a:r>
            <a:r>
              <a:rPr lang="ro-RO" b="1" dirty="0"/>
              <a:t>artefacte metodologice</a:t>
            </a:r>
            <a:r>
              <a:rPr lang="ro-RO" dirty="0"/>
              <a:t>.</a:t>
            </a:r>
          </a:p>
          <a:p>
            <a:pPr lvl="2" algn="just"/>
            <a:r>
              <a:rPr lang="ro-RO" dirty="0"/>
              <a:t>Proprietățile de măsură cu instrumentele respective</a:t>
            </a:r>
          </a:p>
          <a:p>
            <a:pPr lvl="2" algn="just"/>
            <a:r>
              <a:rPr lang="ro-RO" dirty="0"/>
              <a:t>Lotul de cercetare din studiile primare</a:t>
            </a:r>
          </a:p>
          <a:p>
            <a:pPr lvl="2" algn="just"/>
            <a:r>
              <a:rPr lang="ro-RO" dirty="0"/>
              <a:t>Categorizările artificiale</a:t>
            </a:r>
          </a:p>
          <a:p>
            <a:pPr lvl="1" algn="just"/>
            <a:r>
              <a:rPr lang="ro-RO" dirty="0"/>
              <a:t>Fiecare corecție poate avea valoarea 1 în cazul în care acel artefact metodologic nu contaminează efectul și valori subunitare în caz contrar.</a:t>
            </a:r>
          </a:p>
          <a:p>
            <a:pPr algn="just"/>
            <a:r>
              <a:rPr lang="ro-RO" b="1" dirty="0">
                <a:effectLst>
                  <a:outerShdw blurRad="38100" dist="38100" dir="2700000" algn="tl">
                    <a:srgbClr val="000000">
                      <a:alpha val="43137"/>
                    </a:srgbClr>
                  </a:outerShdw>
                </a:effectLst>
              </a:rPr>
              <a:t>Corecția de fidelitate</a:t>
            </a:r>
          </a:p>
          <a:p>
            <a:pPr lvl="1" algn="just"/>
            <a:r>
              <a:rPr lang="ro-RO" dirty="0"/>
              <a:t>Fidelitatea măsurării contaminează efectul rezultat, relația fiind pozitivă. </a:t>
            </a:r>
          </a:p>
          <a:p>
            <a:pPr lvl="1" algn="just"/>
            <a:r>
              <a:rPr lang="ro-RO" dirty="0"/>
              <a:t>Dacă vom cunoaște fidelitatea măsurării vom putea detecta cât și cum să ajustăm efectul pentru a compensa măsurări nefidele</a:t>
            </a:r>
          </a:p>
          <a:p>
            <a:pPr algn="just"/>
            <a:r>
              <a:rPr lang="ro-RO" b="1" dirty="0">
                <a:effectLst>
                  <a:outerShdw blurRad="38100" dist="38100" dir="2700000" algn="tl">
                    <a:srgbClr val="000000">
                      <a:alpha val="43137"/>
                    </a:srgbClr>
                  </a:outerShdw>
                </a:effectLst>
              </a:rPr>
              <a:t>Corecția de validitate</a:t>
            </a:r>
          </a:p>
          <a:p>
            <a:pPr lvl="1" algn="just"/>
            <a:r>
              <a:rPr lang="ro-RO" dirty="0"/>
              <a:t>Coeficient de corelație al scalei „narcisism” de 0,93 cu NPI și 0,95 cu HSNS, iar mărimea efectului dintre narcisism și </a:t>
            </a:r>
            <a:r>
              <a:rPr lang="en-US" dirty="0"/>
              <a:t>bullying</a:t>
            </a:r>
            <a:r>
              <a:rPr lang="ro-RO" dirty="0"/>
              <a:t> verbal este g=0.81(R</a:t>
            </a:r>
            <a:r>
              <a:rPr lang="ro-RO" baseline="30000" dirty="0"/>
              <a:t>2</a:t>
            </a:r>
            <a:r>
              <a:rPr lang="ro-RO" dirty="0"/>
              <a:t>=0.67, atunci </a:t>
            </a:r>
            <a:r>
              <a:rPr lang="ro-RO" dirty="0" err="1"/>
              <a:t>r</a:t>
            </a:r>
            <a:r>
              <a:rPr lang="ro-RO" baseline="-25000" dirty="0" err="1"/>
              <a:t>XC</a:t>
            </a:r>
            <a:r>
              <a:rPr lang="ro-RO" dirty="0"/>
              <a:t>=0.818)</a:t>
            </a:r>
          </a:p>
          <a:p>
            <a:pPr algn="just"/>
            <a:r>
              <a:rPr lang="ro-RO" b="1" dirty="0">
                <a:effectLst>
                  <a:outerShdw blurRad="38100" dist="38100" dir="2700000" algn="tl">
                    <a:srgbClr val="000000">
                      <a:alpha val="43137"/>
                    </a:srgbClr>
                  </a:outerShdw>
                </a:effectLst>
              </a:rPr>
              <a:t>Corecția de categorizare artificială</a:t>
            </a:r>
          </a:p>
          <a:p>
            <a:pPr lvl="1" algn="just"/>
            <a:r>
              <a:rPr lang="ro-RO" dirty="0"/>
              <a:t>Variabilele </a:t>
            </a:r>
            <a:r>
              <a:rPr lang="ro-RO" i="1" dirty="0"/>
              <a:t>natural-categoriale</a:t>
            </a:r>
            <a:r>
              <a:rPr lang="ro-RO" dirty="0"/>
              <a:t> vs. variabile </a:t>
            </a:r>
            <a:r>
              <a:rPr lang="ro-RO" i="1" dirty="0"/>
              <a:t>continuu-categoriale</a:t>
            </a:r>
          </a:p>
          <a:p>
            <a:pPr lvl="1" algn="just"/>
            <a:r>
              <a:rPr lang="ro-RO" dirty="0"/>
              <a:t>Mărimea efectului între </a:t>
            </a:r>
            <a:r>
              <a:rPr lang="en-US" dirty="0"/>
              <a:t>bullying</a:t>
            </a:r>
            <a:r>
              <a:rPr lang="ro-RO" dirty="0"/>
              <a:t>-ul fizic și sadism este g=0.68 (SE=0.15), proporția de persoane sadice fiind de 24, atunci pentru proporția .24/.76 regăsim </a:t>
            </a:r>
            <a:r>
              <a:rPr lang="ro-RO" b="1" dirty="0"/>
              <a:t>N</a:t>
            </a:r>
            <a:r>
              <a:rPr lang="ro-RO" b="1" baseline="-25000" dirty="0"/>
              <a:t>(0,1|c)</a:t>
            </a:r>
            <a:r>
              <a:rPr lang="ro-RO" b="1" dirty="0"/>
              <a:t>=0.3109</a:t>
            </a:r>
          </a:p>
          <a:p>
            <a:pPr lvl="1" algn="just"/>
            <a:r>
              <a:rPr lang="ro-RO" dirty="0"/>
              <a:t>Dacă analiza presupune existența mai multor variabile dihotomice artificiale, atunci fie </a:t>
            </a:r>
            <a:r>
              <a:rPr lang="ro-RO" b="1" dirty="0"/>
              <a:t>calculăm coeficienții de corelație tetrachorică</a:t>
            </a:r>
            <a:r>
              <a:rPr lang="ro-RO" dirty="0"/>
              <a:t>, fie înmulțim corecțiile pentru fiecare variabilă dihotomică</a:t>
            </a:r>
          </a:p>
        </p:txBody>
      </p:sp>
      <mc:AlternateContent xmlns:mc="http://schemas.openxmlformats.org/markup-compatibility/2006" xmlns:a14="http://schemas.microsoft.com/office/drawing/2010/main">
        <mc:Choice Requires="a14">
          <p:sp>
            <p:nvSpPr>
              <p:cNvPr id="5" name="CasetăText 4">
                <a:extLst>
                  <a:ext uri="{FF2B5EF4-FFF2-40B4-BE49-F238E27FC236}">
                    <a16:creationId xmlns:a16="http://schemas.microsoft.com/office/drawing/2014/main" id="{4C453E8C-7207-472E-8AF0-619513BFA3DB}"/>
                  </a:ext>
                </a:extLst>
              </p:cNvPr>
              <p:cNvSpPr txBox="1"/>
              <p:nvPr/>
            </p:nvSpPr>
            <p:spPr>
              <a:xfrm>
                <a:off x="8601343" y="1467724"/>
                <a:ext cx="3345678"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𝑬𝒇𝒆𝒄𝒕</m:t>
                          </m:r>
                        </m:e>
                        <m:sub>
                          <m:r>
                            <a:rPr lang="ro-RO" b="1" i="1">
                              <a:effectLst>
                                <a:outerShdw blurRad="38100" dist="38100" dir="2700000" algn="tl">
                                  <a:srgbClr val="000000">
                                    <a:alpha val="43137"/>
                                  </a:srgbClr>
                                </a:outerShdw>
                              </a:effectLst>
                              <a:latin typeface="Cambria Math" panose="02040503050406030204" pitchFamily="18" charset="0"/>
                            </a:rPr>
                            <m:t>𝒄𝒐𝒓𝒆𝒄𝒕𝒂𝒕</m:t>
                          </m:r>
                        </m:sub>
                      </m:sSub>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𝑬𝒇𝒆𝒄𝒕</m:t>
                              </m:r>
                            </m:e>
                            <m:sub>
                              <m:r>
                                <a:rPr lang="ro-RO" b="1" i="1">
                                  <a:effectLst>
                                    <a:outerShdw blurRad="38100" dist="38100" dir="2700000" algn="tl">
                                      <a:srgbClr val="000000">
                                        <a:alpha val="43137"/>
                                      </a:srgbClr>
                                    </a:outerShdw>
                                  </a:effectLst>
                                  <a:latin typeface="Cambria Math" panose="02040503050406030204" pitchFamily="18" charset="0"/>
                                </a:rPr>
                                <m:t>𝒊𝒏𝒊</m:t>
                              </m:r>
                              <m:r>
                                <a:rPr lang="ro-RO" b="1" i="0">
                                  <a:effectLst>
                                    <a:outerShdw blurRad="38100" dist="38100" dir="2700000" algn="tl">
                                      <a:srgbClr val="000000">
                                        <a:alpha val="43137"/>
                                      </a:srgbClr>
                                    </a:outerShdw>
                                  </a:effectLst>
                                  <a:latin typeface="Cambria Math" panose="02040503050406030204" pitchFamily="18" charset="0"/>
                                </a:rPr>
                                <m:t>ț</m:t>
                              </m:r>
                              <m:r>
                                <a:rPr lang="ro-RO" b="1" i="1">
                                  <a:effectLst>
                                    <a:outerShdw blurRad="38100" dist="38100" dir="2700000" algn="tl">
                                      <a:srgbClr val="000000">
                                        <a:alpha val="43137"/>
                                      </a:srgbClr>
                                    </a:outerShdw>
                                  </a:effectLst>
                                  <a:latin typeface="Cambria Math" panose="02040503050406030204" pitchFamily="18" charset="0"/>
                                </a:rPr>
                                <m:t>𝒊𝒂𝒍</m:t>
                              </m:r>
                            </m:sub>
                          </m:sSub>
                        </m:num>
                        <m:den>
                          <m:nary>
                            <m:naryPr>
                              <m:chr m:val="∏"/>
                              <m:limLoc m:val="subSup"/>
                              <m:ctrlPr>
                                <a:rPr lang="ro-RO" b="1" i="1">
                                  <a:effectLst>
                                    <a:outerShdw blurRad="38100" dist="38100" dir="2700000" algn="tl">
                                      <a:srgbClr val="000000">
                                        <a:alpha val="43137"/>
                                      </a:srgbClr>
                                    </a:outerShdw>
                                  </a:effectLst>
                                  <a:latin typeface="Cambria Math" panose="02040503050406030204" pitchFamily="18" charset="0"/>
                                </a:rPr>
                              </m:ctrlPr>
                            </m:naryPr>
                            <m:sub>
                              <m:r>
                                <a:rPr lang="ro-RO" b="1" i="0">
                                  <a:effectLst>
                                    <a:outerShdw blurRad="38100" dist="38100" dir="2700000" algn="tl">
                                      <a:srgbClr val="000000">
                                        <a:alpha val="43137"/>
                                      </a:srgbClr>
                                    </a:outerShdw>
                                  </a:effectLst>
                                  <a:latin typeface="Cambria Math" panose="02040503050406030204" pitchFamily="18" charset="0"/>
                                </a:rPr>
                                <m:t>𝟏</m:t>
                              </m:r>
                            </m:sub>
                            <m:sup>
                              <m:r>
                                <a:rPr lang="ro-RO" b="1" i="1">
                                  <a:effectLst>
                                    <a:outerShdw blurRad="38100" dist="38100" dir="2700000" algn="tl">
                                      <a:srgbClr val="000000">
                                        <a:alpha val="43137"/>
                                      </a:srgbClr>
                                    </a:outerShdw>
                                  </a:effectLst>
                                  <a:latin typeface="Cambria Math" panose="02040503050406030204" pitchFamily="18" charset="0"/>
                                </a:rPr>
                                <m:t>𝒏</m:t>
                              </m:r>
                            </m:sup>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𝑪𝒐𝒓𝒆𝒄</m:t>
                                  </m:r>
                                  <m:r>
                                    <a:rPr lang="ro-RO" b="1" i="0">
                                      <a:effectLst>
                                        <a:outerShdw blurRad="38100" dist="38100" dir="2700000" algn="tl">
                                          <a:srgbClr val="000000">
                                            <a:alpha val="43137"/>
                                          </a:srgbClr>
                                        </a:outerShdw>
                                      </a:effectLst>
                                      <a:latin typeface="Cambria Math" panose="02040503050406030204" pitchFamily="18" charset="0"/>
                                    </a:rPr>
                                    <m:t>ț</m:t>
                                  </m:r>
                                  <m:r>
                                    <a:rPr lang="ro-RO" b="1" i="1">
                                      <a:effectLst>
                                        <a:outerShdw blurRad="38100" dist="38100" dir="2700000" algn="tl">
                                          <a:srgbClr val="000000">
                                            <a:alpha val="43137"/>
                                          </a:srgbClr>
                                        </a:outerShdw>
                                      </a:effectLst>
                                      <a:latin typeface="Cambria Math" panose="02040503050406030204" pitchFamily="18" charset="0"/>
                                    </a:rPr>
                                    <m:t>𝒊𝒆</m:t>
                                  </m:r>
                                </m:e>
                                <m:sub>
                                  <m:r>
                                    <a:rPr lang="ro-RO" b="1" i="1">
                                      <a:effectLst>
                                        <a:outerShdw blurRad="38100" dist="38100" dir="2700000" algn="tl">
                                          <a:srgbClr val="000000">
                                            <a:alpha val="43137"/>
                                          </a:srgbClr>
                                        </a:outerShdw>
                                      </a:effectLst>
                                      <a:latin typeface="Cambria Math" panose="02040503050406030204" pitchFamily="18" charset="0"/>
                                    </a:rPr>
                                    <m:t>𝒏</m:t>
                                  </m:r>
                                </m:sub>
                              </m:sSub>
                            </m:e>
                          </m:nary>
                        </m:den>
                      </m:f>
                    </m:oMath>
                  </m:oMathPara>
                </a14:m>
                <a:endParaRPr lang="ro-RO" b="1" dirty="0">
                  <a:effectLst>
                    <a:outerShdw blurRad="38100" dist="38100" dir="2700000" algn="tl">
                      <a:srgbClr val="000000">
                        <a:alpha val="43137"/>
                      </a:srgbClr>
                    </a:outerShdw>
                  </a:effectLst>
                </a:endParaRPr>
              </a:p>
            </p:txBody>
          </p:sp>
        </mc:Choice>
        <mc:Fallback xmlns="">
          <p:sp>
            <p:nvSpPr>
              <p:cNvPr id="5" name="CasetăText 4">
                <a:extLst>
                  <a:ext uri="{FF2B5EF4-FFF2-40B4-BE49-F238E27FC236}">
                    <a16:creationId xmlns:a16="http://schemas.microsoft.com/office/drawing/2014/main" id="{4C453E8C-7207-472E-8AF0-619513BFA3DB}"/>
                  </a:ext>
                </a:extLst>
              </p:cNvPr>
              <p:cNvSpPr txBox="1">
                <a:spLocks noRot="1" noChangeAspect="1" noMove="1" noResize="1" noEditPoints="1" noAdjustHandles="1" noChangeArrowheads="1" noChangeShapeType="1" noTextEdit="1"/>
              </p:cNvSpPr>
              <p:nvPr/>
            </p:nvSpPr>
            <p:spPr>
              <a:xfrm>
                <a:off x="8601343" y="1467724"/>
                <a:ext cx="3345678" cy="690830"/>
              </a:xfrm>
              <a:prstGeom prst="rect">
                <a:avLst/>
              </a:prstGeom>
              <a:blipFill>
                <a:blip r:embed="rId3"/>
                <a:stretch>
                  <a:fillRect b="-88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962E86B1-C8A4-42C1-9FBD-80CAA0DD00EC}"/>
                  </a:ext>
                </a:extLst>
              </p:cNvPr>
              <p:cNvSpPr txBox="1"/>
              <p:nvPr/>
            </p:nvSpPr>
            <p:spPr>
              <a:xfrm>
                <a:off x="9235866" y="2255337"/>
                <a:ext cx="2377868" cy="395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𝒂</m:t>
                          </m:r>
                        </m:e>
                        <m:sub>
                          <m:r>
                            <a:rPr lang="ro-RO" b="1" i="1">
                              <a:effectLst>
                                <a:outerShdw blurRad="38100" dist="38100" dir="2700000" algn="tl">
                                  <a:srgbClr val="000000">
                                    <a:alpha val="43137"/>
                                  </a:srgbClr>
                                </a:outerShdw>
                              </a:effectLst>
                              <a:latin typeface="Cambria Math" panose="02040503050406030204" pitchFamily="18" charset="0"/>
                            </a:rPr>
                            <m:t>𝒇𝒊𝒅𝒆𝒍𝒊𝒕𝒂𝒕𝒆</m:t>
                          </m:r>
                        </m:sub>
                      </m:sSub>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𝒓</m:t>
                              </m:r>
                            </m:e>
                            <m:sub>
                              <m:r>
                                <a:rPr lang="ro-RO" b="1" i="1">
                                  <a:effectLst>
                                    <a:outerShdw blurRad="38100" dist="38100" dir="2700000" algn="tl">
                                      <a:srgbClr val="000000">
                                        <a:alpha val="43137"/>
                                      </a:srgbClr>
                                    </a:outerShdw>
                                  </a:effectLst>
                                  <a:latin typeface="Cambria Math" panose="02040503050406030204" pitchFamily="18" charset="0"/>
                                </a:rPr>
                                <m:t>𝑿𝑿</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𝒓</m:t>
                              </m:r>
                            </m:e>
                            <m:sub>
                              <m:r>
                                <a:rPr lang="ro-RO" b="1" i="1">
                                  <a:effectLst>
                                    <a:outerShdw blurRad="38100" dist="38100" dir="2700000" algn="tl">
                                      <a:srgbClr val="000000">
                                        <a:alpha val="43137"/>
                                      </a:srgbClr>
                                    </a:outerShdw>
                                  </a:effectLst>
                                  <a:latin typeface="Cambria Math" panose="02040503050406030204" pitchFamily="18" charset="0"/>
                                </a:rPr>
                                <m:t>𝒀𝒀</m:t>
                              </m:r>
                            </m:sub>
                          </m:sSub>
                        </m:e>
                      </m:rad>
                    </m:oMath>
                  </m:oMathPara>
                </a14:m>
                <a:endParaRPr lang="ro-RO" b="1" dirty="0">
                  <a:effectLst>
                    <a:outerShdw blurRad="38100" dist="38100" dir="2700000" algn="tl">
                      <a:srgbClr val="000000">
                        <a:alpha val="43137"/>
                      </a:srgbClr>
                    </a:outerShdw>
                  </a:effectLst>
                </a:endParaRPr>
              </a:p>
            </p:txBody>
          </p:sp>
        </mc:Choice>
        <mc:Fallback xmlns="">
          <p:sp>
            <p:nvSpPr>
              <p:cNvPr id="7" name="CasetăText 6">
                <a:extLst>
                  <a:ext uri="{FF2B5EF4-FFF2-40B4-BE49-F238E27FC236}">
                    <a16:creationId xmlns:a16="http://schemas.microsoft.com/office/drawing/2014/main" id="{962E86B1-C8A4-42C1-9FBD-80CAA0DD00EC}"/>
                  </a:ext>
                </a:extLst>
              </p:cNvPr>
              <p:cNvSpPr txBox="1">
                <a:spLocks noRot="1" noChangeAspect="1" noMove="1" noResize="1" noEditPoints="1" noAdjustHandles="1" noChangeArrowheads="1" noChangeShapeType="1" noTextEdit="1"/>
              </p:cNvSpPr>
              <p:nvPr/>
            </p:nvSpPr>
            <p:spPr>
              <a:xfrm>
                <a:off x="9235866" y="2255337"/>
                <a:ext cx="2377868" cy="395558"/>
              </a:xfrm>
              <a:prstGeom prst="rect">
                <a:avLst/>
              </a:prstGeom>
              <a:blipFill>
                <a:blip r:embed="rId4"/>
                <a:stretch>
                  <a:fillRect b="-18462"/>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9" name="CasetăText 8">
                <a:extLst>
                  <a:ext uri="{FF2B5EF4-FFF2-40B4-BE49-F238E27FC236}">
                    <a16:creationId xmlns:a16="http://schemas.microsoft.com/office/drawing/2014/main" id="{6256EBB1-85E6-4B3A-9588-105B7BE24131}"/>
                  </a:ext>
                </a:extLst>
              </p:cNvPr>
              <p:cNvSpPr txBox="1"/>
              <p:nvPr/>
            </p:nvSpPr>
            <p:spPr>
              <a:xfrm>
                <a:off x="8810714" y="2747678"/>
                <a:ext cx="3136307" cy="3215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𝑎</m:t>
                          </m:r>
                        </m:e>
                        <m:sub>
                          <m:r>
                            <a:rPr lang="ro-RO" sz="1200" i="1">
                              <a:latin typeface="Cambria Math" panose="02040503050406030204" pitchFamily="18" charset="0"/>
                            </a:rPr>
                            <m:t>𝑓𝑖𝑑𝑒𝑙𝑖𝑡𝑎𝑡𝑒</m:t>
                          </m:r>
                        </m:sub>
                      </m:sSub>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0.83×0.79</m:t>
                          </m:r>
                        </m:e>
                      </m:rad>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0.655</m:t>
                          </m:r>
                        </m:e>
                      </m:rad>
                      <m:r>
                        <a:rPr lang="ro-RO" sz="1200" i="0">
                          <a:latin typeface="Cambria Math" panose="02040503050406030204" pitchFamily="18" charset="0"/>
                        </a:rPr>
                        <m:t>=0.809</m:t>
                      </m:r>
                    </m:oMath>
                  </m:oMathPara>
                </a14:m>
                <a:endParaRPr lang="ro-RO" dirty="0"/>
              </a:p>
            </p:txBody>
          </p:sp>
        </mc:Choice>
        <mc:Fallback xmlns="">
          <p:sp>
            <p:nvSpPr>
              <p:cNvPr id="9" name="CasetăText 8">
                <a:extLst>
                  <a:ext uri="{FF2B5EF4-FFF2-40B4-BE49-F238E27FC236}">
                    <a16:creationId xmlns:a16="http://schemas.microsoft.com/office/drawing/2014/main" id="{6256EBB1-85E6-4B3A-9588-105B7BE24131}"/>
                  </a:ext>
                </a:extLst>
              </p:cNvPr>
              <p:cNvSpPr txBox="1">
                <a:spLocks noRot="1" noChangeAspect="1" noMove="1" noResize="1" noEditPoints="1" noAdjustHandles="1" noChangeArrowheads="1" noChangeShapeType="1" noTextEdit="1"/>
              </p:cNvSpPr>
              <p:nvPr/>
            </p:nvSpPr>
            <p:spPr>
              <a:xfrm>
                <a:off x="8810714" y="2747678"/>
                <a:ext cx="3136307" cy="321563"/>
              </a:xfrm>
              <a:prstGeom prst="rect">
                <a:avLst/>
              </a:prstGeom>
              <a:blipFill>
                <a:blip r:embed="rId5"/>
                <a:stretch>
                  <a:fillRect b="-384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1" name="CasetăText 10">
                <a:extLst>
                  <a:ext uri="{FF2B5EF4-FFF2-40B4-BE49-F238E27FC236}">
                    <a16:creationId xmlns:a16="http://schemas.microsoft.com/office/drawing/2014/main" id="{C7D3E974-D601-49AB-99A6-E1FEDEB95BC1}"/>
                  </a:ext>
                </a:extLst>
              </p:cNvPr>
              <p:cNvSpPr txBox="1"/>
              <p:nvPr/>
            </p:nvSpPr>
            <p:spPr>
              <a:xfrm>
                <a:off x="8810713" y="3207909"/>
                <a:ext cx="3136307" cy="623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𝑔</m:t>
                          </m:r>
                        </m:e>
                        <m:sub>
                          <m:r>
                            <a:rPr lang="ro-RO" sz="1200" i="1">
                              <a:latin typeface="Cambria Math" panose="02040503050406030204" pitchFamily="18" charset="0"/>
                            </a:rPr>
                            <m:t>𝑐𝑜𝑟𝑒𝑐𝑡𝑎𝑡</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0.980</m:t>
                          </m:r>
                        </m:num>
                        <m:den>
                          <m:r>
                            <a:rPr lang="ro-RO" sz="1200" i="0">
                              <a:latin typeface="Cambria Math" panose="02040503050406030204" pitchFamily="18" charset="0"/>
                            </a:rPr>
                            <m:t>0.809</m:t>
                          </m:r>
                        </m:den>
                      </m:f>
                      <m:r>
                        <a:rPr lang="ro-RO" sz="1200" i="0">
                          <a:latin typeface="Cambria Math" panose="02040503050406030204" pitchFamily="18" charset="0"/>
                        </a:rPr>
                        <m:t>=1.21 </m:t>
                      </m:r>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𝑆𝐸</m:t>
                          </m:r>
                        </m:e>
                        <m:sub>
                          <m:r>
                            <a:rPr lang="ro-RO" sz="1200" i="1">
                              <a:latin typeface="Cambria Math" panose="02040503050406030204" pitchFamily="18" charset="0"/>
                            </a:rPr>
                            <m:t>𝑐𝑜𝑟𝑒𝑐𝑡𝑎𝑡</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0.12</m:t>
                          </m:r>
                        </m:num>
                        <m:den>
                          <m:r>
                            <a:rPr lang="ro-RO" sz="1200" i="0">
                              <a:latin typeface="Cambria Math" panose="02040503050406030204" pitchFamily="18" charset="0"/>
                            </a:rPr>
                            <m:t>0.809</m:t>
                          </m:r>
                        </m:den>
                      </m:f>
                      <m:r>
                        <a:rPr lang="ro-RO" sz="1200" i="0">
                          <a:latin typeface="Cambria Math" panose="02040503050406030204" pitchFamily="18" charset="0"/>
                        </a:rPr>
                        <m:t>=0.14</m:t>
                      </m:r>
                    </m:oMath>
                  </m:oMathPara>
                </a14:m>
                <a:endParaRPr lang="ro-RO" dirty="0"/>
              </a:p>
            </p:txBody>
          </p:sp>
        </mc:Choice>
        <mc:Fallback xmlns="">
          <p:sp>
            <p:nvSpPr>
              <p:cNvPr id="11" name="CasetăText 10">
                <a:extLst>
                  <a:ext uri="{FF2B5EF4-FFF2-40B4-BE49-F238E27FC236}">
                    <a16:creationId xmlns:a16="http://schemas.microsoft.com/office/drawing/2014/main" id="{C7D3E974-D601-49AB-99A6-E1FEDEB95BC1}"/>
                  </a:ext>
                </a:extLst>
              </p:cNvPr>
              <p:cNvSpPr txBox="1">
                <a:spLocks noRot="1" noChangeAspect="1" noMove="1" noResize="1" noEditPoints="1" noAdjustHandles="1" noChangeArrowheads="1" noChangeShapeType="1" noTextEdit="1"/>
              </p:cNvSpPr>
              <p:nvPr/>
            </p:nvSpPr>
            <p:spPr>
              <a:xfrm>
                <a:off x="8810713" y="3207909"/>
                <a:ext cx="3136307" cy="623889"/>
              </a:xfrm>
              <a:prstGeom prst="rect">
                <a:avLst/>
              </a:prstGeom>
              <a:blipFill>
                <a:blip r:embed="rId6"/>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CasetăText 14">
                <a:extLst>
                  <a:ext uri="{FF2B5EF4-FFF2-40B4-BE49-F238E27FC236}">
                    <a16:creationId xmlns:a16="http://schemas.microsoft.com/office/drawing/2014/main" id="{C7D6C7C8-E4AB-453D-8CA1-E91845278BB9}"/>
                  </a:ext>
                </a:extLst>
              </p:cNvPr>
              <p:cNvSpPr txBox="1"/>
              <p:nvPr/>
            </p:nvSpPr>
            <p:spPr>
              <a:xfrm>
                <a:off x="8634813" y="3995150"/>
                <a:ext cx="3557187" cy="623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𝑔</m:t>
                          </m:r>
                        </m:e>
                        <m:sub>
                          <m:r>
                            <a:rPr lang="ro-RO" sz="1200" i="1">
                              <a:latin typeface="Cambria Math" panose="02040503050406030204" pitchFamily="18" charset="0"/>
                            </a:rPr>
                            <m:t>𝑐𝑜𝑟𝑒𝑐𝑡𝑎𝑡</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0.81</m:t>
                          </m:r>
                        </m:num>
                        <m:den>
                          <m:r>
                            <a:rPr lang="ro-RO" sz="1200" i="0">
                              <a:latin typeface="Cambria Math" panose="02040503050406030204" pitchFamily="18" charset="0"/>
                            </a:rPr>
                            <m:t>0.93×0.95</m:t>
                          </m:r>
                        </m:den>
                      </m:f>
                      <m:r>
                        <a:rPr lang="ro-RO" sz="1200" i="0">
                          <a:latin typeface="Cambria Math" panose="02040503050406030204" pitchFamily="18" charset="0"/>
                        </a:rPr>
                        <m:t>=0.92 </m:t>
                      </m:r>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𝑆𝐸</m:t>
                          </m:r>
                        </m:e>
                        <m:sub>
                          <m:r>
                            <a:rPr lang="ro-RO" sz="1200" i="1">
                              <a:latin typeface="Cambria Math" panose="02040503050406030204" pitchFamily="18" charset="0"/>
                            </a:rPr>
                            <m:t>𝑐𝑜𝑟𝑒𝑐𝑡𝑎𝑡</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0.12</m:t>
                          </m:r>
                        </m:num>
                        <m:den>
                          <m:r>
                            <a:rPr lang="ro-RO" sz="1200" i="0">
                              <a:latin typeface="Cambria Math" panose="02040503050406030204" pitchFamily="18" charset="0"/>
                            </a:rPr>
                            <m:t>0.88</m:t>
                          </m:r>
                        </m:den>
                      </m:f>
                      <m:r>
                        <a:rPr lang="ro-RO" sz="1200" i="0">
                          <a:latin typeface="Cambria Math" panose="02040503050406030204" pitchFamily="18" charset="0"/>
                        </a:rPr>
                        <m:t>=0.13</m:t>
                      </m:r>
                    </m:oMath>
                  </m:oMathPara>
                </a14:m>
                <a:endParaRPr lang="ro-RO" dirty="0"/>
              </a:p>
            </p:txBody>
          </p:sp>
        </mc:Choice>
        <mc:Fallback xmlns="">
          <p:sp>
            <p:nvSpPr>
              <p:cNvPr id="15" name="CasetăText 14">
                <a:extLst>
                  <a:ext uri="{FF2B5EF4-FFF2-40B4-BE49-F238E27FC236}">
                    <a16:creationId xmlns:a16="http://schemas.microsoft.com/office/drawing/2014/main" id="{C7D6C7C8-E4AB-453D-8CA1-E91845278BB9}"/>
                  </a:ext>
                </a:extLst>
              </p:cNvPr>
              <p:cNvSpPr txBox="1">
                <a:spLocks noRot="1" noChangeAspect="1" noMove="1" noResize="1" noEditPoints="1" noAdjustHandles="1" noChangeArrowheads="1" noChangeShapeType="1" noTextEdit="1"/>
              </p:cNvSpPr>
              <p:nvPr/>
            </p:nvSpPr>
            <p:spPr>
              <a:xfrm>
                <a:off x="8634813" y="3995150"/>
                <a:ext cx="3557187" cy="623889"/>
              </a:xfrm>
              <a:prstGeom prst="rect">
                <a:avLst/>
              </a:prstGeom>
              <a:blipFill>
                <a:blip r:embed="rId7"/>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6" name="CasetăText 15">
                <a:extLst>
                  <a:ext uri="{FF2B5EF4-FFF2-40B4-BE49-F238E27FC236}">
                    <a16:creationId xmlns:a16="http://schemas.microsoft.com/office/drawing/2014/main" id="{0C969CE2-73A8-49D5-92AD-74EE069DB7FB}"/>
                  </a:ext>
                </a:extLst>
              </p:cNvPr>
              <p:cNvSpPr txBox="1"/>
              <p:nvPr/>
            </p:nvSpPr>
            <p:spPr>
              <a:xfrm>
                <a:off x="9743983" y="4523287"/>
                <a:ext cx="1269763" cy="712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𝒓</m:t>
                          </m:r>
                        </m:e>
                        <m:sub>
                          <m:r>
                            <a:rPr lang="ro-RO" b="1" i="1">
                              <a:effectLst>
                                <a:outerShdw blurRad="38100" dist="38100" dir="2700000" algn="tl">
                                  <a:srgbClr val="000000">
                                    <a:alpha val="43137"/>
                                  </a:srgbClr>
                                </a:outerShdw>
                              </a:effectLst>
                              <a:latin typeface="Cambria Math" panose="02040503050406030204" pitchFamily="18" charset="0"/>
                            </a:rPr>
                            <m:t>𝑿𝑪</m:t>
                          </m:r>
                        </m:sub>
                      </m:sSub>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𝑹</m:t>
                              </m:r>
                            </m:e>
                            <m:sup>
                              <m:r>
                                <a:rPr lang="ro-RO" b="1" i="0">
                                  <a:effectLst>
                                    <a:outerShdw blurRad="38100" dist="38100" dir="2700000" algn="tl">
                                      <a:srgbClr val="000000">
                                        <a:alpha val="43137"/>
                                      </a:srgbClr>
                                    </a:outerShdw>
                                  </a:effectLst>
                                  <a:latin typeface="Cambria Math" panose="02040503050406030204" pitchFamily="18" charset="0"/>
                                </a:rPr>
                                <m:t>𝟐</m:t>
                              </m:r>
                            </m:sup>
                          </m:sSup>
                        </m:e>
                      </m:rad>
                    </m:oMath>
                  </m:oMathPara>
                </a14:m>
                <a:endParaRPr lang="ro-RO" b="1" dirty="0">
                  <a:effectLst>
                    <a:outerShdw blurRad="38100" dist="38100" dir="2700000" algn="tl">
                      <a:srgbClr val="000000">
                        <a:alpha val="43137"/>
                      </a:srgbClr>
                    </a:outerShdw>
                  </a:effectLst>
                </a:endParaRPr>
              </a:p>
            </p:txBody>
          </p:sp>
        </mc:Choice>
        <mc:Fallback xmlns="">
          <p:sp>
            <p:nvSpPr>
              <p:cNvPr id="16" name="CasetăText 15">
                <a:extLst>
                  <a:ext uri="{FF2B5EF4-FFF2-40B4-BE49-F238E27FC236}">
                    <a16:creationId xmlns:a16="http://schemas.microsoft.com/office/drawing/2014/main" id="{0C969CE2-73A8-49D5-92AD-74EE069DB7FB}"/>
                  </a:ext>
                </a:extLst>
              </p:cNvPr>
              <p:cNvSpPr txBox="1">
                <a:spLocks noRot="1" noChangeAspect="1" noMove="1" noResize="1" noEditPoints="1" noAdjustHandles="1" noChangeArrowheads="1" noChangeShapeType="1" noTextEdit="1"/>
              </p:cNvSpPr>
              <p:nvPr/>
            </p:nvSpPr>
            <p:spPr>
              <a:xfrm>
                <a:off x="9743983" y="4523287"/>
                <a:ext cx="1269763" cy="712824"/>
              </a:xfrm>
              <a:prstGeom prst="rect">
                <a:avLst/>
              </a:prstGeom>
              <a:blipFill>
                <a:blip r:embed="rId8"/>
                <a:stretch>
                  <a:fillRect b="-170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CasetăText 16">
                <a:extLst>
                  <a:ext uri="{FF2B5EF4-FFF2-40B4-BE49-F238E27FC236}">
                    <a16:creationId xmlns:a16="http://schemas.microsoft.com/office/drawing/2014/main" id="{477E990B-85CB-4657-A1F0-EE1A295853D7}"/>
                  </a:ext>
                </a:extLst>
              </p:cNvPr>
              <p:cNvSpPr txBox="1"/>
              <p:nvPr/>
            </p:nvSpPr>
            <p:spPr>
              <a:xfrm>
                <a:off x="9012609" y="5236111"/>
                <a:ext cx="2523146" cy="669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𝒂</m:t>
                          </m:r>
                        </m:e>
                        <m:sub>
                          <m:r>
                            <a:rPr lang="ro-RO" b="1" i="1">
                              <a:effectLst>
                                <a:outerShdw blurRad="38100" dist="38100" dir="2700000" algn="tl">
                                  <a:srgbClr val="000000">
                                    <a:alpha val="43137"/>
                                  </a:srgbClr>
                                </a:outerShdw>
                              </a:effectLst>
                              <a:latin typeface="Cambria Math" panose="02040503050406030204" pitchFamily="18" charset="0"/>
                            </a:rPr>
                            <m:t>𝒅𝒊𝒉𝒐𝒕𝒐𝒎𝒊𝒆</m:t>
                          </m:r>
                        </m:sub>
                      </m:sSub>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𝑵</m:t>
                              </m:r>
                            </m:e>
                            <m:sub>
                              <m:r>
                                <a:rPr lang="ro-RO" b="1" i="0">
                                  <a:effectLst>
                                    <a:outerShdw blurRad="38100" dist="38100" dir="2700000" algn="tl">
                                      <a:srgbClr val="000000">
                                        <a:alpha val="43137"/>
                                      </a:srgbClr>
                                    </a:outerShdw>
                                  </a:effectLst>
                                  <a:latin typeface="Cambria Math" panose="02040503050406030204" pitchFamily="18" charset="0"/>
                                </a:rPr>
                                <m:t>𝟎</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d>
                                <m:dPr>
                                  <m:begChr m:val="|"/>
                                  <m:endChr m:val=""/>
                                  <m:ctrlPr>
                                    <a:rPr lang="ro-RO" b="1" i="1">
                                      <a:effectLst>
                                        <a:outerShdw blurRad="38100" dist="38100" dir="2700000" algn="tl">
                                          <a:srgbClr val="000000">
                                            <a:alpha val="43137"/>
                                          </a:srgbClr>
                                        </a:outerShdw>
                                      </a:effectLst>
                                      <a:latin typeface="Cambria Math" panose="02040503050406030204" pitchFamily="18" charset="0"/>
                                    </a:rPr>
                                  </m:ctrlPr>
                                </m:dPr>
                                <m:e>
                                  <m:r>
                                    <a:rPr lang="ro-RO" b="1" i="1">
                                      <a:effectLst>
                                        <a:outerShdw blurRad="38100" dist="38100" dir="2700000" algn="tl">
                                          <a:srgbClr val="000000">
                                            <a:alpha val="43137"/>
                                          </a:srgbClr>
                                        </a:outerShdw>
                                      </a:effectLst>
                                      <a:latin typeface="Cambria Math" panose="02040503050406030204" pitchFamily="18" charset="0"/>
                                    </a:rPr>
                                    <m:t>𝒄</m:t>
                                  </m:r>
                                </m:e>
                              </m:d>
                            </m:sub>
                          </m:sSub>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1">
                                  <a:effectLst>
                                    <a:outerShdw blurRad="38100" dist="38100" dir="2700000" algn="tl">
                                      <a:srgbClr val="000000">
                                        <a:alpha val="43137"/>
                                      </a:srgbClr>
                                    </a:outerShdw>
                                  </a:effectLst>
                                  <a:latin typeface="Cambria Math" panose="02040503050406030204" pitchFamily="18" charset="0"/>
                                </a:rPr>
                                <m:t>𝒑</m:t>
                              </m:r>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𝒒</m:t>
                              </m:r>
                            </m:e>
                          </m:rad>
                        </m:den>
                      </m:f>
                    </m:oMath>
                  </m:oMathPara>
                </a14:m>
                <a:endParaRPr lang="ro-RO" b="1" dirty="0">
                  <a:effectLst>
                    <a:outerShdw blurRad="38100" dist="38100" dir="2700000" algn="tl">
                      <a:srgbClr val="000000">
                        <a:alpha val="43137"/>
                      </a:srgbClr>
                    </a:outerShdw>
                  </a:effectLst>
                </a:endParaRPr>
              </a:p>
            </p:txBody>
          </p:sp>
        </mc:Choice>
        <mc:Fallback xmlns="">
          <p:sp>
            <p:nvSpPr>
              <p:cNvPr id="17" name="CasetăText 16">
                <a:extLst>
                  <a:ext uri="{FF2B5EF4-FFF2-40B4-BE49-F238E27FC236}">
                    <a16:creationId xmlns:a16="http://schemas.microsoft.com/office/drawing/2014/main" id="{477E990B-85CB-4657-A1F0-EE1A295853D7}"/>
                  </a:ext>
                </a:extLst>
              </p:cNvPr>
              <p:cNvSpPr txBox="1">
                <a:spLocks noRot="1" noChangeAspect="1" noMove="1" noResize="1" noEditPoints="1" noAdjustHandles="1" noChangeArrowheads="1" noChangeShapeType="1" noTextEdit="1"/>
              </p:cNvSpPr>
              <p:nvPr/>
            </p:nvSpPr>
            <p:spPr>
              <a:xfrm>
                <a:off x="9012609" y="5236111"/>
                <a:ext cx="2523146" cy="669286"/>
              </a:xfrm>
              <a:prstGeom prst="rect">
                <a:avLst/>
              </a:prstGeom>
              <a:blipFill>
                <a:blip r:embed="rId9"/>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CasetăText 18">
                <a:extLst>
                  <a:ext uri="{FF2B5EF4-FFF2-40B4-BE49-F238E27FC236}">
                    <a16:creationId xmlns:a16="http://schemas.microsoft.com/office/drawing/2014/main" id="{363E1E97-85A0-41FF-9B44-5B97616A30D6}"/>
                  </a:ext>
                </a:extLst>
              </p:cNvPr>
              <p:cNvSpPr txBox="1"/>
              <p:nvPr/>
            </p:nvSpPr>
            <p:spPr>
              <a:xfrm>
                <a:off x="8975217" y="5980339"/>
                <a:ext cx="2807293" cy="6584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𝑎</m:t>
                          </m:r>
                        </m:e>
                        <m:sub>
                          <m:r>
                            <a:rPr lang="ro-RO" sz="1200" i="1">
                              <a:latin typeface="Cambria Math" panose="02040503050406030204" pitchFamily="18" charset="0"/>
                            </a:rPr>
                            <m:t>𝑑𝑖h𝑜𝑡𝑜𝑚𝑖𝑒</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0.3109</m:t>
                          </m:r>
                        </m:num>
                        <m:den>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0.24×0.76</m:t>
                              </m:r>
                            </m:e>
                          </m:rad>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0.3109</m:t>
                          </m:r>
                        </m:num>
                        <m:den>
                          <m:r>
                            <a:rPr lang="ro-RO" sz="1200" i="0">
                              <a:latin typeface="Cambria Math" panose="02040503050406030204" pitchFamily="18" charset="0"/>
                            </a:rPr>
                            <m:t>0.4270</m:t>
                          </m:r>
                        </m:den>
                      </m:f>
                      <m:r>
                        <a:rPr lang="ro-RO" sz="1200" i="0">
                          <a:latin typeface="Cambria Math" panose="02040503050406030204" pitchFamily="18" charset="0"/>
                        </a:rPr>
                        <m:t>=0.7281</m:t>
                      </m:r>
                    </m:oMath>
                  </m:oMathPara>
                </a14:m>
                <a:endParaRPr lang="ro-RO" dirty="0"/>
              </a:p>
            </p:txBody>
          </p:sp>
        </mc:Choice>
        <mc:Fallback xmlns="">
          <p:sp>
            <p:nvSpPr>
              <p:cNvPr id="19" name="CasetăText 18">
                <a:extLst>
                  <a:ext uri="{FF2B5EF4-FFF2-40B4-BE49-F238E27FC236}">
                    <a16:creationId xmlns:a16="http://schemas.microsoft.com/office/drawing/2014/main" id="{363E1E97-85A0-41FF-9B44-5B97616A30D6}"/>
                  </a:ext>
                </a:extLst>
              </p:cNvPr>
              <p:cNvSpPr txBox="1">
                <a:spLocks noRot="1" noChangeAspect="1" noMove="1" noResize="1" noEditPoints="1" noAdjustHandles="1" noChangeArrowheads="1" noChangeShapeType="1" noTextEdit="1"/>
              </p:cNvSpPr>
              <p:nvPr/>
            </p:nvSpPr>
            <p:spPr>
              <a:xfrm>
                <a:off x="8975217" y="5980339"/>
                <a:ext cx="2807293" cy="658450"/>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330411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5" end="5"/>
                                            </p:txEl>
                                          </p:spTgt>
                                        </p:tgtEl>
                                        <p:attrNameLst>
                                          <p:attrName>style.visibility</p:attrName>
                                        </p:attrNameLst>
                                      </p:cBhvr>
                                      <p:to>
                                        <p:strVal val="visible"/>
                                      </p:to>
                                    </p:set>
                                    <p:anim calcmode="lin" valueType="num">
                                      <p:cBhvr>
                                        <p:cTn id="49"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14">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xEl>
                                              <p:pRg st="6" end="6"/>
                                            </p:txEl>
                                          </p:spTgt>
                                        </p:tgtEl>
                                        <p:attrNameLst>
                                          <p:attrName>style.visibility</p:attrName>
                                        </p:attrNameLst>
                                      </p:cBhvr>
                                      <p:to>
                                        <p:strVal val="visible"/>
                                      </p:to>
                                    </p:set>
                                    <p:anim calcmode="lin" valueType="num">
                                      <p:cBhvr>
                                        <p:cTn id="56"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1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anim calcmode="lin" valueType="num">
                                      <p:cBhvr>
                                        <p:cTn id="63"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14">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4">
                                            <p:txEl>
                                              <p:pRg st="8" end="8"/>
                                            </p:txEl>
                                          </p:spTgt>
                                        </p:tgtEl>
                                        <p:attrNameLst>
                                          <p:attrName>style.visibility</p:attrName>
                                        </p:attrNameLst>
                                      </p:cBhvr>
                                      <p:to>
                                        <p:strVal val="visible"/>
                                      </p:to>
                                    </p:set>
                                    <p:anim calcmode="lin" valueType="num">
                                      <p:cBhvr>
                                        <p:cTn id="70"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1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
                                          </p:val>
                                        </p:tav>
                                        <p:tav tm="100000">
                                          <p:val>
                                            <p:strVal val="#ppt_w"/>
                                          </p:val>
                                        </p:tav>
                                      </p:tavLst>
                                    </p:anim>
                                    <p:anim calcmode="lin" valueType="num">
                                      <p:cBhvr>
                                        <p:cTn id="78" dur="500" fill="hold"/>
                                        <p:tgtEl>
                                          <p:spTgt spid="7"/>
                                        </p:tgtEl>
                                        <p:attrNameLst>
                                          <p:attrName>ppt_h</p:attrName>
                                        </p:attrNameLst>
                                      </p:cBhvr>
                                      <p:tavLst>
                                        <p:tav tm="0">
                                          <p:val>
                                            <p:fltVal val="0"/>
                                          </p:val>
                                        </p:tav>
                                        <p:tav tm="100000">
                                          <p:val>
                                            <p:strVal val="#ppt_h"/>
                                          </p:val>
                                        </p:tav>
                                      </p:tavLst>
                                    </p:anim>
                                    <p:animEffect transition="in" filter="fade">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9"/>
                                        </p:tgtEl>
                                        <p:attrNameLst>
                                          <p:attrName>style.visibility</p:attrName>
                                        </p:attrNameLst>
                                      </p:cBhvr>
                                      <p:to>
                                        <p:strVal val="visible"/>
                                      </p:to>
                                    </p:set>
                                    <p:anim calcmode="lin" valueType="num">
                                      <p:cBhvr>
                                        <p:cTn id="84" dur="500" fill="hold"/>
                                        <p:tgtEl>
                                          <p:spTgt spid="9"/>
                                        </p:tgtEl>
                                        <p:attrNameLst>
                                          <p:attrName>ppt_w</p:attrName>
                                        </p:attrNameLst>
                                      </p:cBhvr>
                                      <p:tavLst>
                                        <p:tav tm="0">
                                          <p:val>
                                            <p:fltVal val="0"/>
                                          </p:val>
                                        </p:tav>
                                        <p:tav tm="100000">
                                          <p:val>
                                            <p:strVal val="#ppt_w"/>
                                          </p:val>
                                        </p:tav>
                                      </p:tavLst>
                                    </p:anim>
                                    <p:anim calcmode="lin" valueType="num">
                                      <p:cBhvr>
                                        <p:cTn id="85" dur="500" fill="hold"/>
                                        <p:tgtEl>
                                          <p:spTgt spid="9"/>
                                        </p:tgtEl>
                                        <p:attrNameLst>
                                          <p:attrName>ppt_h</p:attrName>
                                        </p:attrNameLst>
                                      </p:cBhvr>
                                      <p:tavLst>
                                        <p:tav tm="0">
                                          <p:val>
                                            <p:fltVal val="0"/>
                                          </p:val>
                                        </p:tav>
                                        <p:tav tm="100000">
                                          <p:val>
                                            <p:strVal val="#ppt_h"/>
                                          </p:val>
                                        </p:tav>
                                      </p:tavLst>
                                    </p:anim>
                                    <p:animEffect transition="in" filter="fade">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p:cTn id="91" dur="500" fill="hold"/>
                                        <p:tgtEl>
                                          <p:spTgt spid="11"/>
                                        </p:tgtEl>
                                        <p:attrNameLst>
                                          <p:attrName>ppt_w</p:attrName>
                                        </p:attrNameLst>
                                      </p:cBhvr>
                                      <p:tavLst>
                                        <p:tav tm="0">
                                          <p:val>
                                            <p:fltVal val="0"/>
                                          </p:val>
                                        </p:tav>
                                        <p:tav tm="100000">
                                          <p:val>
                                            <p:strVal val="#ppt_w"/>
                                          </p:val>
                                        </p:tav>
                                      </p:tavLst>
                                    </p:anim>
                                    <p:anim calcmode="lin" valueType="num">
                                      <p:cBhvr>
                                        <p:cTn id="92" dur="500" fill="hold"/>
                                        <p:tgtEl>
                                          <p:spTgt spid="11"/>
                                        </p:tgtEl>
                                        <p:attrNameLst>
                                          <p:attrName>ppt_h</p:attrName>
                                        </p:attrNameLst>
                                      </p:cBhvr>
                                      <p:tavLst>
                                        <p:tav tm="0">
                                          <p:val>
                                            <p:fltVal val="0"/>
                                          </p:val>
                                        </p:tav>
                                        <p:tav tm="100000">
                                          <p:val>
                                            <p:strVal val="#ppt_h"/>
                                          </p:val>
                                        </p:tav>
                                      </p:tavLst>
                                    </p:anim>
                                    <p:animEffect transition="in" filter="fade">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4">
                                            <p:txEl>
                                              <p:pRg st="9" end="9"/>
                                            </p:txEl>
                                          </p:spTgt>
                                        </p:tgtEl>
                                        <p:attrNameLst>
                                          <p:attrName>style.visibility</p:attrName>
                                        </p:attrNameLst>
                                      </p:cBhvr>
                                      <p:to>
                                        <p:strVal val="visible"/>
                                      </p:to>
                                    </p:set>
                                    <p:anim calcmode="lin" valueType="num">
                                      <p:cBhvr>
                                        <p:cTn id="98"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99"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100" dur="500"/>
                                        <p:tgtEl>
                                          <p:spTgt spid="14">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4">
                                            <p:txEl>
                                              <p:pRg st="10" end="10"/>
                                            </p:txEl>
                                          </p:spTgt>
                                        </p:tgtEl>
                                        <p:attrNameLst>
                                          <p:attrName>style.visibility</p:attrName>
                                        </p:attrNameLst>
                                      </p:cBhvr>
                                      <p:to>
                                        <p:strVal val="visible"/>
                                      </p:to>
                                    </p:set>
                                    <p:anim calcmode="lin" valueType="num">
                                      <p:cBhvr>
                                        <p:cTn id="105"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106"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107" dur="500"/>
                                        <p:tgtEl>
                                          <p:spTgt spid="14">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15"/>
                                        </p:tgtEl>
                                        <p:attrNameLst>
                                          <p:attrName>style.visibility</p:attrName>
                                        </p:attrNameLst>
                                      </p:cBhvr>
                                      <p:to>
                                        <p:strVal val="visible"/>
                                      </p:to>
                                    </p:set>
                                    <p:anim calcmode="lin" valueType="num">
                                      <p:cBhvr>
                                        <p:cTn id="112" dur="500" fill="hold"/>
                                        <p:tgtEl>
                                          <p:spTgt spid="15"/>
                                        </p:tgtEl>
                                        <p:attrNameLst>
                                          <p:attrName>ppt_w</p:attrName>
                                        </p:attrNameLst>
                                      </p:cBhvr>
                                      <p:tavLst>
                                        <p:tav tm="0">
                                          <p:val>
                                            <p:fltVal val="0"/>
                                          </p:val>
                                        </p:tav>
                                        <p:tav tm="100000">
                                          <p:val>
                                            <p:strVal val="#ppt_w"/>
                                          </p:val>
                                        </p:tav>
                                      </p:tavLst>
                                    </p:anim>
                                    <p:anim calcmode="lin" valueType="num">
                                      <p:cBhvr>
                                        <p:cTn id="113" dur="500" fill="hold"/>
                                        <p:tgtEl>
                                          <p:spTgt spid="15"/>
                                        </p:tgtEl>
                                        <p:attrNameLst>
                                          <p:attrName>ppt_h</p:attrName>
                                        </p:attrNameLst>
                                      </p:cBhvr>
                                      <p:tavLst>
                                        <p:tav tm="0">
                                          <p:val>
                                            <p:fltVal val="0"/>
                                          </p:val>
                                        </p:tav>
                                        <p:tav tm="100000">
                                          <p:val>
                                            <p:strVal val="#ppt_h"/>
                                          </p:val>
                                        </p:tav>
                                      </p:tavLst>
                                    </p:anim>
                                    <p:animEffect transition="in" filter="fade">
                                      <p:cBhvr>
                                        <p:cTn id="114" dur="500"/>
                                        <p:tgtEl>
                                          <p:spTgt spid="15"/>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16"/>
                                        </p:tgtEl>
                                        <p:attrNameLst>
                                          <p:attrName>style.visibility</p:attrName>
                                        </p:attrNameLst>
                                      </p:cBhvr>
                                      <p:to>
                                        <p:strVal val="visible"/>
                                      </p:to>
                                    </p:set>
                                    <p:anim calcmode="lin" valueType="num">
                                      <p:cBhvr>
                                        <p:cTn id="119" dur="500" fill="hold"/>
                                        <p:tgtEl>
                                          <p:spTgt spid="16"/>
                                        </p:tgtEl>
                                        <p:attrNameLst>
                                          <p:attrName>ppt_w</p:attrName>
                                        </p:attrNameLst>
                                      </p:cBhvr>
                                      <p:tavLst>
                                        <p:tav tm="0">
                                          <p:val>
                                            <p:fltVal val="0"/>
                                          </p:val>
                                        </p:tav>
                                        <p:tav tm="100000">
                                          <p:val>
                                            <p:strVal val="#ppt_w"/>
                                          </p:val>
                                        </p:tav>
                                      </p:tavLst>
                                    </p:anim>
                                    <p:anim calcmode="lin" valueType="num">
                                      <p:cBhvr>
                                        <p:cTn id="120" dur="500" fill="hold"/>
                                        <p:tgtEl>
                                          <p:spTgt spid="16"/>
                                        </p:tgtEl>
                                        <p:attrNameLst>
                                          <p:attrName>ppt_h</p:attrName>
                                        </p:attrNameLst>
                                      </p:cBhvr>
                                      <p:tavLst>
                                        <p:tav tm="0">
                                          <p:val>
                                            <p:fltVal val="0"/>
                                          </p:val>
                                        </p:tav>
                                        <p:tav tm="100000">
                                          <p:val>
                                            <p:strVal val="#ppt_h"/>
                                          </p:val>
                                        </p:tav>
                                      </p:tavLst>
                                    </p:anim>
                                    <p:animEffect transition="in" filter="fade">
                                      <p:cBhvr>
                                        <p:cTn id="121" dur="500"/>
                                        <p:tgtEl>
                                          <p:spTgt spid="16"/>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14">
                                            <p:txEl>
                                              <p:pRg st="11" end="11"/>
                                            </p:txEl>
                                          </p:spTgt>
                                        </p:tgtEl>
                                        <p:attrNameLst>
                                          <p:attrName>style.visibility</p:attrName>
                                        </p:attrNameLst>
                                      </p:cBhvr>
                                      <p:to>
                                        <p:strVal val="visible"/>
                                      </p:to>
                                    </p:set>
                                    <p:anim calcmode="lin" valueType="num">
                                      <p:cBhvr>
                                        <p:cTn id="126"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127"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128" dur="500"/>
                                        <p:tgtEl>
                                          <p:spTgt spid="14">
                                            <p:txEl>
                                              <p:pRg st="11" end="11"/>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14">
                                            <p:txEl>
                                              <p:pRg st="12" end="12"/>
                                            </p:txEl>
                                          </p:spTgt>
                                        </p:tgtEl>
                                        <p:attrNameLst>
                                          <p:attrName>style.visibility</p:attrName>
                                        </p:attrNameLst>
                                      </p:cBhvr>
                                      <p:to>
                                        <p:strVal val="visible"/>
                                      </p:to>
                                    </p:set>
                                    <p:anim calcmode="lin" valueType="num">
                                      <p:cBhvr>
                                        <p:cTn id="133" dur="500" fill="hold"/>
                                        <p:tgtEl>
                                          <p:spTgt spid="14">
                                            <p:txEl>
                                              <p:pRg st="12" end="12"/>
                                            </p:txEl>
                                          </p:spTgt>
                                        </p:tgtEl>
                                        <p:attrNameLst>
                                          <p:attrName>ppt_w</p:attrName>
                                        </p:attrNameLst>
                                      </p:cBhvr>
                                      <p:tavLst>
                                        <p:tav tm="0">
                                          <p:val>
                                            <p:fltVal val="0"/>
                                          </p:val>
                                        </p:tav>
                                        <p:tav tm="100000">
                                          <p:val>
                                            <p:strVal val="#ppt_w"/>
                                          </p:val>
                                        </p:tav>
                                      </p:tavLst>
                                    </p:anim>
                                    <p:anim calcmode="lin" valueType="num">
                                      <p:cBhvr>
                                        <p:cTn id="134" dur="500" fill="hold"/>
                                        <p:tgtEl>
                                          <p:spTgt spid="14">
                                            <p:txEl>
                                              <p:pRg st="12" end="12"/>
                                            </p:txEl>
                                          </p:spTgt>
                                        </p:tgtEl>
                                        <p:attrNameLst>
                                          <p:attrName>ppt_h</p:attrName>
                                        </p:attrNameLst>
                                      </p:cBhvr>
                                      <p:tavLst>
                                        <p:tav tm="0">
                                          <p:val>
                                            <p:fltVal val="0"/>
                                          </p:val>
                                        </p:tav>
                                        <p:tav tm="100000">
                                          <p:val>
                                            <p:strVal val="#ppt_h"/>
                                          </p:val>
                                        </p:tav>
                                      </p:tavLst>
                                    </p:anim>
                                    <p:animEffect transition="in" filter="fade">
                                      <p:cBhvr>
                                        <p:cTn id="135" dur="500"/>
                                        <p:tgtEl>
                                          <p:spTgt spid="14">
                                            <p:txEl>
                                              <p:pRg st="12" end="12"/>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17"/>
                                        </p:tgtEl>
                                        <p:attrNameLst>
                                          <p:attrName>style.visibility</p:attrName>
                                        </p:attrNameLst>
                                      </p:cBhvr>
                                      <p:to>
                                        <p:strVal val="visible"/>
                                      </p:to>
                                    </p:set>
                                    <p:anim calcmode="lin" valueType="num">
                                      <p:cBhvr>
                                        <p:cTn id="140" dur="500" fill="hold"/>
                                        <p:tgtEl>
                                          <p:spTgt spid="17"/>
                                        </p:tgtEl>
                                        <p:attrNameLst>
                                          <p:attrName>ppt_w</p:attrName>
                                        </p:attrNameLst>
                                      </p:cBhvr>
                                      <p:tavLst>
                                        <p:tav tm="0">
                                          <p:val>
                                            <p:fltVal val="0"/>
                                          </p:val>
                                        </p:tav>
                                        <p:tav tm="100000">
                                          <p:val>
                                            <p:strVal val="#ppt_w"/>
                                          </p:val>
                                        </p:tav>
                                      </p:tavLst>
                                    </p:anim>
                                    <p:anim calcmode="lin" valueType="num">
                                      <p:cBhvr>
                                        <p:cTn id="141" dur="500" fill="hold"/>
                                        <p:tgtEl>
                                          <p:spTgt spid="17"/>
                                        </p:tgtEl>
                                        <p:attrNameLst>
                                          <p:attrName>ppt_h</p:attrName>
                                        </p:attrNameLst>
                                      </p:cBhvr>
                                      <p:tavLst>
                                        <p:tav tm="0">
                                          <p:val>
                                            <p:fltVal val="0"/>
                                          </p:val>
                                        </p:tav>
                                        <p:tav tm="100000">
                                          <p:val>
                                            <p:strVal val="#ppt_h"/>
                                          </p:val>
                                        </p:tav>
                                      </p:tavLst>
                                    </p:anim>
                                    <p:animEffect transition="in" filter="fade">
                                      <p:cBhvr>
                                        <p:cTn id="142" dur="500"/>
                                        <p:tgtEl>
                                          <p:spTgt spid="17"/>
                                        </p:tgtEl>
                                      </p:cBhvr>
                                    </p:animEffect>
                                  </p:childTnLst>
                                </p:cTn>
                              </p:par>
                            </p:childTnLst>
                          </p:cTn>
                        </p:par>
                      </p:childTnLst>
                    </p:cTn>
                  </p:par>
                  <p:par>
                    <p:cTn id="143" fill="hold">
                      <p:stCondLst>
                        <p:cond delay="indefinite"/>
                      </p:stCondLst>
                      <p:childTnLst>
                        <p:par>
                          <p:cTn id="144" fill="hold">
                            <p:stCondLst>
                              <p:cond delay="0"/>
                            </p:stCondLst>
                            <p:childTnLst>
                              <p:par>
                                <p:cTn id="145" presetID="53" presetClass="entr" presetSubtype="16" fill="hold" grpId="0" nodeType="clickEffect">
                                  <p:stCondLst>
                                    <p:cond delay="0"/>
                                  </p:stCondLst>
                                  <p:childTnLst>
                                    <p:set>
                                      <p:cBhvr>
                                        <p:cTn id="146" dur="1" fill="hold">
                                          <p:stCondLst>
                                            <p:cond delay="0"/>
                                          </p:stCondLst>
                                        </p:cTn>
                                        <p:tgtEl>
                                          <p:spTgt spid="14">
                                            <p:txEl>
                                              <p:pRg st="13" end="13"/>
                                            </p:txEl>
                                          </p:spTgt>
                                        </p:tgtEl>
                                        <p:attrNameLst>
                                          <p:attrName>style.visibility</p:attrName>
                                        </p:attrNameLst>
                                      </p:cBhvr>
                                      <p:to>
                                        <p:strVal val="visible"/>
                                      </p:to>
                                    </p:set>
                                    <p:anim calcmode="lin" valueType="num">
                                      <p:cBhvr>
                                        <p:cTn id="147" dur="500" fill="hold"/>
                                        <p:tgtEl>
                                          <p:spTgt spid="14">
                                            <p:txEl>
                                              <p:pRg st="13" end="13"/>
                                            </p:txEl>
                                          </p:spTgt>
                                        </p:tgtEl>
                                        <p:attrNameLst>
                                          <p:attrName>ppt_w</p:attrName>
                                        </p:attrNameLst>
                                      </p:cBhvr>
                                      <p:tavLst>
                                        <p:tav tm="0">
                                          <p:val>
                                            <p:fltVal val="0"/>
                                          </p:val>
                                        </p:tav>
                                        <p:tav tm="100000">
                                          <p:val>
                                            <p:strVal val="#ppt_w"/>
                                          </p:val>
                                        </p:tav>
                                      </p:tavLst>
                                    </p:anim>
                                    <p:anim calcmode="lin" valueType="num">
                                      <p:cBhvr>
                                        <p:cTn id="148" dur="500" fill="hold"/>
                                        <p:tgtEl>
                                          <p:spTgt spid="14">
                                            <p:txEl>
                                              <p:pRg st="13" end="13"/>
                                            </p:txEl>
                                          </p:spTgt>
                                        </p:tgtEl>
                                        <p:attrNameLst>
                                          <p:attrName>ppt_h</p:attrName>
                                        </p:attrNameLst>
                                      </p:cBhvr>
                                      <p:tavLst>
                                        <p:tav tm="0">
                                          <p:val>
                                            <p:fltVal val="0"/>
                                          </p:val>
                                        </p:tav>
                                        <p:tav tm="100000">
                                          <p:val>
                                            <p:strVal val="#ppt_h"/>
                                          </p:val>
                                        </p:tav>
                                      </p:tavLst>
                                    </p:anim>
                                    <p:animEffect transition="in" filter="fade">
                                      <p:cBhvr>
                                        <p:cTn id="149" dur="500"/>
                                        <p:tgtEl>
                                          <p:spTgt spid="14">
                                            <p:txEl>
                                              <p:pRg st="13" end="13"/>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53" presetClass="entr" presetSubtype="16" fill="hold" grpId="0" nodeType="clickEffect">
                                  <p:stCondLst>
                                    <p:cond delay="0"/>
                                  </p:stCondLst>
                                  <p:childTnLst>
                                    <p:set>
                                      <p:cBhvr>
                                        <p:cTn id="153" dur="1" fill="hold">
                                          <p:stCondLst>
                                            <p:cond delay="0"/>
                                          </p:stCondLst>
                                        </p:cTn>
                                        <p:tgtEl>
                                          <p:spTgt spid="19"/>
                                        </p:tgtEl>
                                        <p:attrNameLst>
                                          <p:attrName>style.visibility</p:attrName>
                                        </p:attrNameLst>
                                      </p:cBhvr>
                                      <p:to>
                                        <p:strVal val="visible"/>
                                      </p:to>
                                    </p:set>
                                    <p:anim calcmode="lin" valueType="num">
                                      <p:cBhvr>
                                        <p:cTn id="154" dur="500" fill="hold"/>
                                        <p:tgtEl>
                                          <p:spTgt spid="19"/>
                                        </p:tgtEl>
                                        <p:attrNameLst>
                                          <p:attrName>ppt_w</p:attrName>
                                        </p:attrNameLst>
                                      </p:cBhvr>
                                      <p:tavLst>
                                        <p:tav tm="0">
                                          <p:val>
                                            <p:fltVal val="0"/>
                                          </p:val>
                                        </p:tav>
                                        <p:tav tm="100000">
                                          <p:val>
                                            <p:strVal val="#ppt_w"/>
                                          </p:val>
                                        </p:tav>
                                      </p:tavLst>
                                    </p:anim>
                                    <p:anim calcmode="lin" valueType="num">
                                      <p:cBhvr>
                                        <p:cTn id="155" dur="500" fill="hold"/>
                                        <p:tgtEl>
                                          <p:spTgt spid="19"/>
                                        </p:tgtEl>
                                        <p:attrNameLst>
                                          <p:attrName>ppt_h</p:attrName>
                                        </p:attrNameLst>
                                      </p:cBhvr>
                                      <p:tavLst>
                                        <p:tav tm="0">
                                          <p:val>
                                            <p:fltVal val="0"/>
                                          </p:val>
                                        </p:tav>
                                        <p:tav tm="100000">
                                          <p:val>
                                            <p:strVal val="#ppt_h"/>
                                          </p:val>
                                        </p:tav>
                                      </p:tavLst>
                                    </p:anim>
                                    <p:animEffect transition="in" filter="fade">
                                      <p:cBhvr>
                                        <p:cTn id="156" dur="500"/>
                                        <p:tgtEl>
                                          <p:spTgt spid="19"/>
                                        </p:tgtEl>
                                      </p:cBhvr>
                                    </p:animEffect>
                                  </p:childTnLst>
                                </p:cTn>
                              </p:par>
                            </p:childTnLst>
                          </p:cTn>
                        </p:par>
                      </p:childTnLst>
                    </p:cTn>
                  </p:par>
                  <p:par>
                    <p:cTn id="157" fill="hold">
                      <p:stCondLst>
                        <p:cond delay="indefinite"/>
                      </p:stCondLst>
                      <p:childTnLst>
                        <p:par>
                          <p:cTn id="158" fill="hold">
                            <p:stCondLst>
                              <p:cond delay="0"/>
                            </p:stCondLst>
                            <p:childTnLst>
                              <p:par>
                                <p:cTn id="159" presetID="53" presetClass="entr" presetSubtype="16" fill="hold" grpId="0" nodeType="clickEffect">
                                  <p:stCondLst>
                                    <p:cond delay="0"/>
                                  </p:stCondLst>
                                  <p:childTnLst>
                                    <p:set>
                                      <p:cBhvr>
                                        <p:cTn id="160" dur="1" fill="hold">
                                          <p:stCondLst>
                                            <p:cond delay="0"/>
                                          </p:stCondLst>
                                        </p:cTn>
                                        <p:tgtEl>
                                          <p:spTgt spid="14">
                                            <p:txEl>
                                              <p:pRg st="14" end="14"/>
                                            </p:txEl>
                                          </p:spTgt>
                                        </p:tgtEl>
                                        <p:attrNameLst>
                                          <p:attrName>style.visibility</p:attrName>
                                        </p:attrNameLst>
                                      </p:cBhvr>
                                      <p:to>
                                        <p:strVal val="visible"/>
                                      </p:to>
                                    </p:set>
                                    <p:anim calcmode="lin" valueType="num">
                                      <p:cBhvr>
                                        <p:cTn id="161" dur="500" fill="hold"/>
                                        <p:tgtEl>
                                          <p:spTgt spid="14">
                                            <p:txEl>
                                              <p:pRg st="14" end="14"/>
                                            </p:txEl>
                                          </p:spTgt>
                                        </p:tgtEl>
                                        <p:attrNameLst>
                                          <p:attrName>ppt_w</p:attrName>
                                        </p:attrNameLst>
                                      </p:cBhvr>
                                      <p:tavLst>
                                        <p:tav tm="0">
                                          <p:val>
                                            <p:fltVal val="0"/>
                                          </p:val>
                                        </p:tav>
                                        <p:tav tm="100000">
                                          <p:val>
                                            <p:strVal val="#ppt_w"/>
                                          </p:val>
                                        </p:tav>
                                      </p:tavLst>
                                    </p:anim>
                                    <p:anim calcmode="lin" valueType="num">
                                      <p:cBhvr>
                                        <p:cTn id="162" dur="500" fill="hold"/>
                                        <p:tgtEl>
                                          <p:spTgt spid="14">
                                            <p:txEl>
                                              <p:pRg st="14" end="14"/>
                                            </p:txEl>
                                          </p:spTgt>
                                        </p:tgtEl>
                                        <p:attrNameLst>
                                          <p:attrName>ppt_h</p:attrName>
                                        </p:attrNameLst>
                                      </p:cBhvr>
                                      <p:tavLst>
                                        <p:tav tm="0">
                                          <p:val>
                                            <p:fltVal val="0"/>
                                          </p:val>
                                        </p:tav>
                                        <p:tav tm="100000">
                                          <p:val>
                                            <p:strVal val="#ppt_h"/>
                                          </p:val>
                                        </p:tav>
                                      </p:tavLst>
                                    </p:anim>
                                    <p:animEffect transition="in" filter="fade">
                                      <p:cBhvr>
                                        <p:cTn id="163" dur="500"/>
                                        <p:tgtEl>
                                          <p:spTgt spid="1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p:bldP spid="7" grpId="0"/>
      <p:bldP spid="9" grpId="0"/>
      <p:bldP spid="11" grpId="0"/>
      <p:bldP spid="15" grpId="0"/>
      <p:bldP spid="16" grpId="0"/>
      <p:bldP spid="1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467724"/>
            <a:ext cx="7955281" cy="5298836"/>
          </a:xfrm>
        </p:spPr>
        <p:txBody>
          <a:bodyPr rtlCol="0">
            <a:normAutofit lnSpcReduction="10000"/>
          </a:bodyPr>
          <a:lstStyle/>
          <a:p>
            <a:pPr algn="just"/>
            <a:r>
              <a:rPr lang="ro-RO" b="1" dirty="0"/>
              <a:t>Corecția pentru restricția de amplitudine</a:t>
            </a:r>
            <a:endParaRPr lang="ro-RO" baseline="30000" dirty="0"/>
          </a:p>
          <a:p>
            <a:pPr lvl="1" algn="just"/>
            <a:r>
              <a:rPr lang="ro-RO" dirty="0"/>
              <a:t>Apare atunci când valorile nu au fost colectate de la întreaga populație </a:t>
            </a:r>
          </a:p>
          <a:p>
            <a:pPr lvl="1" algn="just"/>
            <a:r>
              <a:rPr lang="ro-RO" dirty="0"/>
              <a:t>În manualul chestionarului se raportează pentru psihopatie o abatere standard </a:t>
            </a:r>
            <a:r>
              <a:rPr lang="ro-RO" dirty="0" err="1"/>
              <a:t>sd</a:t>
            </a:r>
            <a:r>
              <a:rPr lang="ro-RO" dirty="0"/>
              <a:t>=3.28, iar studiul raportează o abatere standard </a:t>
            </a:r>
            <a:r>
              <a:rPr lang="ro-RO" dirty="0" err="1"/>
              <a:t>sd</a:t>
            </a:r>
            <a:r>
              <a:rPr lang="ro-RO" dirty="0"/>
              <a:t>=2.12, atunci u=</a:t>
            </a:r>
            <a:r>
              <a:rPr lang="ro-RO" baseline="30000" dirty="0"/>
              <a:t>2.12</a:t>
            </a:r>
            <a:r>
              <a:rPr lang="ro-RO" dirty="0"/>
              <a:t>/</a:t>
            </a:r>
            <a:r>
              <a:rPr lang="ro-RO" baseline="-25000" dirty="0"/>
              <a:t>3.28</a:t>
            </a:r>
            <a:r>
              <a:rPr lang="ro-RO" dirty="0"/>
              <a:t>, adică 0.64</a:t>
            </a:r>
          </a:p>
          <a:p>
            <a:pPr lvl="1" algn="just"/>
            <a:r>
              <a:rPr lang="ro-RO" dirty="0"/>
              <a:t>Poate avea și valori supraunitare, în cazul în care abaterea standard a lotului de cercetare din studiu este mai mare decât abaterea standard a populației, </a:t>
            </a:r>
            <a:r>
              <a:rPr lang="en-US" b="1" dirty="0"/>
              <a:t>ex</a:t>
            </a:r>
            <a:r>
              <a:rPr lang="ro-RO" b="1" dirty="0"/>
              <a:t>tinderea de amplitudine</a:t>
            </a:r>
            <a:endParaRPr lang="en-US" b="1" dirty="0"/>
          </a:p>
          <a:p>
            <a:pPr lvl="1" algn="just"/>
            <a:r>
              <a:rPr lang="ro-RO" dirty="0"/>
              <a:t>Variabila implicată în studiu este aceeași cu variabila pe baza căreia s-a efectuat selecția participanților</a:t>
            </a:r>
            <a:r>
              <a:rPr lang="en-US" dirty="0"/>
              <a:t> - </a:t>
            </a:r>
            <a:r>
              <a:rPr lang="ro-RO" i="1" dirty="0"/>
              <a:t>restricție directă de amplitudine</a:t>
            </a:r>
          </a:p>
          <a:p>
            <a:pPr lvl="1" algn="just"/>
            <a:r>
              <a:rPr lang="ro-RO" dirty="0"/>
              <a:t>Variabila de selecție nu este implicată în studiu dar este asociată cu variabilele implicate în studiu - </a:t>
            </a:r>
            <a:r>
              <a:rPr lang="ro-RO" i="1" dirty="0"/>
              <a:t>restricție indirectă de amplitudine</a:t>
            </a:r>
            <a:endParaRPr lang="ro-RO" dirty="0"/>
          </a:p>
          <a:p>
            <a:pPr algn="just"/>
            <a:r>
              <a:rPr lang="ro-RO" b="1" dirty="0"/>
              <a:t>Ponderarea efectelor</a:t>
            </a:r>
          </a:p>
          <a:p>
            <a:pPr lvl="1" algn="just"/>
            <a:r>
              <a:rPr lang="ro-RO" dirty="0"/>
              <a:t>Studiile nu pot fi tratate la fel atunci când le vom combina, fiind necesară o ponderare a lor, astfel încât studiile mai precise (cele efectuate pe mai multe persoane și care au erori standard mai mici) să aibă un rol mai mare în comparație cu cele mai puțin precise.</a:t>
            </a:r>
          </a:p>
          <a:p>
            <a:pPr lvl="1" algn="just"/>
            <a:r>
              <a:rPr lang="ro-RO" dirty="0"/>
              <a:t>r</a:t>
            </a:r>
            <a:r>
              <a:rPr lang="ro-RO" baseline="-25000" dirty="0"/>
              <a:t>1</a:t>
            </a:r>
            <a:r>
              <a:rPr lang="ro-RO" dirty="0"/>
              <a:t>=0.57, (n</a:t>
            </a:r>
            <a:r>
              <a:rPr lang="ro-RO" baseline="-25000" dirty="0"/>
              <a:t>1</a:t>
            </a:r>
            <a:r>
              <a:rPr lang="ro-RO" dirty="0"/>
              <a:t>=84), z</a:t>
            </a:r>
            <a:r>
              <a:rPr lang="ro-RO" baseline="-25000" dirty="0"/>
              <a:t>r1</a:t>
            </a:r>
            <a:r>
              <a:rPr lang="ro-RO" dirty="0"/>
              <a:t>=0.647 respectiv r</a:t>
            </a:r>
            <a:r>
              <a:rPr lang="ro-RO" baseline="-25000" dirty="0"/>
              <a:t>2</a:t>
            </a:r>
            <a:r>
              <a:rPr lang="ro-RO" dirty="0"/>
              <a:t>=0.64 (n</a:t>
            </a:r>
            <a:r>
              <a:rPr lang="ro-RO" baseline="-25000" dirty="0"/>
              <a:t>2</a:t>
            </a:r>
            <a:r>
              <a:rPr lang="ro-RO" dirty="0"/>
              <a:t>=1300) z</a:t>
            </a:r>
            <a:r>
              <a:rPr lang="ro-RO" baseline="-25000" dirty="0"/>
              <a:t>r1</a:t>
            </a:r>
            <a:r>
              <a:rPr lang="ro-RO" dirty="0"/>
              <a:t>=0.758</a:t>
            </a:r>
          </a:p>
          <a:p>
            <a:pPr lvl="1" algn="just"/>
            <a:r>
              <a:rPr lang="ro-RO" dirty="0"/>
              <a:t>Coeficientul de ponderare reprezintă inversul varianței de eroare fiind, alături de mărimea efectului și eroarea de estimare, al treilea indicator important al meta-analizei (w</a:t>
            </a:r>
            <a:r>
              <a:rPr lang="ro-RO" baseline="-25000" dirty="0"/>
              <a:t>z1</a:t>
            </a:r>
            <a:r>
              <a:rPr lang="ro-RO" dirty="0"/>
              <a:t>=81.18, </a:t>
            </a:r>
            <a:r>
              <a:rPr lang="ro-RO" dirty="0" err="1"/>
              <a:t>vs</a:t>
            </a:r>
            <a:r>
              <a:rPr lang="ro-RO" dirty="0"/>
              <a:t>, w</a:t>
            </a:r>
            <a:r>
              <a:rPr lang="ro-RO" baseline="-25000" dirty="0"/>
              <a:t>z2</a:t>
            </a:r>
            <a:r>
              <a:rPr lang="ro-RO" dirty="0"/>
              <a:t>=1371.74)</a:t>
            </a:r>
          </a:p>
        </p:txBody>
      </p:sp>
      <mc:AlternateContent xmlns:mc="http://schemas.openxmlformats.org/markup-compatibility/2006" xmlns:a14="http://schemas.microsoft.com/office/drawing/2010/main">
        <mc:Choice Requires="a14">
          <p:sp>
            <p:nvSpPr>
              <p:cNvPr id="5" name="CasetăText 4">
                <a:extLst>
                  <a:ext uri="{FF2B5EF4-FFF2-40B4-BE49-F238E27FC236}">
                    <a16:creationId xmlns:a16="http://schemas.microsoft.com/office/drawing/2014/main" id="{ACDB9EE1-4114-469B-A2EA-28E77548B009}"/>
                  </a:ext>
                </a:extLst>
              </p:cNvPr>
              <p:cNvSpPr txBox="1"/>
              <p:nvPr/>
            </p:nvSpPr>
            <p:spPr>
              <a:xfrm>
                <a:off x="8419338" y="1467724"/>
                <a:ext cx="3531870" cy="4604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𝒂</m:t>
                          </m:r>
                        </m:e>
                        <m:sub>
                          <m:r>
                            <a:rPr lang="ro-RO" b="1" i="1">
                              <a:effectLst>
                                <a:outerShdw blurRad="38100" dist="38100" dir="2700000" algn="tl">
                                  <a:srgbClr val="000000">
                                    <a:alpha val="43137"/>
                                  </a:srgbClr>
                                </a:outerShdw>
                              </a:effectLst>
                              <a:latin typeface="Cambria Math" panose="02040503050406030204" pitchFamily="18" charset="0"/>
                            </a:rPr>
                            <m:t>𝒂𝒎𝒑𝒍𝒊𝒕𝒖𝒅𝒊𝒏𝒆</m:t>
                          </m:r>
                        </m:sub>
                      </m:sSub>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𝒖</m:t>
                              </m:r>
                            </m:e>
                            <m:sup>
                              <m:r>
                                <a:rPr lang="ro-RO" b="1" i="0">
                                  <a:effectLst>
                                    <a:outerShdw blurRad="38100" dist="38100" dir="2700000" algn="tl">
                                      <a:srgbClr val="000000">
                                        <a:alpha val="43137"/>
                                      </a:srgbClr>
                                    </a:outerShdw>
                                  </a:effectLst>
                                  <a:latin typeface="Cambria Math" panose="02040503050406030204" pitchFamily="18" charset="0"/>
                                </a:rPr>
                                <m:t>𝟐</m:t>
                              </m:r>
                            </m:sup>
                          </m:sSup>
                          <m:r>
                            <a:rPr lang="ro-RO" b="1" i="0">
                              <a:effectLst>
                                <a:outerShdw blurRad="38100" dist="38100" dir="2700000" algn="tl">
                                  <a:srgbClr val="000000">
                                    <a:alpha val="43137"/>
                                  </a:srgbClr>
                                </a:outerShdw>
                              </a:effectLst>
                              <a:latin typeface="Cambria Math" panose="02040503050406030204" pitchFamily="18" charset="0"/>
                            </a:rPr>
                            <m:t>+</m:t>
                          </m:r>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𝒓</m:t>
                              </m:r>
                            </m:e>
                            <m:sup>
                              <m:r>
                                <a:rPr lang="ro-RO" b="1" i="0">
                                  <a:effectLst>
                                    <a:outerShdw blurRad="38100" dist="38100" dir="2700000" algn="tl">
                                      <a:srgbClr val="000000">
                                        <a:alpha val="43137"/>
                                      </a:srgbClr>
                                    </a:outerShdw>
                                  </a:effectLst>
                                  <a:latin typeface="Cambria Math" panose="02040503050406030204" pitchFamily="18" charset="0"/>
                                </a:rPr>
                                <m:t>𝟐</m:t>
                              </m:r>
                            </m:sup>
                          </m:sSup>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𝒖</m:t>
                                  </m:r>
                                </m:e>
                                <m:sup>
                                  <m:r>
                                    <a:rPr lang="ro-RO" b="1" i="0">
                                      <a:effectLst>
                                        <a:outerShdw blurRad="38100" dist="38100" dir="2700000" algn="tl">
                                          <a:srgbClr val="000000">
                                            <a:alpha val="43137"/>
                                          </a:srgbClr>
                                        </a:outerShdw>
                                      </a:effectLst>
                                      <a:latin typeface="Cambria Math" panose="02040503050406030204" pitchFamily="18" charset="0"/>
                                    </a:rPr>
                                    <m:t>𝟐</m:t>
                                  </m:r>
                                </m:sup>
                              </m:sSup>
                            </m:e>
                          </m:d>
                        </m:e>
                      </m:rad>
                    </m:oMath>
                  </m:oMathPara>
                </a14:m>
                <a:endParaRPr lang="ro-RO" b="1" dirty="0">
                  <a:effectLst>
                    <a:outerShdw blurRad="38100" dist="38100" dir="2700000" algn="tl">
                      <a:srgbClr val="000000">
                        <a:alpha val="43137"/>
                      </a:srgbClr>
                    </a:outerShdw>
                  </a:effectLst>
                </a:endParaRPr>
              </a:p>
            </p:txBody>
          </p:sp>
        </mc:Choice>
        <mc:Fallback xmlns="">
          <p:sp>
            <p:nvSpPr>
              <p:cNvPr id="5" name="CasetăText 4">
                <a:extLst>
                  <a:ext uri="{FF2B5EF4-FFF2-40B4-BE49-F238E27FC236}">
                    <a16:creationId xmlns:a16="http://schemas.microsoft.com/office/drawing/2014/main" id="{ACDB9EE1-4114-469B-A2EA-28E77548B009}"/>
                  </a:ext>
                </a:extLst>
              </p:cNvPr>
              <p:cNvSpPr txBox="1">
                <a:spLocks noRot="1" noChangeAspect="1" noMove="1" noResize="1" noEditPoints="1" noAdjustHandles="1" noChangeArrowheads="1" noChangeShapeType="1" noTextEdit="1"/>
              </p:cNvSpPr>
              <p:nvPr/>
            </p:nvSpPr>
            <p:spPr>
              <a:xfrm>
                <a:off x="8419338" y="1467724"/>
                <a:ext cx="3531870" cy="460447"/>
              </a:xfrm>
              <a:prstGeom prst="rect">
                <a:avLst/>
              </a:prstGeom>
              <a:blipFill>
                <a:blip r:embed="rId3"/>
                <a:stretch>
                  <a:fillRect b="-16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E856F8EE-85B3-48FA-BF82-F351D13F8CFD}"/>
                  </a:ext>
                </a:extLst>
              </p:cNvPr>
              <p:cNvSpPr txBox="1"/>
              <p:nvPr/>
            </p:nvSpPr>
            <p:spPr>
              <a:xfrm>
                <a:off x="8501634" y="1924904"/>
                <a:ext cx="3172206" cy="923138"/>
              </a:xfrm>
              <a:prstGeom prst="rect">
                <a:avLst/>
              </a:prstGeom>
              <a:noFill/>
            </p:spPr>
            <p:txBody>
              <a:bodyPr wrap="square">
                <a:spAutoFit/>
              </a:bodyPr>
              <a:lstStyle/>
              <a:p>
                <a:pPr indent="450215" algn="just">
                  <a:lnSpc>
                    <a:spcPct val="150000"/>
                  </a:lnSpc>
                  <a:spcAft>
                    <a:spcPts val="600"/>
                  </a:spcAft>
                </a:pPr>
                <a14:m>
                  <m:oMathPara xmlns:m="http://schemas.openxmlformats.org/officeDocument/2006/math">
                    <m:oMathParaPr>
                      <m:jc m:val="centerGroup"/>
                    </m:oMathParaPr>
                    <m:oMath xmlns:m="http://schemas.openxmlformats.org/officeDocument/2006/math">
                      <m:r>
                        <a:rPr lang="ro-RO" sz="1800" b="1" i="1" smtClean="0">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𝒖</m:t>
                      </m:r>
                      <m:r>
                        <a:rPr lang="ro-RO" sz="1800" b="1" i="1" smtClean="0">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m:t>
                      </m:r>
                      <m:f>
                        <m:fPr>
                          <m:type m:val="skw"/>
                          <m:ctrlP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𝒔𝒅</m:t>
                              </m:r>
                            </m:e>
                            <m:sub>
                              <m: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𝒔𝒕𝒖𝒅𝒊𝒖</m:t>
                              </m:r>
                            </m:sub>
                          </m:sSub>
                        </m:num>
                        <m:den>
                          <m:sSub>
                            <m:sSubPr>
                              <m:ctrlP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𝒔𝒅</m:t>
                              </m:r>
                            </m:e>
                            <m:sub>
                              <m: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𝒑𝒐𝒑𝒖𝒍𝒂</m:t>
                              </m:r>
                              <m: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ț</m:t>
                              </m:r>
                              <m:r>
                                <a:rPr lang="ro-RO" sz="1800" b="1" i="1">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Times New Roman" panose="02020603050405020304" pitchFamily="18" charset="0"/>
                                </a:rPr>
                                <m:t>𝒊𝒆</m:t>
                              </m:r>
                            </m:sub>
                          </m:sSub>
                        </m:den>
                      </m:f>
                    </m:oMath>
                  </m:oMathPara>
                </a14:m>
                <a:endParaRPr lang="ro-RO"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CasetăText 6">
                <a:extLst>
                  <a:ext uri="{FF2B5EF4-FFF2-40B4-BE49-F238E27FC236}">
                    <a16:creationId xmlns:a16="http://schemas.microsoft.com/office/drawing/2014/main" id="{E856F8EE-85B3-48FA-BF82-F351D13F8CFD}"/>
                  </a:ext>
                </a:extLst>
              </p:cNvPr>
              <p:cNvSpPr txBox="1">
                <a:spLocks noRot="1" noChangeAspect="1" noMove="1" noResize="1" noEditPoints="1" noAdjustHandles="1" noChangeArrowheads="1" noChangeShapeType="1" noTextEdit="1"/>
              </p:cNvSpPr>
              <p:nvPr/>
            </p:nvSpPr>
            <p:spPr>
              <a:xfrm>
                <a:off x="8501634" y="1924904"/>
                <a:ext cx="3172206" cy="923138"/>
              </a:xfrm>
              <a:prstGeom prst="rect">
                <a:avLst/>
              </a:prstGeom>
              <a:blipFill>
                <a:blip r:embed="rId4"/>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9" name="CasetăText 8">
                <a:extLst>
                  <a:ext uri="{FF2B5EF4-FFF2-40B4-BE49-F238E27FC236}">
                    <a16:creationId xmlns:a16="http://schemas.microsoft.com/office/drawing/2014/main" id="{801FF749-8586-4491-8F1D-0255DF716142}"/>
                  </a:ext>
                </a:extLst>
              </p:cNvPr>
              <p:cNvSpPr txBox="1"/>
              <p:nvPr/>
            </p:nvSpPr>
            <p:spPr>
              <a:xfrm>
                <a:off x="8675370" y="2764240"/>
                <a:ext cx="3275838" cy="5409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𝑎</m:t>
                          </m:r>
                        </m:e>
                        <m:sub>
                          <m:r>
                            <a:rPr lang="ro-RO" sz="1200" i="1">
                              <a:latin typeface="Cambria Math" panose="02040503050406030204" pitchFamily="18" charset="0"/>
                            </a:rPr>
                            <m:t>𝑎𝑚𝑝𝑙𝑖𝑡𝑢𝑑𝑖𝑛𝑒</m:t>
                          </m:r>
                        </m:sub>
                      </m:sSub>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0.64</m:t>
                              </m:r>
                            </m:e>
                            <m:sup>
                              <m:r>
                                <a:rPr lang="ro-RO" sz="1200" i="0">
                                  <a:latin typeface="Cambria Math" panose="02040503050406030204" pitchFamily="18" charset="0"/>
                                </a:rPr>
                                <m:t>2</m:t>
                              </m:r>
                            </m:sup>
                          </m:sSup>
                          <m:r>
                            <a:rPr lang="ro-RO" sz="1200" i="0">
                              <a:latin typeface="Cambria Math" panose="02040503050406030204" pitchFamily="18" charset="0"/>
                            </a:rPr>
                            <m:t>+</m:t>
                          </m:r>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0.54</m:t>
                              </m:r>
                            </m:e>
                            <m:sup>
                              <m:r>
                                <a:rPr lang="ro-RO" sz="1200" i="0">
                                  <a:latin typeface="Cambria Math" panose="02040503050406030204" pitchFamily="18" charset="0"/>
                                </a:rPr>
                                <m:t>2</m:t>
                              </m:r>
                            </m:sup>
                          </m:sSup>
                          <m:d>
                            <m:dPr>
                              <m:ctrlPr>
                                <a:rPr lang="ro-RO" sz="1200" i="1">
                                  <a:solidFill>
                                    <a:srgbClr val="836967"/>
                                  </a:solidFill>
                                  <a:latin typeface="Cambria Math" panose="02040503050406030204" pitchFamily="18" charset="0"/>
                                </a:rPr>
                              </m:ctrlPr>
                            </m:dPr>
                            <m:e>
                              <m:r>
                                <a:rPr lang="ro-RO" sz="1200" i="0">
                                  <a:latin typeface="Cambria Math" panose="02040503050406030204" pitchFamily="18" charset="0"/>
                                </a:rPr>
                                <m:t>1−</m:t>
                              </m:r>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0.64</m:t>
                                  </m:r>
                                </m:e>
                                <m:sup>
                                  <m:r>
                                    <a:rPr lang="ro-RO" sz="1200" i="0">
                                      <a:latin typeface="Cambria Math" panose="02040503050406030204" pitchFamily="18" charset="0"/>
                                    </a:rPr>
                                    <m:t>2</m:t>
                                  </m:r>
                                </m:sup>
                              </m:sSup>
                            </m:e>
                          </m:d>
                        </m:e>
                      </m:rad>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0.580</m:t>
                          </m:r>
                        </m:e>
                      </m:rad>
                      <m:r>
                        <a:rPr lang="ro-RO" sz="1200" i="0">
                          <a:latin typeface="Cambria Math" panose="02040503050406030204" pitchFamily="18" charset="0"/>
                        </a:rPr>
                        <m:t>=0.762</m:t>
                      </m:r>
                    </m:oMath>
                  </m:oMathPara>
                </a14:m>
                <a:endParaRPr lang="ro-RO" dirty="0"/>
              </a:p>
            </p:txBody>
          </p:sp>
        </mc:Choice>
        <mc:Fallback xmlns="">
          <p:sp>
            <p:nvSpPr>
              <p:cNvPr id="9" name="CasetăText 8">
                <a:extLst>
                  <a:ext uri="{FF2B5EF4-FFF2-40B4-BE49-F238E27FC236}">
                    <a16:creationId xmlns:a16="http://schemas.microsoft.com/office/drawing/2014/main" id="{801FF749-8586-4491-8F1D-0255DF716142}"/>
                  </a:ext>
                </a:extLst>
              </p:cNvPr>
              <p:cNvSpPr txBox="1">
                <a:spLocks noRot="1" noChangeAspect="1" noMove="1" noResize="1" noEditPoints="1" noAdjustHandles="1" noChangeArrowheads="1" noChangeShapeType="1" noTextEdit="1"/>
              </p:cNvSpPr>
              <p:nvPr/>
            </p:nvSpPr>
            <p:spPr>
              <a:xfrm>
                <a:off x="8675370" y="2764240"/>
                <a:ext cx="3275838" cy="540982"/>
              </a:xfrm>
              <a:prstGeom prst="rect">
                <a:avLst/>
              </a:prstGeom>
              <a:blipFill>
                <a:blip r:embed="rId5"/>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1" name="CasetăText 10">
                <a:extLst>
                  <a:ext uri="{FF2B5EF4-FFF2-40B4-BE49-F238E27FC236}">
                    <a16:creationId xmlns:a16="http://schemas.microsoft.com/office/drawing/2014/main" id="{A2278ED3-C682-43ED-8A72-F80DA783E9F4}"/>
                  </a:ext>
                </a:extLst>
              </p:cNvPr>
              <p:cNvSpPr txBox="1"/>
              <p:nvPr/>
            </p:nvSpPr>
            <p:spPr>
              <a:xfrm>
                <a:off x="8887206" y="3305222"/>
                <a:ext cx="2596133"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𝒖</m:t>
                          </m:r>
                        </m:e>
                        <m:sub>
                          <m:r>
                            <a:rPr lang="ro-RO" b="1" i="1">
                              <a:effectLst>
                                <a:outerShdw blurRad="38100" dist="38100" dir="2700000" algn="tl">
                                  <a:srgbClr val="000000">
                                    <a:alpha val="43137"/>
                                  </a:srgbClr>
                                </a:outerShdw>
                              </a:effectLst>
                              <a:latin typeface="Cambria Math" panose="02040503050406030204" pitchFamily="18" charset="0"/>
                            </a:rPr>
                            <m:t>𝑻</m:t>
                          </m:r>
                        </m:sub>
                      </m:sSub>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𝒖</m:t>
                                  </m:r>
                                </m:e>
                                <m:sub>
                                  <m:r>
                                    <a:rPr lang="ro-RO" b="1" i="1">
                                      <a:effectLst>
                                        <a:outerShdw blurRad="38100" dist="38100" dir="2700000" algn="tl">
                                          <a:srgbClr val="000000">
                                            <a:alpha val="43137"/>
                                          </a:srgbClr>
                                        </a:outerShdw>
                                      </a:effectLst>
                                      <a:latin typeface="Cambria Math" panose="02040503050406030204" pitchFamily="18" charset="0"/>
                                    </a:rPr>
                                    <m:t>𝑿</m:t>
                                  </m:r>
                                </m:sub>
                                <m:sup>
                                  <m:r>
                                    <a:rPr lang="ro-RO" b="1" i="0">
                                      <a:effectLst>
                                        <a:outerShdw blurRad="38100" dist="38100" dir="2700000" algn="tl">
                                          <a:srgbClr val="000000">
                                            <a:alpha val="43137"/>
                                          </a:srgbClr>
                                        </a:outerShdw>
                                      </a:effectLst>
                                      <a:latin typeface="Cambria Math" panose="02040503050406030204" pitchFamily="18" charset="0"/>
                                    </a:rPr>
                                    <m:t>𝟐</m:t>
                                  </m:r>
                                </m:sup>
                              </m:sSubSup>
                              <m:r>
                                <a:rPr lang="ro-RO" b="1" i="0">
                                  <a:effectLst>
                                    <a:outerShdw blurRad="38100" dist="38100" dir="2700000" algn="tl">
                                      <a:srgbClr val="000000">
                                        <a:alpha val="43137"/>
                                      </a:srgbClr>
                                    </a:outerShdw>
                                  </a:effectLst>
                                  <a:latin typeface="Cambria Math" panose="02040503050406030204" pitchFamily="18" charset="0"/>
                                </a:rPr>
                                <m:t>−</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𝒓</m:t>
                                      </m:r>
                                    </m:e>
                                    <m:sub>
                                      <m:r>
                                        <a:rPr lang="ro-RO" b="1" i="1">
                                          <a:effectLst>
                                            <a:outerShdw blurRad="38100" dist="38100" dir="2700000" algn="tl">
                                              <a:srgbClr val="000000">
                                                <a:alpha val="43137"/>
                                              </a:srgbClr>
                                            </a:outerShdw>
                                          </a:effectLst>
                                          <a:latin typeface="Cambria Math" panose="02040503050406030204" pitchFamily="18" charset="0"/>
                                        </a:rPr>
                                        <m:t>𝑿𝑿</m:t>
                                      </m:r>
                                    </m:sub>
                                  </m:sSub>
                                </m:e>
                              </m:d>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𝒓</m:t>
                                      </m:r>
                                    </m:e>
                                    <m:sub>
                                      <m:r>
                                        <a:rPr lang="ro-RO" b="1" i="1">
                                          <a:effectLst>
                                            <a:outerShdw blurRad="38100" dist="38100" dir="2700000" algn="tl">
                                              <a:srgbClr val="000000">
                                                <a:alpha val="43137"/>
                                              </a:srgbClr>
                                            </a:outerShdw>
                                          </a:effectLst>
                                          <a:latin typeface="Cambria Math" panose="02040503050406030204" pitchFamily="18" charset="0"/>
                                        </a:rPr>
                                        <m:t>𝑿𝑿</m:t>
                                      </m:r>
                                    </m:sub>
                                  </m:sSub>
                                </m:e>
                              </m:d>
                            </m:den>
                          </m:f>
                        </m:e>
                      </m:rad>
                    </m:oMath>
                  </m:oMathPara>
                </a14:m>
                <a:endParaRPr lang="ro-RO" b="1" dirty="0">
                  <a:effectLst>
                    <a:outerShdw blurRad="38100" dist="38100" dir="2700000" algn="tl">
                      <a:srgbClr val="000000">
                        <a:alpha val="43137"/>
                      </a:srgbClr>
                    </a:outerShdw>
                  </a:effectLst>
                </a:endParaRPr>
              </a:p>
            </p:txBody>
          </p:sp>
        </mc:Choice>
        <mc:Fallback xmlns="">
          <p:sp>
            <p:nvSpPr>
              <p:cNvPr id="11" name="CasetăText 10">
                <a:extLst>
                  <a:ext uri="{FF2B5EF4-FFF2-40B4-BE49-F238E27FC236}">
                    <a16:creationId xmlns:a16="http://schemas.microsoft.com/office/drawing/2014/main" id="{A2278ED3-C682-43ED-8A72-F80DA783E9F4}"/>
                  </a:ext>
                </a:extLst>
              </p:cNvPr>
              <p:cNvSpPr txBox="1">
                <a:spLocks noRot="1" noChangeAspect="1" noMove="1" noResize="1" noEditPoints="1" noAdjustHandles="1" noChangeArrowheads="1" noChangeShapeType="1" noTextEdit="1"/>
              </p:cNvSpPr>
              <p:nvPr/>
            </p:nvSpPr>
            <p:spPr>
              <a:xfrm>
                <a:off x="8887206" y="3305222"/>
                <a:ext cx="2596133" cy="910699"/>
              </a:xfrm>
              <a:prstGeom prst="rect">
                <a:avLst/>
              </a:prstGeom>
              <a:blipFill>
                <a:blip r:embed="rId6"/>
                <a:stretch>
                  <a:fillRect b="-2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CasetăText 14">
                <a:extLst>
                  <a:ext uri="{FF2B5EF4-FFF2-40B4-BE49-F238E27FC236}">
                    <a16:creationId xmlns:a16="http://schemas.microsoft.com/office/drawing/2014/main" id="{8F8FE208-E807-4DF2-818F-1E280EC6B51D}"/>
                  </a:ext>
                </a:extLst>
              </p:cNvPr>
              <p:cNvSpPr txBox="1"/>
              <p:nvPr/>
            </p:nvSpPr>
            <p:spPr>
              <a:xfrm>
                <a:off x="8312658" y="4262940"/>
                <a:ext cx="3550158" cy="7150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𝑆𝐸</m:t>
                          </m:r>
                        </m:e>
                        <m:sub>
                          <m:r>
                            <a:rPr lang="ro-RO" sz="1200" i="1">
                              <a:latin typeface="Cambria Math" panose="02040503050406030204" pitchFamily="18" charset="0"/>
                            </a:rPr>
                            <m:t>𝑧</m:t>
                          </m:r>
                          <m:r>
                            <a:rPr lang="ro-RO" sz="1200" i="0">
                              <a:latin typeface="Cambria Math" panose="02040503050406030204" pitchFamily="18" charset="0"/>
                            </a:rPr>
                            <m:t>1</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m:t>
                          </m:r>
                        </m:num>
                        <m:den>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84−3</m:t>
                              </m:r>
                            </m:e>
                          </m:rad>
                        </m:den>
                      </m:f>
                      <m:r>
                        <a:rPr lang="ro-RO" sz="1200" i="0">
                          <a:latin typeface="Cambria Math" panose="02040503050406030204" pitchFamily="18" charset="0"/>
                        </a:rPr>
                        <m:t>=</m:t>
                      </m:r>
                      <m:f>
                        <m:fPr>
                          <m:type m:val="skw"/>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m:t>
                          </m:r>
                        </m:num>
                        <m:den>
                          <m:r>
                            <a:rPr lang="ro-RO" sz="1200" i="0">
                              <a:latin typeface="Cambria Math" panose="02040503050406030204" pitchFamily="18" charset="0"/>
                            </a:rPr>
                            <m:t>9</m:t>
                          </m:r>
                        </m:den>
                      </m:f>
                      <m:r>
                        <a:rPr lang="ro-RO" sz="1200" i="0">
                          <a:latin typeface="Cambria Math" panose="02040503050406030204" pitchFamily="18" charset="0"/>
                        </a:rPr>
                        <m:t>=</m:t>
                      </m:r>
                      <m:r>
                        <a:rPr lang="ro-RO" sz="1200" b="1" i="0">
                          <a:latin typeface="Cambria Math" panose="02040503050406030204" pitchFamily="18" charset="0"/>
                        </a:rPr>
                        <m:t>𝟎</m:t>
                      </m:r>
                      <m:r>
                        <a:rPr lang="ro-RO" sz="1200" b="1" i="0">
                          <a:latin typeface="Cambria Math" panose="02040503050406030204" pitchFamily="18" charset="0"/>
                        </a:rPr>
                        <m:t>.</m:t>
                      </m:r>
                      <m:r>
                        <a:rPr lang="ro-RO" sz="1200" b="1" i="0">
                          <a:latin typeface="Cambria Math" panose="02040503050406030204" pitchFamily="18" charset="0"/>
                        </a:rPr>
                        <m:t>𝟏𝟏𝟏</m:t>
                      </m:r>
                      <m:r>
                        <a:rPr lang="ro-RO" sz="1200" i="0">
                          <a:latin typeface="Cambria Math" panose="02040503050406030204" pitchFamily="18" charset="0"/>
                        </a:rPr>
                        <m:t>;</m:t>
                      </m:r>
                      <m:sSub>
                        <m:sSubPr>
                          <m:ctrlPr>
                            <a:rPr lang="ro-RO" sz="1200" i="1">
                              <a:solidFill>
                                <a:srgbClr val="836967"/>
                              </a:solidFill>
                              <a:latin typeface="Cambria Math" panose="02040503050406030204" pitchFamily="18" charset="0"/>
                            </a:rPr>
                          </m:ctrlPr>
                        </m:sSubPr>
                        <m:e>
                          <m:r>
                            <a:rPr lang="ro-RO" sz="1200" i="1">
                              <a:latin typeface="Cambria Math" panose="02040503050406030204" pitchFamily="18" charset="0"/>
                            </a:rPr>
                            <m:t>𝑆𝐸</m:t>
                          </m:r>
                        </m:e>
                        <m:sub>
                          <m:r>
                            <a:rPr lang="ro-RO" sz="1200" i="1">
                              <a:latin typeface="Cambria Math" panose="02040503050406030204" pitchFamily="18" charset="0"/>
                            </a:rPr>
                            <m:t>𝑧</m:t>
                          </m:r>
                          <m:r>
                            <a:rPr lang="ro-RO" sz="1200" i="0">
                              <a:latin typeface="Cambria Math" panose="02040503050406030204" pitchFamily="18" charset="0"/>
                            </a:rPr>
                            <m:t>2</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m:t>
                          </m:r>
                        </m:num>
                        <m:den>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1300−3</m:t>
                              </m:r>
                            </m:e>
                          </m:rad>
                        </m:den>
                      </m:f>
                      <m:r>
                        <a:rPr lang="ro-RO" sz="1200" i="0">
                          <a:latin typeface="Cambria Math" panose="02040503050406030204" pitchFamily="18" charset="0"/>
                        </a:rPr>
                        <m:t>=</m:t>
                      </m:r>
                      <m:f>
                        <m:fPr>
                          <m:type m:val="skw"/>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m:t>
                          </m:r>
                        </m:num>
                        <m:den>
                          <m:r>
                            <a:rPr lang="ro-RO" sz="1200" i="0">
                              <a:latin typeface="Cambria Math" panose="02040503050406030204" pitchFamily="18" charset="0"/>
                            </a:rPr>
                            <m:t>36.01</m:t>
                          </m:r>
                        </m:den>
                      </m:f>
                      <m:r>
                        <a:rPr lang="ro-RO" sz="1200" i="0">
                          <a:latin typeface="Cambria Math" panose="02040503050406030204" pitchFamily="18" charset="0"/>
                        </a:rPr>
                        <m:t>=</m:t>
                      </m:r>
                      <m:r>
                        <a:rPr lang="ro-RO" sz="1200" b="1" i="0">
                          <a:latin typeface="Cambria Math" panose="02040503050406030204" pitchFamily="18" charset="0"/>
                        </a:rPr>
                        <m:t>𝟎</m:t>
                      </m:r>
                      <m:r>
                        <a:rPr lang="ro-RO" sz="1200" b="1" i="0">
                          <a:latin typeface="Cambria Math" panose="02040503050406030204" pitchFamily="18" charset="0"/>
                        </a:rPr>
                        <m:t>.</m:t>
                      </m:r>
                      <m:r>
                        <a:rPr lang="ro-RO" sz="1200" b="1" i="0">
                          <a:latin typeface="Cambria Math" panose="02040503050406030204" pitchFamily="18" charset="0"/>
                        </a:rPr>
                        <m:t>𝟎𝟐𝟕</m:t>
                      </m:r>
                      <m:r>
                        <a:rPr lang="ro-RO" sz="1200" b="1" i="0">
                          <a:latin typeface="Cambria Math" panose="02040503050406030204" pitchFamily="18" charset="0"/>
                        </a:rPr>
                        <m:t> </m:t>
                      </m:r>
                    </m:oMath>
                  </m:oMathPara>
                </a14:m>
                <a:endParaRPr lang="ro-RO" b="1" dirty="0"/>
              </a:p>
            </p:txBody>
          </p:sp>
        </mc:Choice>
        <mc:Fallback xmlns="">
          <p:sp>
            <p:nvSpPr>
              <p:cNvPr id="15" name="CasetăText 14">
                <a:extLst>
                  <a:ext uri="{FF2B5EF4-FFF2-40B4-BE49-F238E27FC236}">
                    <a16:creationId xmlns:a16="http://schemas.microsoft.com/office/drawing/2014/main" id="{8F8FE208-E807-4DF2-818F-1E280EC6B51D}"/>
                  </a:ext>
                </a:extLst>
              </p:cNvPr>
              <p:cNvSpPr txBox="1">
                <a:spLocks noRot="1" noChangeAspect="1" noMove="1" noResize="1" noEditPoints="1" noAdjustHandles="1" noChangeArrowheads="1" noChangeShapeType="1" noTextEdit="1"/>
              </p:cNvSpPr>
              <p:nvPr/>
            </p:nvSpPr>
            <p:spPr>
              <a:xfrm>
                <a:off x="8312658" y="4262940"/>
                <a:ext cx="3550158" cy="715068"/>
              </a:xfrm>
              <a:prstGeom prst="rect">
                <a:avLst/>
              </a:prstGeom>
              <a:blipFill>
                <a:blip r:embed="rId7"/>
                <a:stretch>
                  <a:fillRect l="-344" t="-38136" b="-72034"/>
                </a:stretch>
              </a:blipFill>
            </p:spPr>
            <p:txBody>
              <a:bodyPr/>
              <a:lstStyle/>
              <a:p>
                <a:r>
                  <a:rPr lang="ro-RO">
                    <a:noFill/>
                  </a:rPr>
                  <a:t> </a:t>
                </a:r>
              </a:p>
            </p:txBody>
          </p:sp>
        </mc:Fallback>
      </mc:AlternateContent>
      <p:grpSp>
        <p:nvGrpSpPr>
          <p:cNvPr id="18" name="Grupare 17">
            <a:extLst>
              <a:ext uri="{FF2B5EF4-FFF2-40B4-BE49-F238E27FC236}">
                <a16:creationId xmlns:a16="http://schemas.microsoft.com/office/drawing/2014/main" id="{DFB43988-3678-43BA-978A-C29FFEBC386D}"/>
              </a:ext>
            </a:extLst>
          </p:cNvPr>
          <p:cNvGrpSpPr/>
          <p:nvPr/>
        </p:nvGrpSpPr>
        <p:grpSpPr>
          <a:xfrm>
            <a:off x="9007976" y="5040787"/>
            <a:ext cx="2354592" cy="698977"/>
            <a:chOff x="8887206" y="4930989"/>
            <a:chExt cx="2354592" cy="698977"/>
          </a:xfrm>
        </p:grpSpPr>
        <p:sp>
          <p:nvSpPr>
            <p:cNvPr id="16" name="CasetăText 15">
              <a:extLst>
                <a:ext uri="{FF2B5EF4-FFF2-40B4-BE49-F238E27FC236}">
                  <a16:creationId xmlns:a16="http://schemas.microsoft.com/office/drawing/2014/main" id="{156E5E53-EA0B-4C65-8C85-D32F40E3A9AC}"/>
                </a:ext>
              </a:extLst>
            </p:cNvPr>
            <p:cNvSpPr txBox="1"/>
            <p:nvPr/>
          </p:nvSpPr>
          <p:spPr>
            <a:xfrm>
              <a:off x="8887206" y="4930989"/>
              <a:ext cx="2334006" cy="369332"/>
            </a:xfrm>
            <a:prstGeom prst="rect">
              <a:avLst/>
            </a:prstGeom>
            <a:noFill/>
          </p:spPr>
          <p:txBody>
            <a:bodyPr wrap="square">
              <a:spAutoFit/>
            </a:bodyPr>
            <a:lstStyle/>
            <a:p>
              <a:r>
                <a:rPr lang="ro-RO" sz="1800" dirty="0">
                  <a:effectLst/>
                  <a:latin typeface="Calibri" panose="020F0502020204030204" pitchFamily="34" charset="0"/>
                  <a:ea typeface="Calibri" panose="020F0502020204030204" pitchFamily="34" charset="0"/>
                  <a:cs typeface="Times New Roman" panose="02020603050405020304" pitchFamily="18" charset="0"/>
                </a:rPr>
                <a:t>CI</a:t>
              </a:r>
              <a:r>
                <a:rPr lang="ro-RO" sz="1800" baseline="-25000" dirty="0">
                  <a:effectLst/>
                  <a:latin typeface="Calibri" panose="020F0502020204030204" pitchFamily="34" charset="0"/>
                  <a:ea typeface="Calibri" panose="020F0502020204030204" pitchFamily="34" charset="0"/>
                  <a:cs typeface="Times New Roman" panose="02020603050405020304" pitchFamily="18" charset="0"/>
                </a:rPr>
                <a:t>95%</a:t>
              </a:r>
              <a:r>
                <a:rPr lang="ro-RO" sz="1800" dirty="0">
                  <a:effectLst/>
                  <a:latin typeface="Calibri" panose="020F0502020204030204" pitchFamily="34" charset="0"/>
                  <a:ea typeface="Calibri" panose="020F0502020204030204" pitchFamily="34" charset="0"/>
                  <a:cs typeface="Times New Roman" panose="02020603050405020304" pitchFamily="18" charset="0"/>
                </a:rPr>
                <a:t>,</a:t>
              </a:r>
              <a:r>
                <a:rPr lang="ro-RO"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ro-RO" sz="1800" dirty="0">
                  <a:effectLst/>
                  <a:latin typeface="Calibri" panose="020F0502020204030204" pitchFamily="34" charset="0"/>
                  <a:ea typeface="Calibri" panose="020F0502020204030204" pitchFamily="34" charset="0"/>
                  <a:cs typeface="Times New Roman" panose="02020603050405020304" pitchFamily="18" charset="0"/>
                </a:rPr>
                <a:t>=0.429 ... 0.865</a:t>
              </a:r>
              <a:endParaRPr lang="ro-RO" dirty="0"/>
            </a:p>
          </p:txBody>
        </p:sp>
        <p:sp>
          <p:nvSpPr>
            <p:cNvPr id="17" name="CasetăText 16">
              <a:extLst>
                <a:ext uri="{FF2B5EF4-FFF2-40B4-BE49-F238E27FC236}">
                  <a16:creationId xmlns:a16="http://schemas.microsoft.com/office/drawing/2014/main" id="{461CFDDF-6D1B-4B00-92ED-9245F6E14916}"/>
                </a:ext>
              </a:extLst>
            </p:cNvPr>
            <p:cNvSpPr txBox="1"/>
            <p:nvPr/>
          </p:nvSpPr>
          <p:spPr>
            <a:xfrm>
              <a:off x="8907792" y="5260634"/>
              <a:ext cx="2334006" cy="369332"/>
            </a:xfrm>
            <a:prstGeom prst="rect">
              <a:avLst/>
            </a:prstGeom>
            <a:noFill/>
          </p:spPr>
          <p:txBody>
            <a:bodyPr wrap="square">
              <a:spAutoFit/>
            </a:bodyPr>
            <a:lstStyle/>
            <a:p>
              <a:r>
                <a:rPr lang="ro-RO" sz="1800" dirty="0">
                  <a:effectLst/>
                  <a:latin typeface="Calibri" panose="020F0502020204030204" pitchFamily="34" charset="0"/>
                  <a:ea typeface="Calibri" panose="020F0502020204030204" pitchFamily="34" charset="0"/>
                  <a:cs typeface="Times New Roman" panose="02020603050405020304" pitchFamily="18" charset="0"/>
                </a:rPr>
                <a:t>CI</a:t>
              </a:r>
              <a:r>
                <a:rPr lang="ro-RO" sz="1800" baseline="-25000" dirty="0">
                  <a:effectLst/>
                  <a:latin typeface="Calibri" panose="020F0502020204030204" pitchFamily="34" charset="0"/>
                  <a:ea typeface="Calibri" panose="020F0502020204030204" pitchFamily="34" charset="0"/>
                  <a:cs typeface="Times New Roman" panose="02020603050405020304" pitchFamily="18" charset="0"/>
                </a:rPr>
                <a:t>95%</a:t>
              </a:r>
              <a:r>
                <a:rPr lang="ro-RO" sz="1800" dirty="0">
                  <a:effectLst/>
                  <a:latin typeface="Calibri" panose="020F0502020204030204" pitchFamily="34" charset="0"/>
                  <a:ea typeface="Calibri" panose="020F0502020204030204" pitchFamily="34" charset="0"/>
                  <a:cs typeface="Times New Roman" panose="02020603050405020304" pitchFamily="18" charset="0"/>
                </a:rPr>
                <a:t>,</a:t>
              </a:r>
              <a:r>
                <a:rPr lang="ro-RO"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ro-RO" sz="1800" dirty="0">
                  <a:effectLst/>
                  <a:latin typeface="Calibri" panose="020F0502020204030204" pitchFamily="34" charset="0"/>
                  <a:ea typeface="Calibri" panose="020F0502020204030204" pitchFamily="34" charset="0"/>
                  <a:cs typeface="Times New Roman" panose="02020603050405020304" pitchFamily="18" charset="0"/>
                </a:rPr>
                <a:t>=0.703 ... 0.812 </a:t>
              </a:r>
              <a:endParaRPr lang="ro-RO" dirty="0"/>
            </a:p>
          </p:txBody>
        </p:sp>
      </p:grpSp>
      <mc:AlternateContent xmlns:mc="http://schemas.openxmlformats.org/markup-compatibility/2006" xmlns:a14="http://schemas.microsoft.com/office/drawing/2010/main">
        <mc:Choice Requires="a14">
          <p:sp>
            <p:nvSpPr>
              <p:cNvPr id="20" name="CasetăText 19">
                <a:extLst>
                  <a:ext uri="{FF2B5EF4-FFF2-40B4-BE49-F238E27FC236}">
                    <a16:creationId xmlns:a16="http://schemas.microsoft.com/office/drawing/2014/main" id="{96FB472B-3007-4277-A795-7A05616DC3FF}"/>
                  </a:ext>
                </a:extLst>
              </p:cNvPr>
              <p:cNvSpPr txBox="1"/>
              <p:nvPr/>
            </p:nvSpPr>
            <p:spPr>
              <a:xfrm>
                <a:off x="9591677" y="5890875"/>
                <a:ext cx="1187190"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𝒘</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𝒔𝒆</m:t>
                              </m:r>
                            </m:e>
                            <m:sup>
                              <m:r>
                                <a:rPr lang="ro-RO" b="1" i="0">
                                  <a:effectLst>
                                    <a:outerShdw blurRad="38100" dist="38100" dir="2700000" algn="tl">
                                      <a:srgbClr val="000000">
                                        <a:alpha val="43137"/>
                                      </a:srgbClr>
                                    </a:outerShdw>
                                  </a:effectLst>
                                  <a:latin typeface="Cambria Math" panose="02040503050406030204" pitchFamily="18" charset="0"/>
                                </a:rPr>
                                <m:t>𝟐</m:t>
                              </m:r>
                            </m:sup>
                          </m:sSup>
                        </m:den>
                      </m:f>
                    </m:oMath>
                  </m:oMathPara>
                </a14:m>
                <a:endParaRPr lang="ro-RO" b="1" dirty="0">
                  <a:effectLst>
                    <a:outerShdw blurRad="38100" dist="38100" dir="2700000" algn="tl">
                      <a:srgbClr val="000000">
                        <a:alpha val="43137"/>
                      </a:srgbClr>
                    </a:outerShdw>
                  </a:effectLst>
                </a:endParaRPr>
              </a:p>
            </p:txBody>
          </p:sp>
        </mc:Choice>
        <mc:Fallback xmlns="">
          <p:sp>
            <p:nvSpPr>
              <p:cNvPr id="20" name="CasetăText 19">
                <a:extLst>
                  <a:ext uri="{FF2B5EF4-FFF2-40B4-BE49-F238E27FC236}">
                    <a16:creationId xmlns:a16="http://schemas.microsoft.com/office/drawing/2014/main" id="{96FB472B-3007-4277-A795-7A05616DC3FF}"/>
                  </a:ext>
                </a:extLst>
              </p:cNvPr>
              <p:cNvSpPr txBox="1">
                <a:spLocks noRot="1" noChangeAspect="1" noMove="1" noResize="1" noEditPoints="1" noAdjustHandles="1" noChangeArrowheads="1" noChangeShapeType="1" noTextEdit="1"/>
              </p:cNvSpPr>
              <p:nvPr/>
            </p:nvSpPr>
            <p:spPr>
              <a:xfrm>
                <a:off x="9591677" y="5890875"/>
                <a:ext cx="1187190" cy="612796"/>
              </a:xfrm>
              <a:prstGeom prst="rect">
                <a:avLst/>
              </a:prstGeom>
              <a:blipFill>
                <a:blip r:embed="rId8"/>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26390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anim calcmode="lin" valueType="num">
                                      <p:cBhvr>
                                        <p:cTn id="35"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14">
                                            <p:txEl>
                                              <p:pRg st="2" end="2"/>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anim calcmode="lin" valueType="num">
                                      <p:cBhvr>
                                        <p:cTn id="47"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14">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4">
                                            <p:txEl>
                                              <p:pRg st="4" end="4"/>
                                            </p:txEl>
                                          </p:spTgt>
                                        </p:tgtEl>
                                        <p:attrNameLst>
                                          <p:attrName>style.visibility</p:attrName>
                                        </p:attrNameLst>
                                      </p:cBhvr>
                                      <p:to>
                                        <p:strVal val="visible"/>
                                      </p:to>
                                    </p:set>
                                    <p:anim calcmode="lin" valueType="num">
                                      <p:cBhvr>
                                        <p:cTn id="54"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55"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56" dur="500"/>
                                        <p:tgtEl>
                                          <p:spTgt spid="1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xEl>
                                              <p:pRg st="5" end="5"/>
                                            </p:txEl>
                                          </p:spTgt>
                                        </p:tgtEl>
                                        <p:attrNameLst>
                                          <p:attrName>style.visibility</p:attrName>
                                        </p:attrNameLst>
                                      </p:cBhvr>
                                      <p:to>
                                        <p:strVal val="visible"/>
                                      </p:to>
                                    </p:set>
                                    <p:anim calcmode="lin" valueType="num">
                                      <p:cBhvr>
                                        <p:cTn id="61"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62"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63" dur="500"/>
                                        <p:tgtEl>
                                          <p:spTgt spid="14">
                                            <p:txEl>
                                              <p:pRg st="5" end="5"/>
                                            </p:txEl>
                                          </p:spTgt>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6" end="6"/>
                                            </p:txEl>
                                          </p:spTgt>
                                        </p:tgtEl>
                                        <p:attrNameLst>
                                          <p:attrName>style.visibility</p:attrName>
                                        </p:attrNameLst>
                                      </p:cBhvr>
                                      <p:to>
                                        <p:strVal val="visible"/>
                                      </p:to>
                                    </p:set>
                                    <p:anim calcmode="lin" valueType="num">
                                      <p:cBhvr>
                                        <p:cTn id="73"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75" dur="500"/>
                                        <p:tgtEl>
                                          <p:spTgt spid="14">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7" end="7"/>
                                            </p:txEl>
                                          </p:spTgt>
                                        </p:tgtEl>
                                        <p:attrNameLst>
                                          <p:attrName>style.visibility</p:attrName>
                                        </p:attrNameLst>
                                      </p:cBhvr>
                                      <p:to>
                                        <p:strVal val="visible"/>
                                      </p:to>
                                    </p:set>
                                    <p:anim calcmode="lin" valueType="num">
                                      <p:cBhvr>
                                        <p:cTn id="80"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82" dur="500"/>
                                        <p:tgtEl>
                                          <p:spTgt spid="14">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4">
                                            <p:txEl>
                                              <p:pRg st="8" end="8"/>
                                            </p:txEl>
                                          </p:spTgt>
                                        </p:tgtEl>
                                        <p:attrNameLst>
                                          <p:attrName>style.visibility</p:attrName>
                                        </p:attrNameLst>
                                      </p:cBhvr>
                                      <p:to>
                                        <p:strVal val="visible"/>
                                      </p:to>
                                    </p:set>
                                    <p:anim calcmode="lin" valueType="num">
                                      <p:cBhvr>
                                        <p:cTn id="87"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88"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89" dur="500"/>
                                        <p:tgtEl>
                                          <p:spTgt spid="14">
                                            <p:txEl>
                                              <p:pRg st="8" end="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p:cTn id="94" dur="500" fill="hold"/>
                                        <p:tgtEl>
                                          <p:spTgt spid="15"/>
                                        </p:tgtEl>
                                        <p:attrNameLst>
                                          <p:attrName>ppt_w</p:attrName>
                                        </p:attrNameLst>
                                      </p:cBhvr>
                                      <p:tavLst>
                                        <p:tav tm="0">
                                          <p:val>
                                            <p:fltVal val="0"/>
                                          </p:val>
                                        </p:tav>
                                        <p:tav tm="100000">
                                          <p:val>
                                            <p:strVal val="#ppt_w"/>
                                          </p:val>
                                        </p:tav>
                                      </p:tavLst>
                                    </p:anim>
                                    <p:anim calcmode="lin" valueType="num">
                                      <p:cBhvr>
                                        <p:cTn id="95" dur="500" fill="hold"/>
                                        <p:tgtEl>
                                          <p:spTgt spid="15"/>
                                        </p:tgtEl>
                                        <p:attrNameLst>
                                          <p:attrName>ppt_h</p:attrName>
                                        </p:attrNameLst>
                                      </p:cBhvr>
                                      <p:tavLst>
                                        <p:tav tm="0">
                                          <p:val>
                                            <p:fltVal val="0"/>
                                          </p:val>
                                        </p:tav>
                                        <p:tav tm="100000">
                                          <p:val>
                                            <p:strVal val="#ppt_h"/>
                                          </p:val>
                                        </p:tav>
                                      </p:tavLst>
                                    </p:anim>
                                    <p:animEffect transition="in" filter="fade">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nodeType="clickEffect">
                                  <p:stCondLst>
                                    <p:cond delay="0"/>
                                  </p:stCondLst>
                                  <p:childTnLst>
                                    <p:set>
                                      <p:cBhvr>
                                        <p:cTn id="100" dur="1" fill="hold">
                                          <p:stCondLst>
                                            <p:cond delay="0"/>
                                          </p:stCondLst>
                                        </p:cTn>
                                        <p:tgtEl>
                                          <p:spTgt spid="18"/>
                                        </p:tgtEl>
                                        <p:attrNameLst>
                                          <p:attrName>style.visibility</p:attrName>
                                        </p:attrNameLst>
                                      </p:cBhvr>
                                      <p:to>
                                        <p:strVal val="visible"/>
                                      </p:to>
                                    </p:set>
                                    <p:anim calcmode="lin" valueType="num">
                                      <p:cBhvr>
                                        <p:cTn id="101" dur="500" fill="hold"/>
                                        <p:tgtEl>
                                          <p:spTgt spid="18"/>
                                        </p:tgtEl>
                                        <p:attrNameLst>
                                          <p:attrName>ppt_w</p:attrName>
                                        </p:attrNameLst>
                                      </p:cBhvr>
                                      <p:tavLst>
                                        <p:tav tm="0">
                                          <p:val>
                                            <p:fltVal val="0"/>
                                          </p:val>
                                        </p:tav>
                                        <p:tav tm="100000">
                                          <p:val>
                                            <p:strVal val="#ppt_w"/>
                                          </p:val>
                                        </p:tav>
                                      </p:tavLst>
                                    </p:anim>
                                    <p:anim calcmode="lin" valueType="num">
                                      <p:cBhvr>
                                        <p:cTn id="102" dur="500" fill="hold"/>
                                        <p:tgtEl>
                                          <p:spTgt spid="18"/>
                                        </p:tgtEl>
                                        <p:attrNameLst>
                                          <p:attrName>ppt_h</p:attrName>
                                        </p:attrNameLst>
                                      </p:cBhvr>
                                      <p:tavLst>
                                        <p:tav tm="0">
                                          <p:val>
                                            <p:fltVal val="0"/>
                                          </p:val>
                                        </p:tav>
                                        <p:tav tm="100000">
                                          <p:val>
                                            <p:strVal val="#ppt_h"/>
                                          </p:val>
                                        </p:tav>
                                      </p:tavLst>
                                    </p:anim>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20"/>
                                        </p:tgtEl>
                                        <p:attrNameLst>
                                          <p:attrName>style.visibility</p:attrName>
                                        </p:attrNameLst>
                                      </p:cBhvr>
                                      <p:to>
                                        <p:strVal val="visible"/>
                                      </p:to>
                                    </p:set>
                                    <p:anim calcmode="lin" valueType="num">
                                      <p:cBhvr>
                                        <p:cTn id="108" dur="500" fill="hold"/>
                                        <p:tgtEl>
                                          <p:spTgt spid="20"/>
                                        </p:tgtEl>
                                        <p:attrNameLst>
                                          <p:attrName>ppt_w</p:attrName>
                                        </p:attrNameLst>
                                      </p:cBhvr>
                                      <p:tavLst>
                                        <p:tav tm="0">
                                          <p:val>
                                            <p:fltVal val="0"/>
                                          </p:val>
                                        </p:tav>
                                        <p:tav tm="100000">
                                          <p:val>
                                            <p:strVal val="#ppt_w"/>
                                          </p:val>
                                        </p:tav>
                                      </p:tavLst>
                                    </p:anim>
                                    <p:anim calcmode="lin" valueType="num">
                                      <p:cBhvr>
                                        <p:cTn id="109" dur="500" fill="hold"/>
                                        <p:tgtEl>
                                          <p:spTgt spid="20"/>
                                        </p:tgtEl>
                                        <p:attrNameLst>
                                          <p:attrName>ppt_h</p:attrName>
                                        </p:attrNameLst>
                                      </p:cBhvr>
                                      <p:tavLst>
                                        <p:tav tm="0">
                                          <p:val>
                                            <p:fltVal val="0"/>
                                          </p:val>
                                        </p:tav>
                                        <p:tav tm="100000">
                                          <p:val>
                                            <p:strVal val="#ppt_h"/>
                                          </p:val>
                                        </p:tav>
                                      </p:tavLst>
                                    </p:anim>
                                    <p:animEffect transition="in" filter="fade">
                                      <p:cBhvr>
                                        <p:cTn id="110" dur="500"/>
                                        <p:tgtEl>
                                          <p:spTgt spid="20"/>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14">
                                            <p:txEl>
                                              <p:pRg st="9" end="9"/>
                                            </p:txEl>
                                          </p:spTgt>
                                        </p:tgtEl>
                                        <p:attrNameLst>
                                          <p:attrName>style.visibility</p:attrName>
                                        </p:attrNameLst>
                                      </p:cBhvr>
                                      <p:to>
                                        <p:strVal val="visible"/>
                                      </p:to>
                                    </p:set>
                                    <p:anim calcmode="lin" valueType="num">
                                      <p:cBhvr>
                                        <p:cTn id="115"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116"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117"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p:bldP spid="7" grpId="0"/>
      <p:bldP spid="9" grpId="0"/>
      <p:bldP spid="11" grpId="0"/>
      <p:bldP spid="15"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ctrTitle"/>
          </p:nvPr>
        </p:nvSpPr>
        <p:spPr>
          <a:xfrm>
            <a:off x="1139083" y="2163907"/>
            <a:ext cx="10096500" cy="689231"/>
          </a:xfrm>
        </p:spPr>
        <p:txBody>
          <a:bodyPr rtlCol="0">
            <a:noAutofit/>
          </a:bodyPr>
          <a:lstStyle/>
          <a:p>
            <a:pPr rtl="0"/>
            <a:r>
              <a:rPr lang="ro-RO" sz="2400" b="1" dirty="0">
                <a:effectLst>
                  <a:outerShdw blurRad="38100" dist="38100" dir="2700000" algn="tl">
                    <a:srgbClr val="000000">
                      <a:alpha val="43137"/>
                    </a:srgbClr>
                  </a:outerShdw>
                </a:effectLst>
              </a:rPr>
              <a:t>Exercițiu </a:t>
            </a:r>
            <a:r>
              <a:rPr lang="ro-RO" sz="2400" dirty="0"/>
              <a:t>– Calculul mărimii efectului în R</a:t>
            </a:r>
          </a:p>
        </p:txBody>
      </p:sp>
      <p:sp>
        <p:nvSpPr>
          <p:cNvPr id="14" name="Substituent conținut 13"/>
          <p:cNvSpPr>
            <a:spLocks noGrp="1"/>
          </p:cNvSpPr>
          <p:nvPr>
            <p:ph type="subTitle" idx="1"/>
          </p:nvPr>
        </p:nvSpPr>
        <p:spPr>
          <a:xfrm>
            <a:off x="230736" y="2853137"/>
            <a:ext cx="11561214" cy="2821269"/>
          </a:xfrm>
        </p:spPr>
        <p:txBody>
          <a:bodyPr rtlCol="0"/>
          <a:lstStyle/>
          <a:p>
            <a:pPr marL="342900" indent="-342900">
              <a:buAutoNum type="arabicPeriod"/>
            </a:pPr>
            <a:r>
              <a:rPr lang="ro-RO" dirty="0"/>
              <a:t>Crearea unui nou fișier de sintaxă, numit „05 – Calculul </a:t>
            </a:r>
            <a:r>
              <a:rPr lang="ro-RO" dirty="0" err="1"/>
              <a:t>efectelor.R</a:t>
            </a:r>
            <a:r>
              <a:rPr lang="ro-RO" dirty="0"/>
              <a:t>”</a:t>
            </a:r>
          </a:p>
          <a:p>
            <a:pPr marL="342900" indent="-342900">
              <a:buAutoNum type="arabicPeriod"/>
            </a:pPr>
            <a:r>
              <a:rPr lang="ro-RO" dirty="0"/>
              <a:t>Crearea de funcții „helper” ajutătoare</a:t>
            </a:r>
          </a:p>
          <a:p>
            <a:pPr marL="342900" indent="-342900">
              <a:buAutoNum type="arabicPeriod"/>
            </a:pPr>
            <a:r>
              <a:rPr lang="ro-RO" dirty="0"/>
              <a:t>Pachete utilizate: </a:t>
            </a:r>
            <a:r>
              <a:rPr lang="ro-RO" b="1" dirty="0"/>
              <a:t>„</a:t>
            </a:r>
            <a:r>
              <a:rPr lang="ro-RO" b="1" dirty="0" err="1"/>
              <a:t>esc</a:t>
            </a:r>
            <a:r>
              <a:rPr lang="ro-RO" b="1" dirty="0"/>
              <a:t>”,</a:t>
            </a:r>
            <a:r>
              <a:rPr lang="ro-RO" dirty="0"/>
              <a:t> </a:t>
            </a:r>
            <a:r>
              <a:rPr lang="ro-RO" b="1" dirty="0"/>
              <a:t>„</a:t>
            </a:r>
            <a:r>
              <a:rPr lang="ro-RO" b="1" dirty="0" err="1"/>
              <a:t>MAd</a:t>
            </a:r>
            <a:r>
              <a:rPr lang="ro-RO" b="1" dirty="0"/>
              <a:t>”,</a:t>
            </a:r>
            <a:r>
              <a:rPr lang="ro-RO" dirty="0"/>
              <a:t> </a:t>
            </a:r>
            <a:r>
              <a:rPr lang="ro-RO" b="1" dirty="0"/>
              <a:t>„PRISMA2000”</a:t>
            </a:r>
          </a:p>
        </p:txBody>
      </p:sp>
    </p:spTree>
    <p:extLst>
      <p:ext uri="{BB962C8B-B14F-4D97-AF65-F5344CB8AC3E}">
        <p14:creationId xmlns:p14="http://schemas.microsoft.com/office/powerpoint/2010/main" val="188738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ormAutofit/>
          </a:bodyPr>
          <a:lstStyle/>
          <a:p>
            <a:pPr algn="ctr" rtl="0"/>
            <a:r>
              <a:rPr lang="ro-RO" sz="4000" dirty="0"/>
              <a:t>Vă Mulțumesc pentru Atenție!</a:t>
            </a:r>
          </a:p>
        </p:txBody>
      </p:sp>
      <p:sp>
        <p:nvSpPr>
          <p:cNvPr id="3" name="Substituent text 2"/>
          <p:cNvSpPr>
            <a:spLocks noGrp="1"/>
          </p:cNvSpPr>
          <p:nvPr>
            <p:ph type="body" idx="1"/>
          </p:nvPr>
        </p:nvSpPr>
        <p:spPr/>
        <p:txBody>
          <a:bodyPr rtlCol="0">
            <a:normAutofit lnSpcReduction="10000"/>
          </a:bodyPr>
          <a:lstStyle/>
          <a:p>
            <a:pPr algn="ctr" rtl="0"/>
            <a:r>
              <a:rPr lang="ro-RO" dirty="0"/>
              <a:t>Este momentul să ne deconectăm și să ne reîncărcăm bateriile! Ne </a:t>
            </a:r>
            <a:r>
              <a:rPr lang="ro-RO"/>
              <a:t>revedem pentru </a:t>
            </a:r>
            <a:r>
              <a:rPr lang="ro-RO" dirty="0"/>
              <a:t>a afla alte noi și minunate informații.</a:t>
            </a:r>
          </a:p>
        </p:txBody>
      </p:sp>
      <p:pic>
        <p:nvPicPr>
          <p:cNvPr id="1028" name="Picture 4" descr="See the source image">
            <a:extLst>
              <a:ext uri="{FF2B5EF4-FFF2-40B4-BE49-F238E27FC236}">
                <a16:creationId xmlns:a16="http://schemas.microsoft.com/office/drawing/2014/main" id="{509DA2FB-417F-4E4F-84C6-165A94A89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596" y="134111"/>
            <a:ext cx="2269208" cy="232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2 – Codarea studiilor</a:t>
            </a:r>
          </a:p>
        </p:txBody>
      </p:sp>
      <p:sp>
        <p:nvSpPr>
          <p:cNvPr id="14" name="Substituent conținut 13"/>
          <p:cNvSpPr>
            <a:spLocks noGrp="1"/>
          </p:cNvSpPr>
          <p:nvPr>
            <p:ph idx="1"/>
          </p:nvPr>
        </p:nvSpPr>
        <p:spPr>
          <a:xfrm>
            <a:off x="118871" y="1384419"/>
            <a:ext cx="7168337" cy="5382141"/>
          </a:xfrm>
        </p:spPr>
        <p:txBody>
          <a:bodyPr rtlCol="0">
            <a:normAutofit/>
          </a:bodyPr>
          <a:lstStyle/>
          <a:p>
            <a:pPr algn="just"/>
            <a:r>
              <a:rPr lang="ro-RO" dirty="0"/>
              <a:t>Presupune existența tuturor lucrărilor în extenso.</a:t>
            </a:r>
          </a:p>
          <a:p>
            <a:pPr algn="just"/>
            <a:r>
              <a:rPr lang="ro-RO" b="1" dirty="0"/>
              <a:t>Manual de codare</a:t>
            </a:r>
            <a:r>
              <a:rPr lang="ro-RO" dirty="0"/>
              <a:t>, - </a:t>
            </a:r>
            <a:r>
              <a:rPr lang="ro-RO" i="1" dirty="0"/>
              <a:t>set de instrucțiuni detaliate privind felul în care informațiile din surse vor fi cuantificate în vederea meta-analizei</a:t>
            </a:r>
          </a:p>
          <a:p>
            <a:pPr algn="just"/>
            <a:r>
              <a:rPr lang="ro-RO" b="1" dirty="0"/>
              <a:t>Baza de date a studiilor codate </a:t>
            </a:r>
            <a:r>
              <a:rPr lang="ro-RO" dirty="0"/>
              <a:t>- fișier electronic de tip foaie de calcul tabelar </a:t>
            </a:r>
          </a:p>
          <a:p>
            <a:pPr algn="just"/>
            <a:r>
              <a:rPr lang="ro-RO" b="1" dirty="0"/>
              <a:t>Interfața de codare </a:t>
            </a:r>
            <a:r>
              <a:rPr lang="ro-RO" dirty="0"/>
              <a:t>– fișierul bazei de date, formulare electronice, formulare creion-hârtie</a:t>
            </a:r>
          </a:p>
          <a:p>
            <a:pPr algn="just"/>
            <a:r>
              <a:rPr lang="ro-RO" b="1" dirty="0">
                <a:effectLst>
                  <a:outerShdw blurRad="38100" dist="38100" dir="2700000" algn="tl">
                    <a:srgbClr val="000000">
                      <a:alpha val="43137"/>
                    </a:srgbClr>
                  </a:outerShdw>
                </a:effectLst>
              </a:rPr>
              <a:t>Caracteristicile studiilor</a:t>
            </a:r>
          </a:p>
          <a:p>
            <a:pPr lvl="1" algn="just"/>
            <a:r>
              <a:rPr lang="ro-RO" dirty="0"/>
              <a:t>Întrebarea de cercetate -</a:t>
            </a:r>
            <a:r>
              <a:rPr lang="en-US" dirty="0"/>
              <a:t>&gt;</a:t>
            </a:r>
            <a:r>
              <a:rPr lang="ro-RO" dirty="0"/>
              <a:t> </a:t>
            </a:r>
            <a:r>
              <a:rPr lang="ro-RO" b="1" dirty="0"/>
              <a:t>identificarea unui efect global </a:t>
            </a:r>
            <a:r>
              <a:rPr lang="ro-RO" dirty="0"/>
              <a:t>-</a:t>
            </a:r>
            <a:r>
              <a:rPr lang="en-US" dirty="0"/>
              <a:t>&gt;</a:t>
            </a:r>
            <a:r>
              <a:rPr lang="ro-RO" dirty="0"/>
              <a:t> combinarea efectelor mai multor studii</a:t>
            </a:r>
          </a:p>
          <a:p>
            <a:pPr lvl="1" algn="just"/>
            <a:r>
              <a:rPr lang="ro-RO" b="1" dirty="0"/>
              <a:t>Compararea </a:t>
            </a:r>
            <a:r>
              <a:rPr lang="ro-RO" dirty="0"/>
              <a:t>în funcție de o variabilă de grup</a:t>
            </a:r>
          </a:p>
          <a:p>
            <a:pPr lvl="1" algn="just"/>
            <a:r>
              <a:rPr lang="ro-RO" b="1" dirty="0"/>
              <a:t>Moderări</a:t>
            </a:r>
          </a:p>
          <a:p>
            <a:pPr lvl="1" algn="just"/>
            <a:r>
              <a:rPr lang="ro-RO" dirty="0"/>
              <a:t>Sunt dictate de întrebarea de cercetare și ghidează numărul și felul caracteristicilor ce vor fi codate – 5 categorii de caracteristici universale</a:t>
            </a:r>
          </a:p>
        </p:txBody>
      </p:sp>
      <p:pic>
        <p:nvPicPr>
          <p:cNvPr id="3" name="Imagine 2">
            <a:extLst>
              <a:ext uri="{FF2B5EF4-FFF2-40B4-BE49-F238E27FC236}">
                <a16:creationId xmlns:a16="http://schemas.microsoft.com/office/drawing/2014/main" id="{3CA062BF-AE33-4A7A-B97B-7AFBBEFCA914}"/>
              </a:ext>
            </a:extLst>
          </p:cNvPr>
          <p:cNvPicPr>
            <a:picLocks noChangeAspect="1"/>
          </p:cNvPicPr>
          <p:nvPr/>
        </p:nvPicPr>
        <p:blipFill>
          <a:blip r:embed="rId3"/>
          <a:stretch>
            <a:fillRect/>
          </a:stretch>
        </p:blipFill>
        <p:spPr>
          <a:xfrm>
            <a:off x="7478483" y="5054141"/>
            <a:ext cx="4610459" cy="986227"/>
          </a:xfrm>
          <a:prstGeom prst="rect">
            <a:avLst/>
          </a:prstGeom>
          <a:ln>
            <a:noFill/>
          </a:ln>
          <a:effectLst>
            <a:outerShdw blurRad="292100" dist="139700" dir="2700000" algn="tl" rotWithShape="0">
              <a:srgbClr val="333333">
                <a:alpha val="65000"/>
              </a:srgbClr>
            </a:outerShdw>
          </a:effectLst>
        </p:spPr>
      </p:pic>
      <p:grpSp>
        <p:nvGrpSpPr>
          <p:cNvPr id="6" name="Grupare 5">
            <a:extLst>
              <a:ext uri="{FF2B5EF4-FFF2-40B4-BE49-F238E27FC236}">
                <a16:creationId xmlns:a16="http://schemas.microsoft.com/office/drawing/2014/main" id="{DEAA1F8D-1B79-4162-BCF7-E5698892BA33}"/>
              </a:ext>
            </a:extLst>
          </p:cNvPr>
          <p:cNvGrpSpPr/>
          <p:nvPr/>
        </p:nvGrpSpPr>
        <p:grpSpPr>
          <a:xfrm>
            <a:off x="7383043" y="1501908"/>
            <a:ext cx="4316149" cy="2600423"/>
            <a:chOff x="7613780" y="1467724"/>
            <a:chExt cx="4316149" cy="2600423"/>
          </a:xfrm>
        </p:grpSpPr>
        <p:sp>
          <p:nvSpPr>
            <p:cNvPr id="4" name="Acoladă dreapta 3">
              <a:extLst>
                <a:ext uri="{FF2B5EF4-FFF2-40B4-BE49-F238E27FC236}">
                  <a16:creationId xmlns:a16="http://schemas.microsoft.com/office/drawing/2014/main" id="{E45CE383-012E-412C-AF9F-BF694E3A6A5A}"/>
                </a:ext>
              </a:extLst>
            </p:cNvPr>
            <p:cNvSpPr/>
            <p:nvPr/>
          </p:nvSpPr>
          <p:spPr>
            <a:xfrm>
              <a:off x="7613780" y="1854437"/>
              <a:ext cx="485191" cy="221371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p>
          </p:txBody>
        </p:sp>
        <p:sp>
          <p:nvSpPr>
            <p:cNvPr id="5" name="Balon text: dreptunghi 4">
              <a:extLst>
                <a:ext uri="{FF2B5EF4-FFF2-40B4-BE49-F238E27FC236}">
                  <a16:creationId xmlns:a16="http://schemas.microsoft.com/office/drawing/2014/main" id="{8024878A-1B7C-4DEE-BCE4-12C17429ADAA}"/>
                </a:ext>
              </a:extLst>
            </p:cNvPr>
            <p:cNvSpPr/>
            <p:nvPr/>
          </p:nvSpPr>
          <p:spPr>
            <a:xfrm>
              <a:off x="8098971" y="1467724"/>
              <a:ext cx="3830958" cy="386713"/>
            </a:xfrm>
            <a:prstGeom prst="wedgeRectCallout">
              <a:avLst>
                <a:gd name="adj1" fmla="val -49832"/>
                <a:gd name="adj2" fmla="val 351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Protocol de codare</a:t>
              </a:r>
            </a:p>
          </p:txBody>
        </p:sp>
      </p:grpSp>
    </p:spTree>
    <p:extLst>
      <p:ext uri="{BB962C8B-B14F-4D97-AF65-F5344CB8AC3E}">
        <p14:creationId xmlns:p14="http://schemas.microsoft.com/office/powerpoint/2010/main" val="7660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par>
                                <p:cTn id="24" presetID="45"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000"/>
                                        <p:tgtEl>
                                          <p:spTgt spid="3"/>
                                        </p:tgtEl>
                                      </p:cBhvr>
                                    </p:animEffect>
                                    <p:anim calcmode="lin" valueType="num">
                                      <p:cBhvr>
                                        <p:cTn id="27" dur="2000" fill="hold"/>
                                        <p:tgtEl>
                                          <p:spTgt spid="3"/>
                                        </p:tgtEl>
                                        <p:attrNameLst>
                                          <p:attrName>ppt_w</p:attrName>
                                        </p:attrNameLst>
                                      </p:cBhvr>
                                      <p:tavLst>
                                        <p:tav tm="0" fmla="#ppt_w*sin(2.5*pi*$)">
                                          <p:val>
                                            <p:fltVal val="0"/>
                                          </p:val>
                                        </p:tav>
                                        <p:tav tm="100000">
                                          <p:val>
                                            <p:fltVal val="1"/>
                                          </p:val>
                                        </p:tav>
                                      </p:tavLst>
                                    </p:anim>
                                    <p:anim calcmode="lin" valueType="num">
                                      <p:cBhvr>
                                        <p:cTn id="28"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 calcmode="lin" valueType="num">
                                      <p:cBhvr>
                                        <p:cTn id="33"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4">
                                            <p:txEl>
                                              <p:pRg st="3" end="3"/>
                                            </p:txEl>
                                          </p:spTgt>
                                        </p:tgtEl>
                                      </p:cBhvr>
                                    </p:animEffect>
                                  </p:childTnLst>
                                </p:cTn>
                              </p:par>
                              <p:par>
                                <p:cTn id="36" presetID="45"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000"/>
                                        <p:tgtEl>
                                          <p:spTgt spid="6"/>
                                        </p:tgtEl>
                                      </p:cBhvr>
                                    </p:animEffect>
                                    <p:anim calcmode="lin" valueType="num">
                                      <p:cBhvr>
                                        <p:cTn id="39" dur="2000" fill="hold"/>
                                        <p:tgtEl>
                                          <p:spTgt spid="6"/>
                                        </p:tgtEl>
                                        <p:attrNameLst>
                                          <p:attrName>ppt_w</p:attrName>
                                        </p:attrNameLst>
                                      </p:cBhvr>
                                      <p:tavLst>
                                        <p:tav tm="0" fmla="#ppt_w*sin(2.5*pi*$)">
                                          <p:val>
                                            <p:fltVal val="0"/>
                                          </p:val>
                                        </p:tav>
                                        <p:tav tm="100000">
                                          <p:val>
                                            <p:fltVal val="1"/>
                                          </p:val>
                                        </p:tav>
                                      </p:tavLst>
                                    </p:anim>
                                    <p:anim calcmode="lin" valueType="num">
                                      <p:cBhvr>
                                        <p:cTn id="40"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xEl>
                                              <p:pRg st="4" end="4"/>
                                            </p:txEl>
                                          </p:spTgt>
                                        </p:tgtEl>
                                        <p:attrNameLst>
                                          <p:attrName>style.visibility</p:attrName>
                                        </p:attrNameLst>
                                      </p:cBhvr>
                                      <p:to>
                                        <p:strVal val="visible"/>
                                      </p:to>
                                    </p:set>
                                    <p:anim calcmode="lin" valueType="num">
                                      <p:cBhvr>
                                        <p:cTn id="4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1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4">
                                            <p:txEl>
                                              <p:pRg st="5" end="5"/>
                                            </p:txEl>
                                          </p:spTgt>
                                        </p:tgtEl>
                                        <p:attrNameLst>
                                          <p:attrName>style.visibility</p:attrName>
                                        </p:attrNameLst>
                                      </p:cBhvr>
                                      <p:to>
                                        <p:strVal val="visible"/>
                                      </p:to>
                                    </p:set>
                                    <p:anim calcmode="lin" valueType="num">
                                      <p:cBhvr>
                                        <p:cTn id="5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14">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anim calcmode="lin" valueType="num">
                                      <p:cBhvr>
                                        <p:cTn id="5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1" dur="500"/>
                                        <p:tgtEl>
                                          <p:spTgt spid="14">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7" end="7"/>
                                            </p:txEl>
                                          </p:spTgt>
                                        </p:tgtEl>
                                        <p:attrNameLst>
                                          <p:attrName>style.visibility</p:attrName>
                                        </p:attrNameLst>
                                      </p:cBhvr>
                                      <p:to>
                                        <p:strVal val="visible"/>
                                      </p:to>
                                    </p:set>
                                    <p:anim calcmode="lin" valueType="num">
                                      <p:cBhvr>
                                        <p:cTn id="6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8" dur="500"/>
                                        <p:tgtEl>
                                          <p:spTgt spid="14">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8" end="8"/>
                                            </p:txEl>
                                          </p:spTgt>
                                        </p:tgtEl>
                                        <p:attrNameLst>
                                          <p:attrName>style.visibility</p:attrName>
                                        </p:attrNameLst>
                                      </p:cBhvr>
                                      <p:to>
                                        <p:strVal val="visible"/>
                                      </p:to>
                                    </p:set>
                                    <p:anim calcmode="lin" valueType="num">
                                      <p:cBhvr>
                                        <p:cTn id="73"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5"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2 – Codarea studiilor</a:t>
            </a:r>
          </a:p>
        </p:txBody>
      </p:sp>
      <p:sp>
        <p:nvSpPr>
          <p:cNvPr id="14" name="Substituent conținut 13"/>
          <p:cNvSpPr>
            <a:spLocks noGrp="1"/>
          </p:cNvSpPr>
          <p:nvPr>
            <p:ph idx="1"/>
          </p:nvPr>
        </p:nvSpPr>
        <p:spPr>
          <a:xfrm>
            <a:off x="118871" y="1467724"/>
            <a:ext cx="7168337" cy="5298836"/>
          </a:xfrm>
        </p:spPr>
        <p:txBody>
          <a:bodyPr rtlCol="0">
            <a:normAutofit fontScale="92500" lnSpcReduction="20000"/>
          </a:bodyPr>
          <a:lstStyle/>
          <a:p>
            <a:pPr algn="just"/>
            <a:r>
              <a:rPr lang="ro-RO" b="1" dirty="0"/>
              <a:t>Caracteristicile lotului de cercetare</a:t>
            </a:r>
          </a:p>
          <a:p>
            <a:pPr lvl="1" algn="just"/>
            <a:r>
              <a:rPr lang="ro-RO" dirty="0"/>
              <a:t>Înregistrarea </a:t>
            </a:r>
            <a:r>
              <a:rPr lang="ro-RO" i="1" dirty="0"/>
              <a:t>datelor demografice</a:t>
            </a:r>
            <a:r>
              <a:rPr lang="ro-RO" dirty="0"/>
              <a:t> și a </a:t>
            </a:r>
            <a:r>
              <a:rPr lang="ro-RO" i="1" dirty="0"/>
              <a:t>procedurii de construire a lotului de cercetare</a:t>
            </a:r>
          </a:p>
          <a:p>
            <a:pPr lvl="1" algn="just"/>
            <a:r>
              <a:rPr lang="ro-RO" i="1" dirty="0"/>
              <a:t>Date demografice: </a:t>
            </a:r>
            <a:r>
              <a:rPr lang="ro-RO" dirty="0"/>
              <a:t>volumul lotului de cercetare utilizat în analiză, media de vârstă a participanților, genul biologic. nivelul educațional, statusul socio-economic, rasa, etnia etc.</a:t>
            </a:r>
          </a:p>
          <a:p>
            <a:pPr lvl="1" algn="just"/>
            <a:r>
              <a:rPr lang="ro-RO" i="1" dirty="0"/>
              <a:t>Procedura de construire a lotului de cercetare</a:t>
            </a:r>
            <a:r>
              <a:rPr lang="ro-RO" dirty="0"/>
              <a:t>: reprezentativitatea, populația țintă, zona sau țara etc.</a:t>
            </a:r>
          </a:p>
          <a:p>
            <a:pPr algn="just"/>
            <a:r>
              <a:rPr lang="ro-RO" b="1" dirty="0"/>
              <a:t>Caracteristicile de măsurare</a:t>
            </a:r>
          </a:p>
          <a:p>
            <a:pPr lvl="1" algn="just"/>
            <a:r>
              <a:rPr lang="ro-RO" i="1" dirty="0"/>
              <a:t>Sursele de informații</a:t>
            </a:r>
            <a:r>
              <a:rPr lang="ro-RO" dirty="0"/>
              <a:t>: chestionare, teste, interviuri, convorbiri, analiză de documente, observații etc.</a:t>
            </a:r>
          </a:p>
          <a:p>
            <a:pPr lvl="1" algn="just"/>
            <a:r>
              <a:rPr lang="ro-RO" i="1" dirty="0"/>
              <a:t>Felul în care s-a efectuat măsurarea</a:t>
            </a:r>
            <a:r>
              <a:rPr lang="ro-RO" dirty="0"/>
              <a:t>: standardizată, nestandardizată, observație participativă, ascunsă, întrebări deschide, închise, performanță, cu timp limitat etc. </a:t>
            </a:r>
          </a:p>
          <a:p>
            <a:pPr lvl="1" algn="just"/>
            <a:r>
              <a:rPr lang="ro-RO" i="1" dirty="0"/>
              <a:t>Metode speciale</a:t>
            </a:r>
            <a:r>
              <a:rPr lang="ro-RO" dirty="0"/>
              <a:t>: formele originale ale testelor, formele traduse, dacă s-au raportat proprietățile metrice etc.</a:t>
            </a:r>
          </a:p>
          <a:p>
            <a:pPr algn="just"/>
            <a:r>
              <a:rPr lang="ro-RO" b="1" dirty="0"/>
              <a:t>Caracteristicile design-ului</a:t>
            </a:r>
          </a:p>
          <a:p>
            <a:pPr lvl="1" algn="just"/>
            <a:r>
              <a:rPr lang="ro-RO" dirty="0"/>
              <a:t>Ce tip de design de cercetare s-a utilizat, dacă au fost planuri experimentale cu sau fără grup de control, planuri cvasi-experimentale, etc.</a:t>
            </a:r>
          </a:p>
          <a:p>
            <a:pPr algn="just"/>
            <a:r>
              <a:rPr lang="ro-RO" b="1" dirty="0"/>
              <a:t>Caracteristicile sursei lucrărilor</a:t>
            </a:r>
          </a:p>
          <a:p>
            <a:pPr lvl="1" algn="just"/>
            <a:r>
              <a:rPr lang="ro-RO" dirty="0"/>
              <a:t>Anul publicării sau al prezentării, tipul sursei (jurnal, conferință, disertație etc.) și dacă cercetarea a fost sau nu finanțată.</a:t>
            </a:r>
          </a:p>
        </p:txBody>
      </p:sp>
      <p:pic>
        <p:nvPicPr>
          <p:cNvPr id="8" name="Imagine 7">
            <a:extLst>
              <a:ext uri="{FF2B5EF4-FFF2-40B4-BE49-F238E27FC236}">
                <a16:creationId xmlns:a16="http://schemas.microsoft.com/office/drawing/2014/main" id="{4F18C1A2-EAA9-48CB-A7C0-1A91F67CF372}"/>
              </a:ext>
            </a:extLst>
          </p:cNvPr>
          <p:cNvPicPr>
            <a:picLocks noChangeAspect="1"/>
          </p:cNvPicPr>
          <p:nvPr/>
        </p:nvPicPr>
        <p:blipFill>
          <a:blip r:embed="rId3"/>
          <a:stretch>
            <a:fillRect/>
          </a:stretch>
        </p:blipFill>
        <p:spPr>
          <a:xfrm>
            <a:off x="7467599" y="1890634"/>
            <a:ext cx="4605529" cy="2022568"/>
          </a:xfrm>
          <a:prstGeom prst="rect">
            <a:avLst/>
          </a:prstGeom>
          <a:ln>
            <a:noFill/>
          </a:ln>
          <a:effectLst>
            <a:outerShdw blurRad="292100" dist="139700" dir="2700000" algn="tl" rotWithShape="0">
              <a:srgbClr val="333333">
                <a:alpha val="65000"/>
              </a:srgbClr>
            </a:outerShdw>
          </a:effectLst>
        </p:spPr>
      </p:pic>
      <p:pic>
        <p:nvPicPr>
          <p:cNvPr id="10" name="Imagine 9">
            <a:extLst>
              <a:ext uri="{FF2B5EF4-FFF2-40B4-BE49-F238E27FC236}">
                <a16:creationId xmlns:a16="http://schemas.microsoft.com/office/drawing/2014/main" id="{984F293B-C72C-456B-8CDD-EBB905D5C16C}"/>
              </a:ext>
            </a:extLst>
          </p:cNvPr>
          <p:cNvPicPr>
            <a:picLocks noChangeAspect="1"/>
          </p:cNvPicPr>
          <p:nvPr/>
        </p:nvPicPr>
        <p:blipFill>
          <a:blip r:embed="rId4"/>
          <a:stretch>
            <a:fillRect/>
          </a:stretch>
        </p:blipFill>
        <p:spPr>
          <a:xfrm>
            <a:off x="7467600" y="4623054"/>
            <a:ext cx="4605529" cy="1710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826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par>
                                <p:cTn id="10" presetID="45"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p:cTn id="1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p:cTn id="26"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 calcmode="lin" valueType="num">
                                      <p:cBhvr>
                                        <p:cTn id="33"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 calcmode="lin" valueType="num">
                                      <p:cBhvr>
                                        <p:cTn id="4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5" end="5"/>
                                            </p:txEl>
                                          </p:spTgt>
                                        </p:tgtEl>
                                        <p:attrNameLst>
                                          <p:attrName>style.visibility</p:attrName>
                                        </p:attrNameLst>
                                      </p:cBhvr>
                                      <p:to>
                                        <p:strVal val="visible"/>
                                      </p:to>
                                    </p:set>
                                    <p:anim calcmode="lin" valueType="num">
                                      <p:cBhvr>
                                        <p:cTn id="47"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4">
                                            <p:txEl>
                                              <p:pRg st="6" end="6"/>
                                            </p:txEl>
                                          </p:spTgt>
                                        </p:tgtEl>
                                        <p:attrNameLst>
                                          <p:attrName>style.visibility</p:attrName>
                                        </p:attrNameLst>
                                      </p:cBhvr>
                                      <p:to>
                                        <p:strVal val="visible"/>
                                      </p:to>
                                    </p:set>
                                    <p:anim calcmode="lin" valueType="num">
                                      <p:cBhvr>
                                        <p:cTn id="54"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xEl>
                                              <p:pRg st="7" end="7"/>
                                            </p:txEl>
                                          </p:spTgt>
                                        </p:tgtEl>
                                        <p:attrNameLst>
                                          <p:attrName>style.visibility</p:attrName>
                                        </p:attrNameLst>
                                      </p:cBhvr>
                                      <p:to>
                                        <p:strVal val="visible"/>
                                      </p:to>
                                    </p:set>
                                    <p:anim calcmode="lin" valueType="num">
                                      <p:cBhvr>
                                        <p:cTn id="61"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1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4">
                                            <p:txEl>
                                              <p:pRg st="8" end="8"/>
                                            </p:txEl>
                                          </p:spTgt>
                                        </p:tgtEl>
                                        <p:attrNameLst>
                                          <p:attrName>style.visibility</p:attrName>
                                        </p:attrNameLst>
                                      </p:cBhvr>
                                      <p:to>
                                        <p:strVal val="visible"/>
                                      </p:to>
                                    </p:set>
                                    <p:anim calcmode="lin" valueType="num">
                                      <p:cBhvr>
                                        <p:cTn id="68"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14">
                                            <p:txEl>
                                              <p:pRg st="8" end="8"/>
                                            </p:txEl>
                                          </p:spTgt>
                                        </p:tgtEl>
                                      </p:cBhvr>
                                    </p:animEffect>
                                  </p:childTnLst>
                                </p:cTn>
                              </p:par>
                              <p:par>
                                <p:cTn id="71" presetID="45"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2000"/>
                                        <p:tgtEl>
                                          <p:spTgt spid="10"/>
                                        </p:tgtEl>
                                      </p:cBhvr>
                                    </p:animEffect>
                                    <p:anim calcmode="lin" valueType="num">
                                      <p:cBhvr>
                                        <p:cTn id="74" dur="2000" fill="hold"/>
                                        <p:tgtEl>
                                          <p:spTgt spid="10"/>
                                        </p:tgtEl>
                                        <p:attrNameLst>
                                          <p:attrName>ppt_w</p:attrName>
                                        </p:attrNameLst>
                                      </p:cBhvr>
                                      <p:tavLst>
                                        <p:tav tm="0" fmla="#ppt_w*sin(2.5*pi*$)">
                                          <p:val>
                                            <p:fltVal val="0"/>
                                          </p:val>
                                        </p:tav>
                                        <p:tav tm="100000">
                                          <p:val>
                                            <p:fltVal val="1"/>
                                          </p:val>
                                        </p:tav>
                                      </p:tavLst>
                                    </p:anim>
                                    <p:anim calcmode="lin" valueType="num">
                                      <p:cBhvr>
                                        <p:cTn id="75"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9" end="9"/>
                                            </p:txEl>
                                          </p:spTgt>
                                        </p:tgtEl>
                                        <p:attrNameLst>
                                          <p:attrName>style.visibility</p:attrName>
                                        </p:attrNameLst>
                                      </p:cBhvr>
                                      <p:to>
                                        <p:strVal val="visible"/>
                                      </p:to>
                                    </p:set>
                                    <p:anim calcmode="lin" valueType="num">
                                      <p:cBhvr>
                                        <p:cTn id="80"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82" dur="500"/>
                                        <p:tgtEl>
                                          <p:spTgt spid="14">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4">
                                            <p:txEl>
                                              <p:pRg st="10" end="10"/>
                                            </p:txEl>
                                          </p:spTgt>
                                        </p:tgtEl>
                                        <p:attrNameLst>
                                          <p:attrName>style.visibility</p:attrName>
                                        </p:attrNameLst>
                                      </p:cBhvr>
                                      <p:to>
                                        <p:strVal val="visible"/>
                                      </p:to>
                                    </p:set>
                                    <p:anim calcmode="lin" valueType="num">
                                      <p:cBhvr>
                                        <p:cTn id="87"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88"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89" dur="500"/>
                                        <p:tgtEl>
                                          <p:spTgt spid="14">
                                            <p:txEl>
                                              <p:pRg st="10" end="1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4">
                                            <p:txEl>
                                              <p:pRg st="11" end="11"/>
                                            </p:txEl>
                                          </p:spTgt>
                                        </p:tgtEl>
                                        <p:attrNameLst>
                                          <p:attrName>style.visibility</p:attrName>
                                        </p:attrNameLst>
                                      </p:cBhvr>
                                      <p:to>
                                        <p:strVal val="visible"/>
                                      </p:to>
                                    </p:set>
                                    <p:anim calcmode="lin" valueType="num">
                                      <p:cBhvr>
                                        <p:cTn id="94"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95"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96"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2 – Codarea studiilor</a:t>
            </a:r>
          </a:p>
        </p:txBody>
      </p:sp>
      <p:sp>
        <p:nvSpPr>
          <p:cNvPr id="14" name="Substituent conținut 13"/>
          <p:cNvSpPr>
            <a:spLocks noGrp="1"/>
          </p:cNvSpPr>
          <p:nvPr>
            <p:ph idx="1"/>
          </p:nvPr>
        </p:nvSpPr>
        <p:spPr>
          <a:xfrm>
            <a:off x="118871" y="1467724"/>
            <a:ext cx="11823193" cy="2290460"/>
          </a:xfrm>
        </p:spPr>
        <p:txBody>
          <a:bodyPr rtlCol="0">
            <a:normAutofit fontScale="85000" lnSpcReduction="20000"/>
          </a:bodyPr>
          <a:lstStyle/>
          <a:p>
            <a:pPr algn="just"/>
            <a:r>
              <a:rPr lang="ro-RO" b="1" dirty="0"/>
              <a:t>Caracteristicile calității studiilor</a:t>
            </a:r>
          </a:p>
          <a:p>
            <a:pPr lvl="1" algn="just"/>
            <a:r>
              <a:rPr lang="ro-RO" i="1" dirty="0"/>
              <a:t>Validitatea internă</a:t>
            </a:r>
            <a:r>
              <a:rPr lang="ro-RO" dirty="0"/>
              <a:t>, </a:t>
            </a:r>
            <a:r>
              <a:rPr lang="ro-RO" i="1" dirty="0"/>
              <a:t>validitatea externă</a:t>
            </a:r>
            <a:r>
              <a:rPr lang="ro-RO" dirty="0"/>
              <a:t> și </a:t>
            </a:r>
            <a:r>
              <a:rPr lang="ro-RO" i="1" dirty="0"/>
              <a:t>validitatea constructului măsurat</a:t>
            </a:r>
            <a:r>
              <a:rPr lang="ro-RO" dirty="0"/>
              <a:t> - pot fi tratate drept </a:t>
            </a:r>
            <a:r>
              <a:rPr lang="ro-RO" b="1" dirty="0"/>
              <a:t>criterii de includere/excludere</a:t>
            </a:r>
            <a:r>
              <a:rPr lang="ro-RO" dirty="0"/>
              <a:t> sau </a:t>
            </a:r>
            <a:r>
              <a:rPr lang="ro-RO" b="1" dirty="0"/>
              <a:t>drept moderatori</a:t>
            </a:r>
            <a:r>
              <a:rPr lang="ro-RO" dirty="0"/>
              <a:t>, ori combinații între acestea.</a:t>
            </a:r>
          </a:p>
          <a:p>
            <a:pPr lvl="1" algn="just"/>
            <a:r>
              <a:rPr lang="ro-RO" b="1" dirty="0"/>
              <a:t>Validitatea constructului</a:t>
            </a:r>
            <a:r>
              <a:rPr lang="ro-RO" dirty="0"/>
              <a:t> ține de proprietățile de măsurare, mai exact de modul în care instrumentul de măsură chiar măsoară constructul teoretic, cea mai comună reprezentare a acestui concept fiind realizată prin indicatori ai validității </a:t>
            </a:r>
            <a:r>
              <a:rPr lang="ro-RO" b="1" dirty="0"/>
              <a:t>convergente</a:t>
            </a:r>
            <a:r>
              <a:rPr lang="ro-RO" dirty="0"/>
              <a:t> și </a:t>
            </a:r>
            <a:r>
              <a:rPr lang="ro-RO" b="1" dirty="0"/>
              <a:t>discriminate</a:t>
            </a:r>
            <a:r>
              <a:rPr lang="ro-RO" dirty="0"/>
              <a:t> sau de </a:t>
            </a:r>
            <a:r>
              <a:rPr lang="ro-RO" b="1" dirty="0"/>
              <a:t>testul de potrivire </a:t>
            </a:r>
            <a:r>
              <a:rPr lang="ro-RO" dirty="0"/>
              <a:t>al unui model de analiză factorială confirmatorie.</a:t>
            </a:r>
          </a:p>
          <a:p>
            <a:pPr lvl="1" algn="just"/>
            <a:r>
              <a:rPr lang="ro-RO" b="1" dirty="0"/>
              <a:t>Validitatea internă</a:t>
            </a:r>
            <a:r>
              <a:rPr lang="ro-RO" dirty="0"/>
              <a:t> a studiilor are în vedere gradul în care planul de cercetare permite sau nu permite efectuarea unor inferențe de cauzalitate probabilistică – designul utilizat, precedența temporară a cauzei, prezența grupului de control, design în orb sau în dublu orb.</a:t>
            </a:r>
          </a:p>
          <a:p>
            <a:pPr lvl="1" algn="just"/>
            <a:r>
              <a:rPr lang="ro-RO" b="1" dirty="0"/>
              <a:t>Validitatea externă</a:t>
            </a:r>
            <a:r>
              <a:rPr lang="ro-RO" dirty="0"/>
              <a:t> are în vedere generalizarea, măsura în care rezultatele pot fi extinse la alte eșantioane extrase din aceeași populație – reprezentativitatea. Validitatea externă a unei cercetări meta-analitice va fi </a:t>
            </a:r>
            <a:r>
              <a:rPr lang="ro-RO" b="1" dirty="0"/>
              <a:t>net superioară </a:t>
            </a:r>
            <a:r>
              <a:rPr lang="ro-RO" dirty="0"/>
              <a:t>validității externe a oricărui studiu individual</a:t>
            </a:r>
          </a:p>
          <a:p>
            <a:pPr lvl="1" algn="just"/>
            <a:endParaRPr lang="ro-RO" dirty="0"/>
          </a:p>
        </p:txBody>
      </p:sp>
      <p:pic>
        <p:nvPicPr>
          <p:cNvPr id="3" name="Imagine 2">
            <a:extLst>
              <a:ext uri="{FF2B5EF4-FFF2-40B4-BE49-F238E27FC236}">
                <a16:creationId xmlns:a16="http://schemas.microsoft.com/office/drawing/2014/main" id="{F920D540-6F73-4EB6-A3DF-E7FF6E76CD50}"/>
              </a:ext>
            </a:extLst>
          </p:cNvPr>
          <p:cNvPicPr>
            <a:picLocks noChangeAspect="1"/>
          </p:cNvPicPr>
          <p:nvPr/>
        </p:nvPicPr>
        <p:blipFill>
          <a:blip r:embed="rId3"/>
          <a:stretch>
            <a:fillRect/>
          </a:stretch>
        </p:blipFill>
        <p:spPr>
          <a:xfrm>
            <a:off x="128396" y="3566317"/>
            <a:ext cx="6548629" cy="1469179"/>
          </a:xfrm>
          <a:prstGeom prst="rect">
            <a:avLst/>
          </a:prstGeom>
          <a:ln>
            <a:noFill/>
          </a:ln>
          <a:effectLst>
            <a:outerShdw blurRad="292100" dist="139700" dir="2700000" algn="tl" rotWithShape="0">
              <a:srgbClr val="333333">
                <a:alpha val="65000"/>
              </a:srgbClr>
            </a:outerShdw>
          </a:effectLst>
        </p:spPr>
      </p:pic>
      <p:pic>
        <p:nvPicPr>
          <p:cNvPr id="5" name="Imagine 4">
            <a:extLst>
              <a:ext uri="{FF2B5EF4-FFF2-40B4-BE49-F238E27FC236}">
                <a16:creationId xmlns:a16="http://schemas.microsoft.com/office/drawing/2014/main" id="{71731494-A954-48A9-809E-36BF2650E4B3}"/>
              </a:ext>
            </a:extLst>
          </p:cNvPr>
          <p:cNvPicPr>
            <a:picLocks noChangeAspect="1"/>
          </p:cNvPicPr>
          <p:nvPr/>
        </p:nvPicPr>
        <p:blipFill>
          <a:blip r:embed="rId4"/>
          <a:stretch>
            <a:fillRect/>
          </a:stretch>
        </p:blipFill>
        <p:spPr>
          <a:xfrm>
            <a:off x="5122164" y="5155065"/>
            <a:ext cx="6917436" cy="1560060"/>
          </a:xfrm>
          <a:prstGeom prst="rect">
            <a:avLst/>
          </a:prstGeom>
          <a:ln>
            <a:noFill/>
          </a:ln>
          <a:effectLst>
            <a:outerShdw blurRad="292100" dist="139700" dir="2700000" algn="tl" rotWithShape="0">
              <a:srgbClr val="333333">
                <a:alpha val="65000"/>
              </a:srgbClr>
            </a:outerShdw>
          </a:effectLst>
        </p:spPr>
      </p:pic>
      <p:sp>
        <p:nvSpPr>
          <p:cNvPr id="6" name="Balon text: dreptunghi cu colțuri rotunjite 5">
            <a:extLst>
              <a:ext uri="{FF2B5EF4-FFF2-40B4-BE49-F238E27FC236}">
                <a16:creationId xmlns:a16="http://schemas.microsoft.com/office/drawing/2014/main" id="{E6AFFD3A-D3FF-4687-A0F8-F6D083F047EC}"/>
              </a:ext>
            </a:extLst>
          </p:cNvPr>
          <p:cNvSpPr/>
          <p:nvPr/>
        </p:nvSpPr>
        <p:spPr>
          <a:xfrm>
            <a:off x="7787068" y="3967150"/>
            <a:ext cx="3758184" cy="667512"/>
          </a:xfrm>
          <a:prstGeom prst="wedgeRoundRectCallout">
            <a:avLst>
              <a:gd name="adj1" fmla="val -78254"/>
              <a:gd name="adj2" fmla="val 90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Se completează direct cu indicatorii mărimii efectului</a:t>
            </a:r>
          </a:p>
        </p:txBody>
      </p:sp>
      <p:sp>
        <p:nvSpPr>
          <p:cNvPr id="9" name="Balon text: dreptunghi cu colțuri rotunjite 8">
            <a:extLst>
              <a:ext uri="{FF2B5EF4-FFF2-40B4-BE49-F238E27FC236}">
                <a16:creationId xmlns:a16="http://schemas.microsoft.com/office/drawing/2014/main" id="{263C58F2-194F-4EB7-A09E-087628C14CCD}"/>
              </a:ext>
            </a:extLst>
          </p:cNvPr>
          <p:cNvSpPr/>
          <p:nvPr/>
        </p:nvSpPr>
        <p:spPr>
          <a:xfrm>
            <a:off x="298132" y="5367892"/>
            <a:ext cx="3758184" cy="977769"/>
          </a:xfrm>
          <a:prstGeom prst="wedgeRoundRectCallout">
            <a:avLst>
              <a:gd name="adj1" fmla="val 75761"/>
              <a:gd name="adj2" fmla="val 137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Se completează cu informații necesare calculului mărimii efectului</a:t>
            </a:r>
          </a:p>
        </p:txBody>
      </p:sp>
    </p:spTree>
    <p:extLst>
      <p:ext uri="{BB962C8B-B14F-4D97-AF65-F5344CB8AC3E}">
        <p14:creationId xmlns:p14="http://schemas.microsoft.com/office/powerpoint/2010/main" val="37440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2000"/>
                                        <p:tgtEl>
                                          <p:spTgt spid="3"/>
                                        </p:tgtEl>
                                      </p:cBhvr>
                                    </p:animEffect>
                                    <p:anim calcmode="lin" valueType="num">
                                      <p:cBhvr>
                                        <p:cTn id="43" dur="2000" fill="hold"/>
                                        <p:tgtEl>
                                          <p:spTgt spid="3"/>
                                        </p:tgtEl>
                                        <p:attrNameLst>
                                          <p:attrName>ppt_w</p:attrName>
                                        </p:attrNameLst>
                                      </p:cBhvr>
                                      <p:tavLst>
                                        <p:tav tm="0" fmla="#ppt_w*sin(2.5*pi*$)">
                                          <p:val>
                                            <p:fltVal val="0"/>
                                          </p:val>
                                        </p:tav>
                                        <p:tav tm="100000">
                                          <p:val>
                                            <p:fltVal val="1"/>
                                          </p:val>
                                        </p:tav>
                                      </p:tavLst>
                                    </p:anim>
                                    <p:anim calcmode="lin" valueType="num">
                                      <p:cBhvr>
                                        <p:cTn id="44" dur="2000" fill="hold"/>
                                        <p:tgtEl>
                                          <p:spTgt spid="3"/>
                                        </p:tgtEl>
                                        <p:attrNameLst>
                                          <p:attrName>ppt_h</p:attrName>
                                        </p:attrNameLst>
                                      </p:cBhvr>
                                      <p:tavLst>
                                        <p:tav tm="0">
                                          <p:val>
                                            <p:strVal val="#ppt_h"/>
                                          </p:val>
                                        </p:tav>
                                        <p:tav tm="100000">
                                          <p:val>
                                            <p:strVal val="#ppt_h"/>
                                          </p:val>
                                        </p:tav>
                                      </p:tavLst>
                                    </p:anim>
                                  </p:childTnLst>
                                </p:cTn>
                              </p:par>
                            </p:childTnLst>
                          </p:cTn>
                        </p:par>
                        <p:par>
                          <p:cTn id="45" fill="hold">
                            <p:stCondLst>
                              <p:cond delay="2000"/>
                            </p:stCondLst>
                            <p:childTnLst>
                              <p:par>
                                <p:cTn id="46" presetID="53" presetClass="entr" presetSubtype="16"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2000"/>
                                        <p:tgtEl>
                                          <p:spTgt spid="5"/>
                                        </p:tgtEl>
                                      </p:cBhvr>
                                    </p:animEffect>
                                    <p:anim calcmode="lin" valueType="num">
                                      <p:cBhvr>
                                        <p:cTn id="56" dur="2000" fill="hold"/>
                                        <p:tgtEl>
                                          <p:spTgt spid="5"/>
                                        </p:tgtEl>
                                        <p:attrNameLst>
                                          <p:attrName>ppt_w</p:attrName>
                                        </p:attrNameLst>
                                      </p:cBhvr>
                                      <p:tavLst>
                                        <p:tav tm="0" fmla="#ppt_w*sin(2.5*pi*$)">
                                          <p:val>
                                            <p:fltVal val="0"/>
                                          </p:val>
                                        </p:tav>
                                        <p:tav tm="100000">
                                          <p:val>
                                            <p:fltVal val="1"/>
                                          </p:val>
                                        </p:tav>
                                      </p:tavLst>
                                    </p:anim>
                                    <p:anim calcmode="lin" valueType="num">
                                      <p:cBhvr>
                                        <p:cTn id="57" dur="2000" fill="hold"/>
                                        <p:tgtEl>
                                          <p:spTgt spid="5"/>
                                        </p:tgtEl>
                                        <p:attrNameLst>
                                          <p:attrName>ppt_h</p:attrName>
                                        </p:attrNameLst>
                                      </p:cBhvr>
                                      <p:tavLst>
                                        <p:tav tm="0">
                                          <p:val>
                                            <p:strVal val="#ppt_h"/>
                                          </p:val>
                                        </p:tav>
                                        <p:tav tm="100000">
                                          <p:val>
                                            <p:strVal val="#ppt_h"/>
                                          </p:val>
                                        </p:tav>
                                      </p:tavLst>
                                    </p:anim>
                                  </p:childTnLst>
                                </p:cTn>
                              </p:par>
                            </p:childTnLst>
                          </p:cTn>
                        </p:par>
                        <p:par>
                          <p:cTn id="58" fill="hold">
                            <p:stCondLst>
                              <p:cond delay="2000"/>
                            </p:stCondLst>
                            <p:childTnLst>
                              <p:par>
                                <p:cTn id="59" presetID="53" presetClass="entr" presetSubtype="16"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2 – Codarea studiilor</a:t>
            </a:r>
          </a:p>
        </p:txBody>
      </p:sp>
      <p:sp>
        <p:nvSpPr>
          <p:cNvPr id="14" name="Substituent conținut 13"/>
          <p:cNvSpPr>
            <a:spLocks noGrp="1"/>
          </p:cNvSpPr>
          <p:nvPr>
            <p:ph idx="1"/>
          </p:nvPr>
        </p:nvSpPr>
        <p:spPr>
          <a:xfrm>
            <a:off x="118871" y="1728216"/>
            <a:ext cx="11667745" cy="5038344"/>
          </a:xfrm>
        </p:spPr>
        <p:txBody>
          <a:bodyPr rtlCol="0">
            <a:normAutofit/>
          </a:bodyPr>
          <a:lstStyle/>
          <a:p>
            <a:pPr algn="just"/>
            <a:r>
              <a:rPr lang="ro-RO" b="1" dirty="0">
                <a:effectLst>
                  <a:outerShdw blurRad="38100" dist="38100" dir="2700000" algn="tl">
                    <a:srgbClr val="000000">
                      <a:alpha val="43137"/>
                    </a:srgbClr>
                  </a:outerShdw>
                </a:effectLst>
              </a:rPr>
              <a:t>Criterii</a:t>
            </a:r>
            <a:r>
              <a:rPr lang="ro-RO" dirty="0"/>
              <a:t> ale rezultatului codării:</a:t>
            </a:r>
          </a:p>
          <a:p>
            <a:pPr lvl="1" algn="just"/>
            <a:r>
              <a:rPr lang="ro-RO" b="1" dirty="0"/>
              <a:t>Transparența</a:t>
            </a:r>
            <a:r>
              <a:rPr lang="ro-RO" dirty="0"/>
              <a:t> – criteriile și procedurile trebuie explicate în mod foarte clar - </a:t>
            </a:r>
            <a:r>
              <a:rPr lang="en-US" dirty="0"/>
              <a:t>low inference coding</a:t>
            </a:r>
            <a:r>
              <a:rPr lang="ro-RO" dirty="0"/>
              <a:t> vs. </a:t>
            </a:r>
            <a:r>
              <a:rPr lang="en-US" dirty="0"/>
              <a:t>high inference coding</a:t>
            </a:r>
            <a:endParaRPr lang="ro-RO" dirty="0"/>
          </a:p>
          <a:p>
            <a:pPr lvl="1" algn="just"/>
            <a:r>
              <a:rPr lang="ro-RO" b="1" dirty="0"/>
              <a:t>Fidelitatea</a:t>
            </a:r>
            <a:r>
              <a:rPr lang="ro-RO" dirty="0"/>
              <a:t> - obținerea acelorași rezultate dacă studiile ar fi codate de doi cercetători diferiți (</a:t>
            </a:r>
            <a:r>
              <a:rPr lang="ro-RO" b="1" dirty="0"/>
              <a:t>fidelitate inter-evaluatori</a:t>
            </a:r>
            <a:r>
              <a:rPr lang="ro-RO" dirty="0"/>
              <a:t>) și/sau obținerea acelorași rezultate dacă studiile ar fi codate de același evaluator, de două sau mai multe ori (</a:t>
            </a:r>
            <a:r>
              <a:rPr lang="ro-RO" b="1" dirty="0"/>
              <a:t>fidelitate intra-evaluator</a:t>
            </a:r>
            <a:r>
              <a:rPr lang="ro-RO" dirty="0"/>
              <a:t>).</a:t>
            </a:r>
          </a:p>
          <a:p>
            <a:pPr lvl="2" algn="just"/>
            <a:r>
              <a:rPr lang="ro-RO" b="1" dirty="0"/>
              <a:t>Fidelitatea inter-evaluatori</a:t>
            </a:r>
            <a:r>
              <a:rPr lang="ro-RO" dirty="0"/>
              <a:t> se poate testa în condițiile în care mai multe persoane sunt implicate în codarea studiilor (</a:t>
            </a:r>
            <a:r>
              <a:rPr lang="ro-RO" b="1" dirty="0"/>
              <a:t>nominale</a:t>
            </a:r>
            <a:r>
              <a:rPr lang="ro-RO" dirty="0"/>
              <a:t>: rata de acord, coeficientul de acord κ al lui Cohen, coeficientul de acord π al lui Scott, coeficientul α al lui </a:t>
            </a:r>
            <a:r>
              <a:rPr lang="ro-RO" dirty="0" err="1"/>
              <a:t>Krippendorff</a:t>
            </a:r>
            <a:r>
              <a:rPr lang="ro-RO" dirty="0"/>
              <a:t>, coeficientul κ generalizat al lui Fleiss; </a:t>
            </a:r>
            <a:r>
              <a:rPr lang="ro-RO" b="1" dirty="0"/>
              <a:t>ordinale:</a:t>
            </a:r>
            <a:r>
              <a:rPr lang="ro-RO" dirty="0"/>
              <a:t> κ ponderat al lui Cohen, coeficientul de corelație intra-clasă (ICC) al lui Fisher, coeficientul de concordantă W Kendall; </a:t>
            </a:r>
            <a:r>
              <a:rPr lang="ro-RO" b="1" dirty="0"/>
              <a:t>scalare: </a:t>
            </a:r>
            <a:r>
              <a:rPr lang="ro-RO" dirty="0"/>
              <a:t>coeficienții de corelație bivariată, coeficienții de corelație multiplă)</a:t>
            </a:r>
          </a:p>
          <a:p>
            <a:pPr lvl="2" algn="just"/>
            <a:r>
              <a:rPr lang="ro-RO" b="1" dirty="0"/>
              <a:t>Fidelitatea intra-evaluator</a:t>
            </a:r>
            <a:r>
              <a:rPr lang="ro-RO" dirty="0"/>
              <a:t> – permite și analiza felului în care evoluează codarea ca urmare a experienței primei codări în cazul în care intervalul de timp este foarte scurt</a:t>
            </a:r>
          </a:p>
          <a:p>
            <a:pPr lvl="1" algn="just"/>
            <a:r>
              <a:rPr lang="ro-RO" b="1" dirty="0"/>
              <a:t>Replicabilitatea</a:t>
            </a:r>
            <a:r>
              <a:rPr lang="ro-RO" dirty="0"/>
              <a:t> – fidelitatea codării este legată în mod organic de replicabilitate </a:t>
            </a:r>
          </a:p>
          <a:p>
            <a:pPr algn="just"/>
            <a:r>
              <a:rPr lang="ro-RO" dirty="0"/>
              <a:t>Atunci când se raportează datele privind transparența, replicabilitatea și fidelitatea codării, cea mai bună metodă o reprezintă </a:t>
            </a:r>
            <a:r>
              <a:rPr lang="ro-RO" b="1" dirty="0"/>
              <a:t>combinarea celor trei direcții de acord</a:t>
            </a:r>
            <a:r>
              <a:rPr lang="ro-RO" dirty="0"/>
              <a:t>: raportarea acordului inter-evaluatori dacă este posibil și raportarea acordului intra-evaluatori imediat după prima evaluare și la un interval de timp mai lung după prima evaluare (4-10 săptămâni).</a:t>
            </a:r>
          </a:p>
        </p:txBody>
      </p:sp>
    </p:spTree>
    <p:extLst>
      <p:ext uri="{BB962C8B-B14F-4D97-AF65-F5344CB8AC3E}">
        <p14:creationId xmlns:p14="http://schemas.microsoft.com/office/powerpoint/2010/main" val="171232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p:cTn id="4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ctrTitle"/>
          </p:nvPr>
        </p:nvSpPr>
        <p:spPr>
          <a:xfrm>
            <a:off x="1139083" y="2163907"/>
            <a:ext cx="10096500" cy="689231"/>
          </a:xfrm>
        </p:spPr>
        <p:txBody>
          <a:bodyPr rtlCol="0">
            <a:noAutofit/>
          </a:bodyPr>
          <a:lstStyle/>
          <a:p>
            <a:pPr rtl="0"/>
            <a:r>
              <a:rPr lang="ro-RO" sz="2400" b="1" dirty="0">
                <a:effectLst>
                  <a:outerShdw blurRad="38100" dist="38100" dir="2700000" algn="tl">
                    <a:srgbClr val="000000">
                      <a:alpha val="43137"/>
                    </a:srgbClr>
                  </a:outerShdw>
                </a:effectLst>
              </a:rPr>
              <a:t>Exercițiu </a:t>
            </a:r>
            <a:r>
              <a:rPr lang="ro-RO" sz="2400" dirty="0"/>
              <a:t>– Codarea caracteristicilor studiilor în R</a:t>
            </a:r>
          </a:p>
        </p:txBody>
      </p:sp>
      <p:sp>
        <p:nvSpPr>
          <p:cNvPr id="14" name="Substituent conținut 13"/>
          <p:cNvSpPr>
            <a:spLocks noGrp="1"/>
          </p:cNvSpPr>
          <p:nvPr>
            <p:ph type="subTitle" idx="1"/>
          </p:nvPr>
        </p:nvSpPr>
        <p:spPr>
          <a:xfrm>
            <a:off x="230736" y="2743201"/>
            <a:ext cx="7514232" cy="978407"/>
          </a:xfrm>
        </p:spPr>
        <p:txBody>
          <a:bodyPr rtlCol="0"/>
          <a:lstStyle/>
          <a:p>
            <a:pPr marL="342900" indent="-342900">
              <a:buAutoNum type="arabicPeriod"/>
            </a:pPr>
            <a:r>
              <a:rPr lang="ro-RO" dirty="0"/>
              <a:t>Crearea fișierului de sintaxă </a:t>
            </a:r>
            <a:r>
              <a:rPr lang="ro-RO" i="1" dirty="0"/>
              <a:t>„04 – Codarea </a:t>
            </a:r>
            <a:r>
              <a:rPr lang="ro-RO" i="1" dirty="0" err="1"/>
              <a:t>studiilor.R</a:t>
            </a:r>
            <a:r>
              <a:rPr lang="ro-RO" i="1" dirty="0"/>
              <a:t>”, </a:t>
            </a:r>
            <a:r>
              <a:rPr lang="ro-RO" dirty="0"/>
              <a:t>numele fișierelor respectând ID-urile din tabelul centralizator</a:t>
            </a:r>
          </a:p>
          <a:p>
            <a:pPr marL="342900" indent="-342900">
              <a:buAutoNum type="arabicPeriod"/>
            </a:pPr>
            <a:r>
              <a:rPr lang="ro-RO" dirty="0"/>
              <a:t>Pachete folosite: </a:t>
            </a:r>
            <a:r>
              <a:rPr lang="ro-RO" b="1" dirty="0"/>
              <a:t>„</a:t>
            </a:r>
            <a:r>
              <a:rPr lang="ro-RO" b="1" dirty="0" err="1"/>
              <a:t>dplyr</a:t>
            </a:r>
            <a:r>
              <a:rPr lang="ro-RO" b="1" dirty="0"/>
              <a:t>”.</a:t>
            </a:r>
          </a:p>
        </p:txBody>
      </p:sp>
      <p:pic>
        <p:nvPicPr>
          <p:cNvPr id="4" name="Imagine 3">
            <a:extLst>
              <a:ext uri="{FF2B5EF4-FFF2-40B4-BE49-F238E27FC236}">
                <a16:creationId xmlns:a16="http://schemas.microsoft.com/office/drawing/2014/main" id="{EEB5F92F-E3A5-4C4D-987B-223275DC02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1971" y="2743201"/>
            <a:ext cx="3202113" cy="1330243"/>
          </a:xfrm>
          <a:prstGeom prst="rect">
            <a:avLst/>
          </a:prstGeom>
          <a:ln>
            <a:noFill/>
          </a:ln>
          <a:effectLst>
            <a:outerShdw blurRad="292100" dist="139700" dir="2700000" algn="tl" rotWithShape="0">
              <a:srgbClr val="333333">
                <a:alpha val="65000"/>
              </a:srgbClr>
            </a:outerShdw>
          </a:effectLst>
        </p:spPr>
      </p:pic>
      <p:pic>
        <p:nvPicPr>
          <p:cNvPr id="3" name="Imagine 2">
            <a:extLst>
              <a:ext uri="{FF2B5EF4-FFF2-40B4-BE49-F238E27FC236}">
                <a16:creationId xmlns:a16="http://schemas.microsoft.com/office/drawing/2014/main" id="{99C2672E-95F5-441E-8F63-93947B7AF92C}"/>
              </a:ext>
            </a:extLst>
          </p:cNvPr>
          <p:cNvPicPr>
            <a:picLocks noChangeAspect="1"/>
          </p:cNvPicPr>
          <p:nvPr/>
        </p:nvPicPr>
        <p:blipFill>
          <a:blip r:embed="rId4"/>
          <a:stretch>
            <a:fillRect/>
          </a:stretch>
        </p:blipFill>
        <p:spPr>
          <a:xfrm>
            <a:off x="7876944" y="4208594"/>
            <a:ext cx="4191000" cy="2400300"/>
          </a:xfrm>
          <a:prstGeom prst="rect">
            <a:avLst/>
          </a:prstGeom>
          <a:ln>
            <a:noFill/>
          </a:ln>
          <a:effectLst>
            <a:outerShdw blurRad="292100" dist="139700" dir="2700000" algn="tl" rotWithShape="0">
              <a:srgbClr val="333333">
                <a:alpha val="65000"/>
              </a:srgbClr>
            </a:outerShdw>
          </a:effectLst>
        </p:spPr>
      </p:pic>
      <p:pic>
        <p:nvPicPr>
          <p:cNvPr id="6" name="Imagine 5">
            <a:extLst>
              <a:ext uri="{FF2B5EF4-FFF2-40B4-BE49-F238E27FC236}">
                <a16:creationId xmlns:a16="http://schemas.microsoft.com/office/drawing/2014/main" id="{A29583B2-2E20-4D7B-8DB1-92C44A841102}"/>
              </a:ext>
            </a:extLst>
          </p:cNvPr>
          <p:cNvPicPr>
            <a:picLocks noChangeAspect="1"/>
          </p:cNvPicPr>
          <p:nvPr/>
        </p:nvPicPr>
        <p:blipFill>
          <a:blip r:embed="rId5"/>
          <a:stretch>
            <a:fillRect/>
          </a:stretch>
        </p:blipFill>
        <p:spPr>
          <a:xfrm>
            <a:off x="230736" y="3856931"/>
            <a:ext cx="7475815" cy="2324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7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467724"/>
            <a:ext cx="7708393" cy="5298836"/>
          </a:xfrm>
        </p:spPr>
        <p:txBody>
          <a:bodyPr rtlCol="0">
            <a:normAutofit fontScale="70000" lnSpcReduction="20000"/>
          </a:bodyPr>
          <a:lstStyle/>
          <a:p>
            <a:pPr algn="just"/>
            <a:r>
              <a:rPr lang="ro-RO" b="1" i="1" dirty="0"/>
              <a:t>Mărimea efectului </a:t>
            </a:r>
            <a:r>
              <a:rPr lang="ro-RO" dirty="0"/>
              <a:t>– numitorul comun al meta-analizei</a:t>
            </a:r>
          </a:p>
          <a:p>
            <a:pPr algn="just"/>
            <a:r>
              <a:rPr lang="ro-RO" b="1" dirty="0">
                <a:effectLst>
                  <a:outerShdw blurRad="38100" dist="38100" dir="2700000" algn="tl">
                    <a:srgbClr val="000000">
                      <a:alpha val="43137"/>
                    </a:srgbClr>
                  </a:outerShdw>
                </a:effectLst>
              </a:rPr>
              <a:t>Cercetător I:</a:t>
            </a:r>
          </a:p>
          <a:p>
            <a:pPr marL="914400" lvl="2" indent="0">
              <a:buNone/>
            </a:pPr>
            <a:r>
              <a:rPr lang="ro-RO" b="1" dirty="0"/>
              <a:t>Femei:</a:t>
            </a:r>
            <a:r>
              <a:rPr lang="ro-RO" dirty="0"/>
              <a:t> 25, 14, 20, 19, 22, 25, 20, 26, 20, 20, 21, 22, 19, 23, 18, 20, 21, 20, 16.</a:t>
            </a:r>
          </a:p>
          <a:p>
            <a:pPr marL="914400" lvl="2" indent="0">
              <a:buNone/>
            </a:pPr>
            <a:r>
              <a:rPr lang="ro-RO" b="1" dirty="0"/>
              <a:t>Bărbați:</a:t>
            </a:r>
            <a:r>
              <a:rPr lang="ro-RO" dirty="0"/>
              <a:t> 16, 18, 16, 13, 24, 21, 18, 20, 21, 21, 17, 20, 24, 12, 17, 25, 17, 23, 19.</a:t>
            </a:r>
          </a:p>
          <a:p>
            <a:pPr marL="914400" lvl="2" indent="0">
              <a:buNone/>
            </a:pPr>
            <a:r>
              <a:rPr lang="ro-RO" i="1" dirty="0" err="1"/>
              <a:t>m</a:t>
            </a:r>
            <a:r>
              <a:rPr lang="ro-RO" i="1" baseline="-25000" dirty="0" err="1"/>
              <a:t>femei</a:t>
            </a:r>
            <a:r>
              <a:rPr lang="ro-RO" i="1" dirty="0"/>
              <a:t>=20.50 (</a:t>
            </a:r>
            <a:r>
              <a:rPr lang="ro-RO" i="1" dirty="0" err="1"/>
              <a:t>sd</a:t>
            </a:r>
            <a:r>
              <a:rPr lang="ro-RO" i="1" baseline="-25000" dirty="0" err="1"/>
              <a:t>femei</a:t>
            </a:r>
            <a:r>
              <a:rPr lang="ro-RO" i="1" dirty="0"/>
              <a:t>=2.95)</a:t>
            </a:r>
            <a:r>
              <a:rPr lang="ro-RO" dirty="0"/>
              <a:t>, </a:t>
            </a:r>
            <a:r>
              <a:rPr lang="ro-RO" i="1" dirty="0" err="1"/>
              <a:t>m</a:t>
            </a:r>
            <a:r>
              <a:rPr lang="ro-RO" i="1" baseline="-25000" dirty="0" err="1"/>
              <a:t>bărbați</a:t>
            </a:r>
            <a:r>
              <a:rPr lang="ro-RO" i="1" dirty="0"/>
              <a:t>=19.05 (</a:t>
            </a:r>
            <a:r>
              <a:rPr lang="ro-RO" i="1" dirty="0" err="1"/>
              <a:t>sd</a:t>
            </a:r>
            <a:r>
              <a:rPr lang="ro-RO" i="1" baseline="-25000" dirty="0" err="1"/>
              <a:t>bărbați</a:t>
            </a:r>
            <a:r>
              <a:rPr lang="ro-RO" i="1" dirty="0"/>
              <a:t>=3.59)</a:t>
            </a:r>
            <a:r>
              <a:rPr lang="ro-RO" dirty="0"/>
              <a:t>, </a:t>
            </a:r>
            <a:r>
              <a:rPr lang="ro-RO" i="1" dirty="0"/>
              <a:t>(t</a:t>
            </a:r>
            <a:r>
              <a:rPr lang="ro-RO" i="1" baseline="-25000" dirty="0"/>
              <a:t>(36)</a:t>
            </a:r>
            <a:r>
              <a:rPr lang="ro-RO" i="1" dirty="0"/>
              <a:t>=1.43, p=.16)</a:t>
            </a:r>
            <a:endParaRPr lang="ro-RO" dirty="0"/>
          </a:p>
          <a:p>
            <a:pPr algn="just"/>
            <a:r>
              <a:rPr lang="ro-RO" b="1" dirty="0">
                <a:effectLst>
                  <a:outerShdw blurRad="38100" dist="38100" dir="2700000" algn="tl">
                    <a:srgbClr val="000000">
                      <a:alpha val="43137"/>
                    </a:srgbClr>
                  </a:outerShdw>
                </a:effectLst>
              </a:rPr>
              <a:t>Cercetător II</a:t>
            </a:r>
          </a:p>
          <a:p>
            <a:pPr marL="914400" lvl="2" indent="0">
              <a:buNone/>
            </a:pPr>
            <a:r>
              <a:rPr lang="ro-RO" b="1" dirty="0"/>
              <a:t>Femei</a:t>
            </a:r>
            <a:r>
              <a:rPr lang="ro-RO" dirty="0"/>
              <a:t>: 14, 23, 21, 22, 25, 23, 19, 24, 25, 21, 20, 23, 23, 25, 22, 21, 22, 21, 19.</a:t>
            </a:r>
          </a:p>
          <a:p>
            <a:pPr marL="914400" lvl="2" indent="0">
              <a:buNone/>
            </a:pPr>
            <a:r>
              <a:rPr lang="ro-RO" b="1" dirty="0"/>
              <a:t>Bărbați</a:t>
            </a:r>
            <a:r>
              <a:rPr lang="ro-RO" dirty="0"/>
              <a:t>: 17, 18, 17, 17, 21, 24, 25, 16, 16, 16, 20, 22, 22, 18, 20, 19, 16, 23, 17.</a:t>
            </a:r>
          </a:p>
          <a:p>
            <a:pPr marL="914400" lvl="2" indent="0">
              <a:buNone/>
            </a:pPr>
            <a:r>
              <a:rPr lang="ro-RO" i="1" dirty="0" err="1"/>
              <a:t>m</a:t>
            </a:r>
            <a:r>
              <a:rPr lang="ro-RO" i="1" baseline="-25000" dirty="0" err="1"/>
              <a:t>femei</a:t>
            </a:r>
            <a:r>
              <a:rPr lang="ro-RO" i="1" dirty="0"/>
              <a:t>=21.70 (</a:t>
            </a:r>
            <a:r>
              <a:rPr lang="ro-RO" i="1" dirty="0" err="1"/>
              <a:t>sd</a:t>
            </a:r>
            <a:r>
              <a:rPr lang="ro-RO" i="1" baseline="-25000" dirty="0" err="1"/>
              <a:t>femei</a:t>
            </a:r>
            <a:r>
              <a:rPr lang="ro-RO" i="1" dirty="0"/>
              <a:t>=2.62)</a:t>
            </a:r>
            <a:r>
              <a:rPr lang="ro-RO" dirty="0"/>
              <a:t>, </a:t>
            </a:r>
            <a:r>
              <a:rPr lang="ro-RO" i="1" dirty="0" err="1"/>
              <a:t>m</a:t>
            </a:r>
            <a:r>
              <a:rPr lang="ro-RO" i="1" baseline="-25000" dirty="0" err="1"/>
              <a:t>bărbați</a:t>
            </a:r>
            <a:r>
              <a:rPr lang="ro-RO" i="1" dirty="0"/>
              <a:t>=19.15 (</a:t>
            </a:r>
            <a:r>
              <a:rPr lang="ro-RO" i="1" dirty="0" err="1"/>
              <a:t>sd</a:t>
            </a:r>
            <a:r>
              <a:rPr lang="ro-RO" i="1" baseline="-25000" dirty="0" err="1"/>
              <a:t>bărbați</a:t>
            </a:r>
            <a:r>
              <a:rPr lang="ro-RO" i="1" dirty="0"/>
              <a:t>=2.29), t</a:t>
            </a:r>
            <a:r>
              <a:rPr lang="ro-RO" i="1" baseline="-25000" dirty="0"/>
              <a:t>(36)</a:t>
            </a:r>
            <a:r>
              <a:rPr lang="ro-RO" i="1" dirty="0"/>
              <a:t>=2.85, p</a:t>
            </a:r>
            <a:r>
              <a:rPr lang="en-US" i="1" dirty="0"/>
              <a:t>&lt;</a:t>
            </a:r>
            <a:r>
              <a:rPr lang="ro-RO" i="1" dirty="0"/>
              <a:t>.01</a:t>
            </a:r>
            <a:r>
              <a:rPr lang="ro-RO" dirty="0"/>
              <a:t> </a:t>
            </a:r>
          </a:p>
          <a:p>
            <a:pPr algn="just"/>
            <a:r>
              <a:rPr lang="ro-RO" dirty="0"/>
              <a:t>Care dintre cei doi cercetători are dreptate atunci când gândim inferențial?</a:t>
            </a:r>
          </a:p>
          <a:p>
            <a:pPr algn="just"/>
            <a:r>
              <a:rPr lang="ro-RO" dirty="0"/>
              <a:t>Mărimea „p”-ului nu are nicio legătură cu magnitudinea efectului, compararea a două studii nu se face niciodată după cât de mare este „p”-ul fiecăruia</a:t>
            </a:r>
          </a:p>
          <a:p>
            <a:pPr algn="just"/>
            <a:r>
              <a:rPr lang="ro-RO" dirty="0"/>
              <a:t>Mărimea efectului nu este dată nici de valoarea testului t Student, ci de </a:t>
            </a:r>
            <a:r>
              <a:rPr lang="ro-RO" b="1" dirty="0"/>
              <a:t>diferența dintre cele două medii:</a:t>
            </a:r>
            <a:r>
              <a:rPr lang="ro-RO" dirty="0"/>
              <a:t> </a:t>
            </a:r>
            <a:r>
              <a:rPr lang="ro-RO" i="1" dirty="0"/>
              <a:t>20.50 – 19.05 = </a:t>
            </a:r>
            <a:r>
              <a:rPr lang="ro-RO" b="1" i="1" dirty="0"/>
              <a:t>1.45</a:t>
            </a:r>
            <a:r>
              <a:rPr lang="ro-RO" dirty="0"/>
              <a:t>, respectiv </a:t>
            </a:r>
            <a:r>
              <a:rPr lang="ro-RO" i="1" dirty="0"/>
              <a:t>21.70 – 19.15 = </a:t>
            </a:r>
            <a:r>
              <a:rPr lang="ro-RO" b="1" i="1" dirty="0"/>
              <a:t>2.55.</a:t>
            </a:r>
          </a:p>
          <a:p>
            <a:pPr algn="just"/>
            <a:r>
              <a:rPr lang="ro-RO" dirty="0"/>
              <a:t>Mărimile efectului trebuie raportate la abaterile standard ale celor două grupuri, termen cunoscut sub numele de </a:t>
            </a:r>
            <a:r>
              <a:rPr lang="en-US" i="1" dirty="0"/>
              <a:t>„pooled standard deviation”</a:t>
            </a:r>
            <a:r>
              <a:rPr lang="ro-RO" i="1" dirty="0"/>
              <a:t> -</a:t>
            </a:r>
            <a:r>
              <a:rPr lang="en-US" i="1" dirty="0"/>
              <a:t>&gt; d</a:t>
            </a:r>
            <a:r>
              <a:rPr lang="en-US" b="1" dirty="0"/>
              <a:t> Cohen, g Hedges</a:t>
            </a:r>
            <a:endParaRPr lang="ro-RO" b="1" dirty="0"/>
          </a:p>
          <a:p>
            <a:pPr algn="just"/>
            <a:r>
              <a:rPr lang="en-US" dirty="0"/>
              <a:t>P</a:t>
            </a:r>
            <a:r>
              <a:rPr lang="ro-RO" dirty="0"/>
              <a:t>rima medie </a:t>
            </a:r>
            <a:r>
              <a:rPr lang="ro-RO" b="1" dirty="0"/>
              <a:t>(m</a:t>
            </a:r>
            <a:r>
              <a:rPr lang="ro-RO" b="1" baseline="-25000" dirty="0"/>
              <a:t>1</a:t>
            </a:r>
            <a:r>
              <a:rPr lang="ro-RO" b="1" dirty="0"/>
              <a:t>) este considerată media grupului de control</a:t>
            </a:r>
            <a:r>
              <a:rPr lang="ro-RO" dirty="0"/>
              <a:t>, de aceea, așa cum vom vedea, efectele generale deplasate spre stânga favorizează intervenția (grupul de cercetare).</a:t>
            </a:r>
          </a:p>
          <a:p>
            <a:pPr algn="just"/>
            <a:r>
              <a:rPr lang="ro-RO" dirty="0"/>
              <a:t>Pe lângă mărimea efectului, la meta-analiză avem nevoie și de </a:t>
            </a:r>
            <a:r>
              <a:rPr lang="ro-RO" b="1" i="1" dirty="0"/>
              <a:t>eroarea standard</a:t>
            </a:r>
            <a:r>
              <a:rPr lang="ro-RO" b="1" dirty="0"/>
              <a:t> </a:t>
            </a:r>
            <a:r>
              <a:rPr lang="ro-RO" dirty="0"/>
              <a:t>a acestui efect</a:t>
            </a:r>
          </a:p>
        </p:txBody>
      </p:sp>
      <p:pic>
        <p:nvPicPr>
          <p:cNvPr id="3" name="Imagine 2">
            <a:extLst>
              <a:ext uri="{FF2B5EF4-FFF2-40B4-BE49-F238E27FC236}">
                <a16:creationId xmlns:a16="http://schemas.microsoft.com/office/drawing/2014/main" id="{22AA40CD-0296-4169-8B15-0DF1D96F53B3}"/>
              </a:ext>
            </a:extLst>
          </p:cNvPr>
          <p:cNvPicPr>
            <a:picLocks noChangeAspect="1"/>
          </p:cNvPicPr>
          <p:nvPr/>
        </p:nvPicPr>
        <p:blipFill>
          <a:blip r:embed="rId3"/>
          <a:stretch>
            <a:fillRect/>
          </a:stretch>
        </p:blipFill>
        <p:spPr>
          <a:xfrm>
            <a:off x="8014906" y="1467724"/>
            <a:ext cx="3952875" cy="121920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481A965E-2A2F-4CB7-89EA-463220906647}"/>
                  </a:ext>
                </a:extLst>
              </p:cNvPr>
              <p:cNvSpPr txBox="1"/>
              <p:nvPr/>
            </p:nvSpPr>
            <p:spPr>
              <a:xfrm>
                <a:off x="9175241" y="3519680"/>
                <a:ext cx="1632204" cy="651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𝒅</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0">
                                  <a:effectLst>
                                    <a:outerShdw blurRad="38100" dist="38100" dir="2700000" algn="tl">
                                      <a:srgbClr val="000000">
                                        <a:alpha val="43137"/>
                                      </a:srgbClr>
                                    </a:outerShdw>
                                  </a:effectLst>
                                  <a:latin typeface="Cambria Math" panose="02040503050406030204" pitchFamily="18" charset="0"/>
                                </a:rPr>
                                <m:t>𝟐</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𝒔𝒅</m:t>
                              </m:r>
                            </m:e>
                            <m:sub>
                              <m:r>
                                <a:rPr lang="ro-RO" b="1" i="1">
                                  <a:effectLst>
                                    <a:outerShdw blurRad="38100" dist="38100" dir="2700000" algn="tl">
                                      <a:srgbClr val="000000">
                                        <a:alpha val="43137"/>
                                      </a:srgbClr>
                                    </a:outerShdw>
                                  </a:effectLst>
                                  <a:latin typeface="Cambria Math" panose="02040503050406030204" pitchFamily="18" charset="0"/>
                                </a:rPr>
                                <m:t>𝒑𝒐𝒐𝒍𝒆𝒅</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7" name="CasetăText 6">
                <a:extLst>
                  <a:ext uri="{FF2B5EF4-FFF2-40B4-BE49-F238E27FC236}">
                    <a16:creationId xmlns:a16="http://schemas.microsoft.com/office/drawing/2014/main" id="{481A965E-2A2F-4CB7-89EA-463220906647}"/>
                  </a:ext>
                </a:extLst>
              </p:cNvPr>
              <p:cNvSpPr txBox="1">
                <a:spLocks noRot="1" noChangeAspect="1" noMove="1" noResize="1" noEditPoints="1" noAdjustHandles="1" noChangeArrowheads="1" noChangeShapeType="1" noTextEdit="1"/>
              </p:cNvSpPr>
              <p:nvPr/>
            </p:nvSpPr>
            <p:spPr>
              <a:xfrm>
                <a:off x="9175241" y="3519680"/>
                <a:ext cx="1632204" cy="651397"/>
              </a:xfrm>
              <a:prstGeom prst="rect">
                <a:avLst/>
              </a:prstGeom>
              <a:blipFill>
                <a:blip r:embed="rId4"/>
                <a:stretch>
                  <a:fillRect/>
                </a:stretch>
              </a:blipFill>
            </p:spPr>
            <p:txBody>
              <a:bodyPr/>
              <a:lstStyle/>
              <a:p>
                <a:r>
                  <a:rPr lang="ro-RO">
                    <a:noFill/>
                  </a:rPr>
                  <a:t> </a:t>
                </a:r>
              </a:p>
            </p:txBody>
          </p:sp>
        </mc:Fallback>
      </mc:AlternateContent>
      <p:sp>
        <p:nvSpPr>
          <p:cNvPr id="9" name="CasetăText 8">
            <a:extLst>
              <a:ext uri="{FF2B5EF4-FFF2-40B4-BE49-F238E27FC236}">
                <a16:creationId xmlns:a16="http://schemas.microsoft.com/office/drawing/2014/main" id="{D9A508FC-A536-4B76-921A-E77A3EA40226}"/>
              </a:ext>
            </a:extLst>
          </p:cNvPr>
          <p:cNvSpPr txBox="1"/>
          <p:nvPr/>
        </p:nvSpPr>
        <p:spPr>
          <a:xfrm>
            <a:off x="8567164" y="5280548"/>
            <a:ext cx="3274315" cy="646331"/>
          </a:xfrm>
          <a:prstGeom prst="rect">
            <a:avLst/>
          </a:prstGeom>
          <a:noFill/>
        </p:spPr>
        <p:txBody>
          <a:bodyPr wrap="square">
            <a:spAutoFit/>
          </a:bodyPr>
          <a:lstStyle/>
          <a:p>
            <a:r>
              <a:rPr lang="ro-RO" b="1" dirty="0">
                <a:latin typeface="Calibri" panose="020F0502020204030204" pitchFamily="34" charset="0"/>
                <a:ea typeface="Calibri" panose="020F0502020204030204" pitchFamily="34" charset="0"/>
                <a:cs typeface="Times New Roman" panose="02020603050405020304" pitchFamily="18" charset="0"/>
              </a:rPr>
              <a:t>C</a:t>
            </a:r>
            <a:r>
              <a:rPr lang="ro-RO" sz="1800" b="1" dirty="0">
                <a:effectLst/>
                <a:latin typeface="Calibri" panose="020F0502020204030204" pitchFamily="34" charset="0"/>
                <a:ea typeface="Calibri" panose="020F0502020204030204" pitchFamily="34" charset="0"/>
                <a:cs typeface="Times New Roman" panose="02020603050405020304" pitchFamily="18" charset="0"/>
              </a:rPr>
              <a:t>ercetător I:</a:t>
            </a:r>
            <a:r>
              <a:rPr lang="ro-RO" sz="1800" dirty="0">
                <a:effectLst/>
                <a:latin typeface="Calibri" panose="020F0502020204030204" pitchFamily="34" charset="0"/>
                <a:ea typeface="Calibri" panose="020F0502020204030204" pitchFamily="34" charset="0"/>
                <a:cs typeface="Times New Roman" panose="02020603050405020304" pitchFamily="18" charset="0"/>
              </a:rPr>
              <a:t> </a:t>
            </a:r>
            <a:r>
              <a:rPr lang="ro-RO" sz="1800" i="1" dirty="0">
                <a:effectLst/>
                <a:latin typeface="Calibri" panose="020F0502020204030204" pitchFamily="34" charset="0"/>
                <a:ea typeface="Calibri" panose="020F0502020204030204" pitchFamily="34" charset="0"/>
                <a:cs typeface="Times New Roman" panose="02020603050405020304" pitchFamily="18" charset="0"/>
              </a:rPr>
              <a:t>d=.464 (se=.328)</a:t>
            </a:r>
            <a:endParaRPr lang="ro-RO" i="1" dirty="0">
              <a:latin typeface="Calibri" panose="020F0502020204030204" pitchFamily="34" charset="0"/>
              <a:ea typeface="Calibri" panose="020F0502020204030204" pitchFamily="34" charset="0"/>
              <a:cs typeface="Times New Roman" panose="02020603050405020304" pitchFamily="18" charset="0"/>
            </a:endParaRPr>
          </a:p>
          <a:p>
            <a:r>
              <a:rPr lang="ro-RO" b="1" dirty="0">
                <a:latin typeface="Calibri" panose="020F0502020204030204" pitchFamily="34" charset="0"/>
                <a:cs typeface="Times New Roman" panose="02020603050405020304" pitchFamily="18" charset="0"/>
              </a:rPr>
              <a:t>Cercetător II: </a:t>
            </a:r>
            <a:r>
              <a:rPr lang="ro-RO" sz="1800" i="1" dirty="0">
                <a:effectLst/>
                <a:latin typeface="Calibri" panose="020F0502020204030204" pitchFamily="34" charset="0"/>
                <a:ea typeface="Calibri" panose="020F0502020204030204" pitchFamily="34" charset="0"/>
                <a:cs typeface="Times New Roman" panose="02020603050405020304" pitchFamily="18" charset="0"/>
              </a:rPr>
              <a:t>d=.927 (se=.342)</a:t>
            </a:r>
            <a:endParaRPr lang="ro-RO" dirty="0"/>
          </a:p>
        </p:txBody>
      </p:sp>
    </p:spTree>
    <p:extLst>
      <p:ext uri="{BB962C8B-B14F-4D97-AF65-F5344CB8AC3E}">
        <p14:creationId xmlns:p14="http://schemas.microsoft.com/office/powerpoint/2010/main" val="191530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anim calcmode="lin" valueType="num">
                                      <p:cBhvr>
                                        <p:cTn id="26"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anim calcmode="lin" valueType="num">
                                      <p:cBhvr>
                                        <p:cTn id="33"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1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5" end="5"/>
                                            </p:txEl>
                                          </p:spTgt>
                                        </p:tgtEl>
                                        <p:attrNameLst>
                                          <p:attrName>style.visibility</p:attrName>
                                        </p:attrNameLst>
                                      </p:cBhvr>
                                      <p:to>
                                        <p:strVal val="visible"/>
                                      </p:to>
                                    </p:set>
                                    <p:anim calcmode="lin" valueType="num">
                                      <p:cBhvr>
                                        <p:cTn id="40"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1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anim calcmode="lin" valueType="num">
                                      <p:cBhvr>
                                        <p:cTn id="47"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49" dur="500"/>
                                        <p:tgtEl>
                                          <p:spTgt spid="14">
                                            <p:txEl>
                                              <p:pRg st="6" end="6"/>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xEl>
                                              <p:pRg st="7" end="7"/>
                                            </p:txEl>
                                          </p:spTgt>
                                        </p:tgtEl>
                                        <p:attrNameLst>
                                          <p:attrName>style.visibility</p:attrName>
                                        </p:attrNameLst>
                                      </p:cBhvr>
                                      <p:to>
                                        <p:strVal val="visible"/>
                                      </p:to>
                                    </p:set>
                                    <p:anim calcmode="lin" valueType="num">
                                      <p:cBhvr>
                                        <p:cTn id="52"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53"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54" dur="500"/>
                                        <p:tgtEl>
                                          <p:spTgt spid="14">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8" end="8"/>
                                            </p:txEl>
                                          </p:spTgt>
                                        </p:tgtEl>
                                        <p:attrNameLst>
                                          <p:attrName>style.visibility</p:attrName>
                                        </p:attrNameLst>
                                      </p:cBhvr>
                                      <p:to>
                                        <p:strVal val="visible"/>
                                      </p:to>
                                    </p:set>
                                    <p:anim calcmode="lin" valueType="num">
                                      <p:cBhvr>
                                        <p:cTn id="59"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61" dur="500"/>
                                        <p:tgtEl>
                                          <p:spTgt spid="14">
                                            <p:txEl>
                                              <p:pRg st="8" end="8"/>
                                            </p:txEl>
                                          </p:spTgt>
                                        </p:tgtEl>
                                      </p:cBhvr>
                                    </p:animEffect>
                                  </p:childTnLst>
                                </p:cTn>
                              </p:par>
                            </p:childTnLst>
                          </p:cTn>
                        </p:par>
                        <p:par>
                          <p:cTn id="62" fill="hold">
                            <p:stCondLst>
                              <p:cond delay="500"/>
                            </p:stCondLst>
                            <p:childTnLst>
                              <p:par>
                                <p:cTn id="63" presetID="45"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2000"/>
                                        <p:tgtEl>
                                          <p:spTgt spid="3"/>
                                        </p:tgtEl>
                                      </p:cBhvr>
                                    </p:animEffect>
                                    <p:anim calcmode="lin" valueType="num">
                                      <p:cBhvr>
                                        <p:cTn id="66" dur="2000" fill="hold"/>
                                        <p:tgtEl>
                                          <p:spTgt spid="3"/>
                                        </p:tgtEl>
                                        <p:attrNameLst>
                                          <p:attrName>ppt_w</p:attrName>
                                        </p:attrNameLst>
                                      </p:cBhvr>
                                      <p:tavLst>
                                        <p:tav tm="0" fmla="#ppt_w*sin(2.5*pi*$)">
                                          <p:val>
                                            <p:fltVal val="0"/>
                                          </p:val>
                                        </p:tav>
                                        <p:tav tm="100000">
                                          <p:val>
                                            <p:fltVal val="1"/>
                                          </p:val>
                                        </p:tav>
                                      </p:tavLst>
                                    </p:anim>
                                    <p:anim calcmode="lin" valueType="num">
                                      <p:cBhvr>
                                        <p:cTn id="6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
                                            <p:txEl>
                                              <p:pRg st="9" end="9"/>
                                            </p:txEl>
                                          </p:spTgt>
                                        </p:tgtEl>
                                        <p:attrNameLst>
                                          <p:attrName>style.visibility</p:attrName>
                                        </p:attrNameLst>
                                      </p:cBhvr>
                                      <p:to>
                                        <p:strVal val="visible"/>
                                      </p:to>
                                    </p:set>
                                    <p:anim calcmode="lin" valueType="num">
                                      <p:cBhvr>
                                        <p:cTn id="72"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73"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74" dur="500"/>
                                        <p:tgtEl>
                                          <p:spTgt spid="14">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4">
                                            <p:txEl>
                                              <p:pRg st="10" end="10"/>
                                            </p:txEl>
                                          </p:spTgt>
                                        </p:tgtEl>
                                        <p:attrNameLst>
                                          <p:attrName>style.visibility</p:attrName>
                                        </p:attrNameLst>
                                      </p:cBhvr>
                                      <p:to>
                                        <p:strVal val="visible"/>
                                      </p:to>
                                    </p:set>
                                    <p:anim calcmode="lin" valueType="num">
                                      <p:cBhvr>
                                        <p:cTn id="79"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80"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81" dur="500"/>
                                        <p:tgtEl>
                                          <p:spTgt spid="14">
                                            <p:txEl>
                                              <p:pRg st="10" end="1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14">
                                            <p:txEl>
                                              <p:pRg st="11" end="11"/>
                                            </p:txEl>
                                          </p:spTgt>
                                        </p:tgtEl>
                                        <p:attrNameLst>
                                          <p:attrName>style.visibility</p:attrName>
                                        </p:attrNameLst>
                                      </p:cBhvr>
                                      <p:to>
                                        <p:strVal val="visible"/>
                                      </p:to>
                                    </p:set>
                                    <p:anim calcmode="lin" valueType="num">
                                      <p:cBhvr>
                                        <p:cTn id="86"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87"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88" dur="500"/>
                                        <p:tgtEl>
                                          <p:spTgt spid="14">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14">
                                            <p:txEl>
                                              <p:pRg st="12" end="12"/>
                                            </p:txEl>
                                          </p:spTgt>
                                        </p:tgtEl>
                                        <p:attrNameLst>
                                          <p:attrName>style.visibility</p:attrName>
                                        </p:attrNameLst>
                                      </p:cBhvr>
                                      <p:to>
                                        <p:strVal val="visible"/>
                                      </p:to>
                                    </p:set>
                                    <p:anim calcmode="lin" valueType="num">
                                      <p:cBhvr>
                                        <p:cTn id="93" dur="500" fill="hold"/>
                                        <p:tgtEl>
                                          <p:spTgt spid="14">
                                            <p:txEl>
                                              <p:pRg st="12" end="12"/>
                                            </p:txEl>
                                          </p:spTgt>
                                        </p:tgtEl>
                                        <p:attrNameLst>
                                          <p:attrName>ppt_w</p:attrName>
                                        </p:attrNameLst>
                                      </p:cBhvr>
                                      <p:tavLst>
                                        <p:tav tm="0">
                                          <p:val>
                                            <p:fltVal val="0"/>
                                          </p:val>
                                        </p:tav>
                                        <p:tav tm="100000">
                                          <p:val>
                                            <p:strVal val="#ppt_w"/>
                                          </p:val>
                                        </p:tav>
                                      </p:tavLst>
                                    </p:anim>
                                    <p:anim calcmode="lin" valueType="num">
                                      <p:cBhvr>
                                        <p:cTn id="94" dur="500" fill="hold"/>
                                        <p:tgtEl>
                                          <p:spTgt spid="14">
                                            <p:txEl>
                                              <p:pRg st="12" end="12"/>
                                            </p:txEl>
                                          </p:spTgt>
                                        </p:tgtEl>
                                        <p:attrNameLst>
                                          <p:attrName>ppt_h</p:attrName>
                                        </p:attrNameLst>
                                      </p:cBhvr>
                                      <p:tavLst>
                                        <p:tav tm="0">
                                          <p:val>
                                            <p:fltVal val="0"/>
                                          </p:val>
                                        </p:tav>
                                        <p:tav tm="100000">
                                          <p:val>
                                            <p:strVal val="#ppt_h"/>
                                          </p:val>
                                        </p:tav>
                                      </p:tavLst>
                                    </p:anim>
                                    <p:animEffect transition="in" filter="fade">
                                      <p:cBhvr>
                                        <p:cTn id="95" dur="500"/>
                                        <p:tgtEl>
                                          <p:spTgt spid="14">
                                            <p:txEl>
                                              <p:pRg st="12" end="12"/>
                                            </p:txEl>
                                          </p:spTgt>
                                        </p:tgtEl>
                                      </p:cBhvr>
                                    </p:animEffect>
                                  </p:childTnLst>
                                </p:cTn>
                              </p:par>
                              <p:par>
                                <p:cTn id="96" presetID="45" presetClass="entr"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fade">
                                      <p:cBhvr>
                                        <p:cTn id="98" dur="2000"/>
                                        <p:tgtEl>
                                          <p:spTgt spid="7"/>
                                        </p:tgtEl>
                                      </p:cBhvr>
                                    </p:animEffect>
                                    <p:anim calcmode="lin" valueType="num">
                                      <p:cBhvr>
                                        <p:cTn id="99" dur="2000" fill="hold"/>
                                        <p:tgtEl>
                                          <p:spTgt spid="7"/>
                                        </p:tgtEl>
                                        <p:attrNameLst>
                                          <p:attrName>ppt_w</p:attrName>
                                        </p:attrNameLst>
                                      </p:cBhvr>
                                      <p:tavLst>
                                        <p:tav tm="0" fmla="#ppt_w*sin(2.5*pi*$)">
                                          <p:val>
                                            <p:fltVal val="0"/>
                                          </p:val>
                                        </p:tav>
                                        <p:tav tm="100000">
                                          <p:val>
                                            <p:fltVal val="1"/>
                                          </p:val>
                                        </p:tav>
                                      </p:tavLst>
                                    </p:anim>
                                    <p:anim calcmode="lin" valueType="num">
                                      <p:cBhvr>
                                        <p:cTn id="100"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4">
                                            <p:txEl>
                                              <p:pRg st="13" end="13"/>
                                            </p:txEl>
                                          </p:spTgt>
                                        </p:tgtEl>
                                        <p:attrNameLst>
                                          <p:attrName>style.visibility</p:attrName>
                                        </p:attrNameLst>
                                      </p:cBhvr>
                                      <p:to>
                                        <p:strVal val="visible"/>
                                      </p:to>
                                    </p:set>
                                    <p:anim calcmode="lin" valueType="num">
                                      <p:cBhvr>
                                        <p:cTn id="105" dur="500" fill="hold"/>
                                        <p:tgtEl>
                                          <p:spTgt spid="14">
                                            <p:txEl>
                                              <p:pRg st="13" end="13"/>
                                            </p:txEl>
                                          </p:spTgt>
                                        </p:tgtEl>
                                        <p:attrNameLst>
                                          <p:attrName>ppt_w</p:attrName>
                                        </p:attrNameLst>
                                      </p:cBhvr>
                                      <p:tavLst>
                                        <p:tav tm="0">
                                          <p:val>
                                            <p:fltVal val="0"/>
                                          </p:val>
                                        </p:tav>
                                        <p:tav tm="100000">
                                          <p:val>
                                            <p:strVal val="#ppt_w"/>
                                          </p:val>
                                        </p:tav>
                                      </p:tavLst>
                                    </p:anim>
                                    <p:anim calcmode="lin" valueType="num">
                                      <p:cBhvr>
                                        <p:cTn id="106" dur="500" fill="hold"/>
                                        <p:tgtEl>
                                          <p:spTgt spid="14">
                                            <p:txEl>
                                              <p:pRg st="13" end="13"/>
                                            </p:txEl>
                                          </p:spTgt>
                                        </p:tgtEl>
                                        <p:attrNameLst>
                                          <p:attrName>ppt_h</p:attrName>
                                        </p:attrNameLst>
                                      </p:cBhvr>
                                      <p:tavLst>
                                        <p:tav tm="0">
                                          <p:val>
                                            <p:fltVal val="0"/>
                                          </p:val>
                                        </p:tav>
                                        <p:tav tm="100000">
                                          <p:val>
                                            <p:strVal val="#ppt_h"/>
                                          </p:val>
                                        </p:tav>
                                      </p:tavLst>
                                    </p:anim>
                                    <p:animEffect transition="in" filter="fade">
                                      <p:cBhvr>
                                        <p:cTn id="107" dur="500"/>
                                        <p:tgtEl>
                                          <p:spTgt spid="14">
                                            <p:txEl>
                                              <p:pRg st="13" end="13"/>
                                            </p:txEl>
                                          </p:spTgt>
                                        </p:tgtEl>
                                      </p:cBhvr>
                                    </p:animEffect>
                                  </p:childTnLst>
                                </p:cTn>
                              </p:par>
                            </p:childTnLst>
                          </p:cTn>
                        </p:par>
                        <p:par>
                          <p:cTn id="108" fill="hold">
                            <p:stCondLst>
                              <p:cond delay="500"/>
                            </p:stCondLst>
                            <p:childTnLst>
                              <p:par>
                                <p:cTn id="109" presetID="53" presetClass="entr" presetSubtype="16"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 calcmode="lin" valueType="num">
                                      <p:cBhvr>
                                        <p:cTn id="111" dur="500" fill="hold"/>
                                        <p:tgtEl>
                                          <p:spTgt spid="9"/>
                                        </p:tgtEl>
                                        <p:attrNameLst>
                                          <p:attrName>ppt_w</p:attrName>
                                        </p:attrNameLst>
                                      </p:cBhvr>
                                      <p:tavLst>
                                        <p:tav tm="0">
                                          <p:val>
                                            <p:fltVal val="0"/>
                                          </p:val>
                                        </p:tav>
                                        <p:tav tm="100000">
                                          <p:val>
                                            <p:strVal val="#ppt_w"/>
                                          </p:val>
                                        </p:tav>
                                      </p:tavLst>
                                    </p:anim>
                                    <p:anim calcmode="lin" valueType="num">
                                      <p:cBhvr>
                                        <p:cTn id="112" dur="500" fill="hold"/>
                                        <p:tgtEl>
                                          <p:spTgt spid="9"/>
                                        </p:tgtEl>
                                        <p:attrNameLst>
                                          <p:attrName>ppt_h</p:attrName>
                                        </p:attrNameLst>
                                      </p:cBhvr>
                                      <p:tavLst>
                                        <p:tav tm="0">
                                          <p:val>
                                            <p:fltVal val="0"/>
                                          </p:val>
                                        </p:tav>
                                        <p:tav tm="100000">
                                          <p:val>
                                            <p:strVal val="#ppt_h"/>
                                          </p:val>
                                        </p:tav>
                                      </p:tavLst>
                                    </p:anim>
                                    <p:animEffect transition="in" filter="fade">
                                      <p:cBhvr>
                                        <p:cTn id="113" dur="500"/>
                                        <p:tgtEl>
                                          <p:spTgt spid="9"/>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14">
                                            <p:txEl>
                                              <p:pRg st="14" end="14"/>
                                            </p:txEl>
                                          </p:spTgt>
                                        </p:tgtEl>
                                        <p:attrNameLst>
                                          <p:attrName>style.visibility</p:attrName>
                                        </p:attrNameLst>
                                      </p:cBhvr>
                                      <p:to>
                                        <p:strVal val="visible"/>
                                      </p:to>
                                    </p:set>
                                    <p:anim calcmode="lin" valueType="num">
                                      <p:cBhvr>
                                        <p:cTn id="118" dur="500" fill="hold"/>
                                        <p:tgtEl>
                                          <p:spTgt spid="14">
                                            <p:txEl>
                                              <p:pRg st="14" end="14"/>
                                            </p:txEl>
                                          </p:spTgt>
                                        </p:tgtEl>
                                        <p:attrNameLst>
                                          <p:attrName>ppt_w</p:attrName>
                                        </p:attrNameLst>
                                      </p:cBhvr>
                                      <p:tavLst>
                                        <p:tav tm="0">
                                          <p:val>
                                            <p:fltVal val="0"/>
                                          </p:val>
                                        </p:tav>
                                        <p:tav tm="100000">
                                          <p:val>
                                            <p:strVal val="#ppt_w"/>
                                          </p:val>
                                        </p:tav>
                                      </p:tavLst>
                                    </p:anim>
                                    <p:anim calcmode="lin" valueType="num">
                                      <p:cBhvr>
                                        <p:cTn id="119" dur="500" fill="hold"/>
                                        <p:tgtEl>
                                          <p:spTgt spid="14">
                                            <p:txEl>
                                              <p:pRg st="14" end="14"/>
                                            </p:txEl>
                                          </p:spTgt>
                                        </p:tgtEl>
                                        <p:attrNameLst>
                                          <p:attrName>ppt_h</p:attrName>
                                        </p:attrNameLst>
                                      </p:cBhvr>
                                      <p:tavLst>
                                        <p:tav tm="0">
                                          <p:val>
                                            <p:fltVal val="0"/>
                                          </p:val>
                                        </p:tav>
                                        <p:tav tm="100000">
                                          <p:val>
                                            <p:strVal val="#ppt_h"/>
                                          </p:val>
                                        </p:tav>
                                      </p:tavLst>
                                    </p:anim>
                                    <p:animEffect transition="in" filter="fade">
                                      <p:cBhvr>
                                        <p:cTn id="120" dur="500"/>
                                        <p:tgtEl>
                                          <p:spTgt spid="1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467724"/>
            <a:ext cx="7907275" cy="4190701"/>
          </a:xfrm>
        </p:spPr>
        <p:txBody>
          <a:bodyPr rtlCol="0">
            <a:normAutofit fontScale="92500" lnSpcReduction="20000"/>
          </a:bodyPr>
          <a:lstStyle/>
          <a:p>
            <a:pPr algn="just"/>
            <a:r>
              <a:rPr lang="ro-RO" b="1" dirty="0"/>
              <a:t>Coeficienți de asociere (</a:t>
            </a:r>
            <a:r>
              <a:rPr lang="ro-RO" sz="2100" b="1" dirty="0"/>
              <a:t>corelație) - r, ρ, φ, r2</a:t>
            </a:r>
          </a:p>
          <a:p>
            <a:pPr lvl="1" algn="just"/>
            <a:r>
              <a:rPr lang="ro-RO" dirty="0"/>
              <a:t>Un coeficient de corelație r Bravais-Pearson </a:t>
            </a:r>
            <a:r>
              <a:rPr lang="ro-RO" b="1" dirty="0">
                <a:solidFill>
                  <a:srgbClr val="FF0000"/>
                </a:solidFill>
                <a:effectLst>
                  <a:outerShdw blurRad="38100" dist="38100" dir="2700000" algn="tl">
                    <a:srgbClr val="000000">
                      <a:alpha val="43137"/>
                    </a:srgbClr>
                  </a:outerShdw>
                </a:effectLst>
              </a:rPr>
              <a:t>mai mic de 0.30 </a:t>
            </a:r>
            <a:r>
              <a:rPr lang="ro-RO" dirty="0"/>
              <a:t>indică un efect mic sau inexistent, un coeficient </a:t>
            </a:r>
            <a:r>
              <a:rPr lang="ro-RO" b="1" dirty="0">
                <a:solidFill>
                  <a:srgbClr val="FFC000"/>
                </a:solidFill>
                <a:effectLst>
                  <a:outerShdw blurRad="38100" dist="38100" dir="2700000" algn="tl">
                    <a:srgbClr val="000000">
                      <a:alpha val="43137"/>
                    </a:srgbClr>
                  </a:outerShdw>
                </a:effectLst>
              </a:rPr>
              <a:t>mai mare de 0.30 și mai mic de 0.50 </a:t>
            </a:r>
            <a:r>
              <a:rPr lang="ro-RO" dirty="0"/>
              <a:t>arată un efect mediu, iar corelațiile </a:t>
            </a:r>
            <a:r>
              <a:rPr lang="ro-RO" b="1" dirty="0">
                <a:solidFill>
                  <a:srgbClr val="00B050"/>
                </a:solidFill>
                <a:effectLst>
                  <a:outerShdw blurRad="38100" dist="38100" dir="2700000" algn="tl">
                    <a:srgbClr val="000000">
                      <a:alpha val="43137"/>
                    </a:srgbClr>
                  </a:outerShdw>
                </a:effectLst>
              </a:rPr>
              <a:t>peste 0.50 </a:t>
            </a:r>
            <a:r>
              <a:rPr lang="ro-RO" dirty="0"/>
              <a:t>sunt relevante pentru efecte puternice.</a:t>
            </a:r>
          </a:p>
          <a:p>
            <a:pPr lvl="1" algn="just"/>
            <a:r>
              <a:rPr lang="ro-RO" dirty="0"/>
              <a:t>Distribuția coeficienților de corelație în populație nu este una simetrică -</a:t>
            </a:r>
            <a:r>
              <a:rPr lang="en-US" dirty="0"/>
              <a:t>&gt; </a:t>
            </a:r>
            <a:r>
              <a:rPr lang="ro-RO" b="1" dirty="0">
                <a:effectLst>
                  <a:outerShdw blurRad="38100" dist="38100" dir="2700000" algn="tl">
                    <a:srgbClr val="000000">
                      <a:alpha val="43137"/>
                    </a:srgbClr>
                  </a:outerShdw>
                </a:effectLst>
              </a:rPr>
              <a:t>transformatele „z” Fisher </a:t>
            </a:r>
            <a:endParaRPr lang="en-US" b="1" dirty="0">
              <a:effectLst>
                <a:outerShdw blurRad="38100" dist="38100" dir="2700000" algn="tl">
                  <a:srgbClr val="000000">
                    <a:alpha val="43137"/>
                  </a:srgbClr>
                </a:outerShdw>
              </a:effectLst>
            </a:endParaRPr>
          </a:p>
          <a:p>
            <a:pPr lvl="1" algn="just"/>
            <a:r>
              <a:rPr lang="ro-RO" dirty="0"/>
              <a:t>Transformarea diferențelor între medii în coeficient de corelație (t</a:t>
            </a:r>
            <a:r>
              <a:rPr lang="ro-RO" baseline="-25000" dirty="0"/>
              <a:t>(36)</a:t>
            </a:r>
            <a:r>
              <a:rPr lang="ro-RO" dirty="0"/>
              <a:t>=2.68, p=.01)</a:t>
            </a:r>
          </a:p>
          <a:p>
            <a:pPr lvl="1" algn="just"/>
            <a:r>
              <a:rPr lang="ro-RO" i="1" dirty="0"/>
              <a:t>Categorizare artificială</a:t>
            </a:r>
            <a:r>
              <a:rPr lang="ro-RO" dirty="0"/>
              <a:t> sau </a:t>
            </a:r>
            <a:r>
              <a:rPr lang="ro-RO" i="1" dirty="0"/>
              <a:t>categorizare continuă</a:t>
            </a:r>
            <a:r>
              <a:rPr lang="ro-RO" dirty="0"/>
              <a:t> – prin reducerea nivelului de precizie a măsurătorii se va reduce artificial și mărimea efectului -</a:t>
            </a:r>
            <a:r>
              <a:rPr lang="en-US" dirty="0"/>
              <a:t>&gt;</a:t>
            </a:r>
            <a:r>
              <a:rPr lang="ro-RO" dirty="0"/>
              <a:t> </a:t>
            </a:r>
            <a:r>
              <a:rPr lang="ro-RO" b="1" dirty="0"/>
              <a:t>corecții de artefact.</a:t>
            </a:r>
          </a:p>
          <a:p>
            <a:pPr lvl="1" algn="just"/>
            <a:r>
              <a:rPr lang="ro-RO" dirty="0"/>
              <a:t>Transformarea raportului Fisher (F) în coeficient de corelație.</a:t>
            </a:r>
          </a:p>
          <a:p>
            <a:pPr lvl="1" algn="just"/>
            <a:r>
              <a:rPr lang="ro-RO" dirty="0"/>
              <a:t>Dacă dorim să combinăm, măsurătorile independente cu măsurători repetate, va trebui să includem tipul metodologiei ca moderator pentru a vedea dacă există diferențe.</a:t>
            </a:r>
          </a:p>
          <a:p>
            <a:pPr lvl="1" algn="just"/>
            <a:r>
              <a:rPr lang="ro-RO" dirty="0"/>
              <a:t>Transformarea unei mărimi a efectului în coeficient de corelație</a:t>
            </a:r>
          </a:p>
          <a:p>
            <a:pPr lvl="1" algn="just"/>
            <a:r>
              <a:rPr lang="ro-RO" dirty="0"/>
              <a:t>Pot exista doar raportări ale pragului de semnificație și atât:</a:t>
            </a:r>
          </a:p>
          <a:p>
            <a:pPr lvl="2" algn="just"/>
            <a:r>
              <a:rPr lang="ro-RO" dirty="0"/>
              <a:t>Scenariul pesimist al unei ipoteze bilaterale (α=.013), din care a rezultat o concluzie unilaterală (</a:t>
            </a:r>
            <a:r>
              <a:rPr lang="ro-RO" baseline="30000" dirty="0"/>
              <a:t>α</a:t>
            </a:r>
            <a:r>
              <a:rPr lang="ro-RO" dirty="0"/>
              <a:t>/</a:t>
            </a:r>
            <a:r>
              <a:rPr lang="ro-RO" baseline="-25000" dirty="0"/>
              <a:t>2</a:t>
            </a:r>
            <a:r>
              <a:rPr lang="ro-RO" dirty="0"/>
              <a:t>=</a:t>
            </a:r>
            <a:r>
              <a:rPr lang="ro-RO" baseline="30000" dirty="0"/>
              <a:t>.013</a:t>
            </a:r>
            <a:r>
              <a:rPr lang="ro-RO" dirty="0"/>
              <a:t>/</a:t>
            </a:r>
            <a:r>
              <a:rPr lang="ro-RO" baseline="-25000" dirty="0"/>
              <a:t>2</a:t>
            </a:r>
            <a:r>
              <a:rPr lang="ro-RO" dirty="0"/>
              <a:t>=.0065).</a:t>
            </a:r>
          </a:p>
          <a:p>
            <a:pPr lvl="2" algn="just"/>
            <a:r>
              <a:rPr lang="ro-RO" dirty="0"/>
              <a:t>În cazul în care </a:t>
            </a:r>
            <a:r>
              <a:rPr lang="ro-RO" b="1" dirty="0"/>
              <a:t>lotul de cercetare are caracteristici de eșantion</a:t>
            </a:r>
            <a:r>
              <a:rPr lang="ro-RO" dirty="0"/>
              <a:t>, va trebui ca pe baza pragului de semnificație (un nivel al probabilității) să identificăm </a:t>
            </a:r>
            <a:r>
              <a:rPr lang="ro-RO" i="1" dirty="0"/>
              <a:t>scorul „z” normal situat la limita superioară a distribuției</a:t>
            </a:r>
            <a:r>
              <a:rPr lang="ro-RO" dirty="0"/>
              <a:t>,</a:t>
            </a:r>
          </a:p>
          <a:p>
            <a:pPr lvl="1" algn="just"/>
            <a:endParaRPr lang="ro-RO" dirty="0"/>
          </a:p>
        </p:txBody>
      </p:sp>
      <mc:AlternateContent xmlns:mc="http://schemas.openxmlformats.org/markup-compatibility/2006" xmlns:a14="http://schemas.microsoft.com/office/drawing/2010/main">
        <mc:Choice Requires="a14">
          <p:sp>
            <p:nvSpPr>
              <p:cNvPr id="5" name="CasetăText 4">
                <a:extLst>
                  <a:ext uri="{FF2B5EF4-FFF2-40B4-BE49-F238E27FC236}">
                    <a16:creationId xmlns:a16="http://schemas.microsoft.com/office/drawing/2014/main" id="{0E815B2F-C422-46F5-9426-15C30BF40757}"/>
                  </a:ext>
                </a:extLst>
              </p:cNvPr>
              <p:cNvSpPr txBox="1"/>
              <p:nvPr/>
            </p:nvSpPr>
            <p:spPr>
              <a:xfrm>
                <a:off x="8227214" y="1404173"/>
                <a:ext cx="365988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𝒁</m:t>
                          </m:r>
                        </m:e>
                        <m:sub>
                          <m:r>
                            <a:rPr lang="ro-RO" b="1" i="1">
                              <a:effectLst>
                                <a:outerShdw blurRad="38100" dist="38100" dir="2700000" algn="tl">
                                  <a:srgbClr val="000000">
                                    <a:alpha val="43137"/>
                                  </a:srgbClr>
                                </a:outerShdw>
                              </a:effectLst>
                              <a:latin typeface="Cambria Math" panose="02040503050406030204" pitchFamily="18" charset="0"/>
                            </a:rPr>
                            <m:t>𝒓</m:t>
                          </m:r>
                        </m:sub>
                      </m:sSub>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r>
                            <a:rPr lang="ro-RO" b="1" i="0">
                              <a:effectLst>
                                <a:outerShdw blurRad="38100" dist="38100" dir="2700000" algn="tl">
                                  <a:srgbClr val="000000">
                                    <a:alpha val="43137"/>
                                  </a:srgbClr>
                                </a:outerShdw>
                              </a:effectLst>
                              <a:latin typeface="Cambria Math" panose="02040503050406030204" pitchFamily="18" charset="0"/>
                            </a:rPr>
                            <m:t>𝟐</m:t>
                          </m:r>
                        </m:den>
                      </m:f>
                      <m:func>
                        <m:funcPr>
                          <m:ctrlPr>
                            <a:rPr lang="ro-RO" b="1" i="1">
                              <a:effectLst>
                                <a:outerShdw blurRad="38100" dist="38100" dir="2700000" algn="tl">
                                  <a:srgbClr val="000000">
                                    <a:alpha val="43137"/>
                                  </a:srgbClr>
                                </a:outerShdw>
                              </a:effectLst>
                              <a:latin typeface="Cambria Math" panose="02040503050406030204" pitchFamily="18" charset="0"/>
                            </a:rPr>
                          </m:ctrlPr>
                        </m:funcPr>
                        <m:fName>
                          <m:r>
                            <a:rPr lang="ro-RO" b="1" i="0">
                              <a:effectLst>
                                <a:outerShdw blurRad="38100" dist="38100" dir="2700000" algn="tl">
                                  <a:srgbClr val="000000">
                                    <a:alpha val="43137"/>
                                  </a:srgbClr>
                                </a:outerShdw>
                              </a:effectLst>
                              <a:latin typeface="Cambria Math" panose="02040503050406030204" pitchFamily="18" charset="0"/>
                            </a:rPr>
                            <m:t>𝐥𝐧</m:t>
                          </m:r>
                        </m:fName>
                        <m:e>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𝒓</m:t>
                                  </m:r>
                                </m:num>
                                <m:den>
                                  <m:r>
                                    <a:rPr lang="ro-RO" b="1" i="0">
                                      <a:effectLst>
                                        <a:outerShdw blurRad="38100" dist="38100" dir="2700000" algn="tl">
                                          <a:srgbClr val="000000">
                                            <a:alpha val="43137"/>
                                          </a:srgbClr>
                                        </a:outerShdw>
                                      </a:effectLst>
                                      <a:latin typeface="Cambria Math" panose="02040503050406030204" pitchFamily="18" charset="0"/>
                                    </a:rPr>
                                    <m:t>𝟏</m:t>
                                  </m:r>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𝒓</m:t>
                                  </m:r>
                                </m:den>
                              </m:f>
                            </m:e>
                          </m:d>
                        </m:e>
                      </m:func>
                      <m:r>
                        <a:rPr lang="ro-RO" b="1" i="0">
                          <a:effectLst>
                            <a:outerShdw blurRad="38100" dist="38100" dir="2700000" algn="tl">
                              <a:srgbClr val="000000">
                                <a:alpha val="43137"/>
                              </a:srgbClr>
                            </a:outerShdw>
                          </a:effectLst>
                          <a:latin typeface="Cambria Math" panose="02040503050406030204" pitchFamily="18" charset="0"/>
                        </a:rPr>
                        <m:t>; </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𝑺𝑬</m:t>
                          </m:r>
                        </m:e>
                        <m: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𝒁</m:t>
                              </m:r>
                            </m:e>
                            <m:sub>
                              <m:r>
                                <a:rPr lang="ro-RO" b="1" i="1">
                                  <a:effectLst>
                                    <a:outerShdw blurRad="38100" dist="38100" dir="2700000" algn="tl">
                                      <a:srgbClr val="000000">
                                        <a:alpha val="43137"/>
                                      </a:srgbClr>
                                    </a:outerShdw>
                                  </a:effectLst>
                                  <a:latin typeface="Cambria Math" panose="02040503050406030204" pitchFamily="18" charset="0"/>
                                </a:rPr>
                                <m:t>𝒓</m:t>
                              </m:r>
                            </m:sub>
                          </m:sSub>
                        </m:sub>
                      </m:sSub>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r>
                                <a:rPr lang="ro-RO" b="1" i="1">
                                  <a:effectLst>
                                    <a:outerShdw blurRad="38100" dist="38100" dir="2700000" algn="tl">
                                      <a:srgbClr val="000000">
                                        <a:alpha val="43137"/>
                                      </a:srgbClr>
                                    </a:outerShdw>
                                  </a:effectLst>
                                  <a:latin typeface="Cambria Math" panose="02040503050406030204" pitchFamily="18" charset="0"/>
                                </a:rPr>
                                <m:t>𝒏</m:t>
                              </m:r>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𝟑</m:t>
                              </m:r>
                            </m:e>
                          </m:rad>
                        </m:den>
                      </m:f>
                    </m:oMath>
                  </m:oMathPara>
                </a14:m>
                <a:endParaRPr lang="ro-RO" b="1" dirty="0">
                  <a:effectLst>
                    <a:outerShdw blurRad="38100" dist="38100" dir="2700000" algn="tl">
                      <a:srgbClr val="000000">
                        <a:alpha val="43137"/>
                      </a:srgbClr>
                    </a:outerShdw>
                  </a:effectLst>
                </a:endParaRPr>
              </a:p>
            </p:txBody>
          </p:sp>
        </mc:Choice>
        <mc:Fallback xmlns="">
          <p:sp>
            <p:nvSpPr>
              <p:cNvPr id="5" name="CasetăText 4">
                <a:extLst>
                  <a:ext uri="{FF2B5EF4-FFF2-40B4-BE49-F238E27FC236}">
                    <a16:creationId xmlns:a16="http://schemas.microsoft.com/office/drawing/2014/main" id="{0E815B2F-C422-46F5-9426-15C30BF40757}"/>
                  </a:ext>
                </a:extLst>
              </p:cNvPr>
              <p:cNvSpPr txBox="1">
                <a:spLocks noRot="1" noChangeAspect="1" noMove="1" noResize="1" noEditPoints="1" noAdjustHandles="1" noChangeArrowheads="1" noChangeShapeType="1" noTextEdit="1"/>
              </p:cNvSpPr>
              <p:nvPr/>
            </p:nvSpPr>
            <p:spPr>
              <a:xfrm>
                <a:off x="8227214" y="1404173"/>
                <a:ext cx="3659886" cy="714683"/>
              </a:xfrm>
              <a:prstGeom prst="rect">
                <a:avLst/>
              </a:prstGeom>
              <a:blipFill>
                <a:blip r:embed="rId3"/>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3A8959EC-A84C-4A60-AB4D-C455CADF0FC4}"/>
                  </a:ext>
                </a:extLst>
              </p:cNvPr>
              <p:cNvSpPr txBox="1"/>
              <p:nvPr/>
            </p:nvSpPr>
            <p:spPr>
              <a:xfrm>
                <a:off x="9236914" y="2205132"/>
                <a:ext cx="1629918" cy="659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𝒆</m:t>
                              </m:r>
                            </m:e>
                            <m:sup>
                              <m:r>
                                <a:rPr lang="ro-RO" b="1" i="0">
                                  <a:effectLst>
                                    <a:outerShdw blurRad="38100" dist="38100" dir="2700000" algn="tl">
                                      <a:srgbClr val="000000">
                                        <a:alpha val="43137"/>
                                      </a:srgbClr>
                                    </a:outerShdw>
                                  </a:effectLst>
                                  <a:latin typeface="Cambria Math" panose="02040503050406030204" pitchFamily="18" charset="0"/>
                                </a:rPr>
                                <m:t>𝟐</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𝒁</m:t>
                                  </m:r>
                                </m:e>
                                <m:sub>
                                  <m:r>
                                    <a:rPr lang="ro-RO" b="1" i="1">
                                      <a:effectLst>
                                        <a:outerShdw blurRad="38100" dist="38100" dir="2700000" algn="tl">
                                          <a:srgbClr val="000000">
                                            <a:alpha val="43137"/>
                                          </a:srgbClr>
                                        </a:outerShdw>
                                      </a:effectLst>
                                      <a:latin typeface="Cambria Math" panose="02040503050406030204" pitchFamily="18" charset="0"/>
                                    </a:rPr>
                                    <m:t>𝒓</m:t>
                                  </m:r>
                                </m:sub>
                              </m:sSub>
                            </m:sup>
                          </m:sSup>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num>
                        <m:den>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𝒆</m:t>
                              </m:r>
                            </m:e>
                            <m:sup>
                              <m:r>
                                <a:rPr lang="ro-RO" b="1" i="0">
                                  <a:effectLst>
                                    <a:outerShdw blurRad="38100" dist="38100" dir="2700000" algn="tl">
                                      <a:srgbClr val="000000">
                                        <a:alpha val="43137"/>
                                      </a:srgbClr>
                                    </a:outerShdw>
                                  </a:effectLst>
                                  <a:latin typeface="Cambria Math" panose="02040503050406030204" pitchFamily="18" charset="0"/>
                                </a:rPr>
                                <m:t>𝟐</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𝒁</m:t>
                                  </m:r>
                                </m:e>
                                <m:sub>
                                  <m:r>
                                    <a:rPr lang="ro-RO" b="1" i="1">
                                      <a:effectLst>
                                        <a:outerShdw blurRad="38100" dist="38100" dir="2700000" algn="tl">
                                          <a:srgbClr val="000000">
                                            <a:alpha val="43137"/>
                                          </a:srgbClr>
                                        </a:outerShdw>
                                      </a:effectLst>
                                      <a:latin typeface="Cambria Math" panose="02040503050406030204" pitchFamily="18" charset="0"/>
                                    </a:rPr>
                                    <m:t>𝒓</m:t>
                                  </m:r>
                                </m:sub>
                              </m:sSub>
                            </m:sup>
                          </m:sSup>
                          <m:r>
                            <a:rPr lang="ro-RO" b="1" i="0">
                              <a:effectLst>
                                <a:outerShdw blurRad="38100" dist="38100" dir="2700000" algn="tl">
                                  <a:srgbClr val="000000">
                                    <a:alpha val="43137"/>
                                  </a:srgbClr>
                                </a:outerShdw>
                              </a:effectLst>
                              <a:latin typeface="Cambria Math" panose="02040503050406030204" pitchFamily="18" charset="0"/>
                            </a:rPr>
                            <m:t>+</m:t>
                          </m:r>
                          <m:r>
                            <a:rPr lang="ro-RO" b="1" i="0">
                              <a:effectLst>
                                <a:outerShdw blurRad="38100" dist="38100" dir="2700000" algn="tl">
                                  <a:srgbClr val="000000">
                                    <a:alpha val="43137"/>
                                  </a:srgbClr>
                                </a:outerShdw>
                              </a:effectLst>
                              <a:latin typeface="Cambria Math" panose="02040503050406030204" pitchFamily="18" charset="0"/>
                            </a:rPr>
                            <m:t>𝟏</m:t>
                          </m:r>
                        </m:den>
                      </m:f>
                    </m:oMath>
                  </m:oMathPara>
                </a14:m>
                <a:endParaRPr lang="ro-RO" b="1" dirty="0">
                  <a:effectLst>
                    <a:outerShdw blurRad="38100" dist="38100" dir="2700000" algn="tl">
                      <a:srgbClr val="000000">
                        <a:alpha val="43137"/>
                      </a:srgbClr>
                    </a:outerShdw>
                  </a:effectLst>
                </a:endParaRPr>
              </a:p>
            </p:txBody>
          </p:sp>
        </mc:Choice>
        <mc:Fallback xmlns="">
          <p:sp>
            <p:nvSpPr>
              <p:cNvPr id="7" name="CasetăText 6">
                <a:extLst>
                  <a:ext uri="{FF2B5EF4-FFF2-40B4-BE49-F238E27FC236}">
                    <a16:creationId xmlns:a16="http://schemas.microsoft.com/office/drawing/2014/main" id="{3A8959EC-A84C-4A60-AB4D-C455CADF0FC4}"/>
                  </a:ext>
                </a:extLst>
              </p:cNvPr>
              <p:cNvSpPr txBox="1">
                <a:spLocks noRot="1" noChangeAspect="1" noMove="1" noResize="1" noEditPoints="1" noAdjustHandles="1" noChangeArrowheads="1" noChangeShapeType="1" noTextEdit="1"/>
              </p:cNvSpPr>
              <p:nvPr/>
            </p:nvSpPr>
            <p:spPr>
              <a:xfrm>
                <a:off x="9236914" y="2205132"/>
                <a:ext cx="1629918" cy="659796"/>
              </a:xfrm>
              <a:prstGeom prst="rect">
                <a:avLst/>
              </a:prstGeom>
              <a:blipFill>
                <a:blip r:embed="rId4"/>
                <a:stretch>
                  <a:fillRect/>
                </a:stretch>
              </a:blipFill>
            </p:spPr>
            <p:txBody>
              <a:bodyPr/>
              <a:lstStyle/>
              <a:p>
                <a:r>
                  <a:rPr lang="ro-RO">
                    <a:noFill/>
                  </a:rPr>
                  <a:t> </a:t>
                </a:r>
              </a:p>
            </p:txBody>
          </p:sp>
        </mc:Fallback>
      </mc:AlternateContent>
      <p:grpSp>
        <p:nvGrpSpPr>
          <p:cNvPr id="8" name="Grupare 7">
            <a:extLst>
              <a:ext uri="{FF2B5EF4-FFF2-40B4-BE49-F238E27FC236}">
                <a16:creationId xmlns:a16="http://schemas.microsoft.com/office/drawing/2014/main" id="{8B65A51E-1466-4416-8202-83ED617F2092}"/>
              </a:ext>
            </a:extLst>
          </p:cNvPr>
          <p:cNvGrpSpPr/>
          <p:nvPr/>
        </p:nvGrpSpPr>
        <p:grpSpPr>
          <a:xfrm>
            <a:off x="8183400" y="2878882"/>
            <a:ext cx="3691890" cy="1704389"/>
            <a:chOff x="8026146" y="3216132"/>
            <a:chExt cx="3691890" cy="1704389"/>
          </a:xfrm>
        </p:grpSpPr>
        <mc:AlternateContent xmlns:mc="http://schemas.openxmlformats.org/markup-compatibility/2006" xmlns:a14="http://schemas.microsoft.com/office/drawing/2010/main">
          <mc:Choice Requires="a14">
            <p:sp>
              <p:nvSpPr>
                <p:cNvPr id="9" name="CasetăText 8">
                  <a:extLst>
                    <a:ext uri="{FF2B5EF4-FFF2-40B4-BE49-F238E27FC236}">
                      <a16:creationId xmlns:a16="http://schemas.microsoft.com/office/drawing/2014/main" id="{1CB97557-B605-4ED2-A207-F8B703005B98}"/>
                    </a:ext>
                  </a:extLst>
                </p:cNvPr>
                <p:cNvSpPr txBox="1"/>
                <p:nvPr/>
              </p:nvSpPr>
              <p:spPr>
                <a:xfrm>
                  <a:off x="8026146" y="3216132"/>
                  <a:ext cx="159334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𝒕</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𝒕</m:t>
                                    </m:r>
                                  </m:e>
                                  <m:sup>
                                    <m:r>
                                      <a:rPr lang="ro-RO" b="1" i="0">
                                        <a:effectLst>
                                          <a:outerShdw blurRad="38100" dist="38100" dir="2700000" algn="tl">
                                            <a:srgbClr val="000000">
                                              <a:alpha val="43137"/>
                                            </a:srgbClr>
                                          </a:outerShdw>
                                        </a:effectLst>
                                        <a:latin typeface="Cambria Math" panose="02040503050406030204" pitchFamily="18" charset="0"/>
                                      </a:rPr>
                                      <m:t>𝟐</m:t>
                                    </m:r>
                                  </m:sup>
                                </m:sSup>
                                <m:r>
                                  <a:rPr lang="ro-RO" b="1" i="0">
                                    <a:effectLst>
                                      <a:outerShdw blurRad="38100" dist="38100" dir="2700000" algn="tl">
                                        <a:srgbClr val="000000">
                                          <a:alpha val="43137"/>
                                        </a:srgbClr>
                                      </a:outerShdw>
                                    </a:effectLst>
                                    <a:latin typeface="Cambria Math" panose="02040503050406030204" pitchFamily="18" charset="0"/>
                                  </a:rPr>
                                  <m:t>+</m:t>
                                </m:r>
                                <m:r>
                                  <a:rPr lang="ro-RO" b="1" i="1">
                                    <a:effectLst>
                                      <a:outerShdw blurRad="38100" dist="38100" dir="2700000" algn="tl">
                                        <a:srgbClr val="000000">
                                          <a:alpha val="43137"/>
                                        </a:srgbClr>
                                      </a:outerShdw>
                                    </a:effectLst>
                                    <a:latin typeface="Cambria Math" panose="02040503050406030204" pitchFamily="18" charset="0"/>
                                  </a:rPr>
                                  <m:t>𝒅𝒇</m:t>
                                </m:r>
                              </m:den>
                            </m:f>
                          </m:e>
                        </m:rad>
                      </m:oMath>
                    </m:oMathPara>
                  </a14:m>
                  <a:endParaRPr lang="ro-RO" b="1" dirty="0">
                    <a:effectLst>
                      <a:outerShdw blurRad="38100" dist="38100" dir="2700000" algn="tl">
                        <a:srgbClr val="000000">
                          <a:alpha val="43137"/>
                        </a:srgbClr>
                      </a:outerShdw>
                    </a:effectLst>
                  </a:endParaRPr>
                </a:p>
              </p:txBody>
            </p:sp>
          </mc:Choice>
          <mc:Fallback xmlns="">
            <p:sp>
              <p:nvSpPr>
                <p:cNvPr id="9" name="CasetăText 8">
                  <a:extLst>
                    <a:ext uri="{FF2B5EF4-FFF2-40B4-BE49-F238E27FC236}">
                      <a16:creationId xmlns:a16="http://schemas.microsoft.com/office/drawing/2014/main" id="{1CB97557-B605-4ED2-A207-F8B703005B98}"/>
                    </a:ext>
                  </a:extLst>
                </p:cNvPr>
                <p:cNvSpPr txBox="1">
                  <a:spLocks noRot="1" noChangeAspect="1" noMove="1" noResize="1" noEditPoints="1" noAdjustHandles="1" noChangeArrowheads="1" noChangeShapeType="1" noTextEdit="1"/>
                </p:cNvSpPr>
                <p:nvPr/>
              </p:nvSpPr>
              <p:spPr>
                <a:xfrm>
                  <a:off x="8026146" y="3216132"/>
                  <a:ext cx="1593342" cy="910699"/>
                </a:xfrm>
                <a:prstGeom prst="rect">
                  <a:avLst/>
                </a:prstGeom>
                <a:blipFill>
                  <a:blip r:embed="rId5"/>
                  <a:stretch>
                    <a:fillRect b="-133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1" name="CasetăText 10">
                  <a:extLst>
                    <a:ext uri="{FF2B5EF4-FFF2-40B4-BE49-F238E27FC236}">
                      <a16:creationId xmlns:a16="http://schemas.microsoft.com/office/drawing/2014/main" id="{9C6ADDA0-BB4C-4CD0-84E0-13534860FC6F}"/>
                    </a:ext>
                  </a:extLst>
                </p:cNvPr>
                <p:cNvSpPr txBox="1"/>
                <p:nvPr/>
              </p:nvSpPr>
              <p:spPr>
                <a:xfrm>
                  <a:off x="8396478" y="4277332"/>
                  <a:ext cx="3321558" cy="6431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200" i="1" smtClean="0">
                            <a:latin typeface="Cambria Math" panose="02040503050406030204" pitchFamily="18" charset="0"/>
                          </a:rPr>
                          <m:t>𝑟</m:t>
                        </m:r>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f>
                              <m:fPr>
                                <m:ctrlPr>
                                  <a:rPr lang="ro-RO" sz="1200" i="1">
                                    <a:solidFill>
                                      <a:srgbClr val="836967"/>
                                    </a:solidFill>
                                    <a:latin typeface="Cambria Math" panose="02040503050406030204" pitchFamily="18" charset="0"/>
                                  </a:rPr>
                                </m:ctrlPr>
                              </m:fPr>
                              <m:num>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2.68</m:t>
                                    </m:r>
                                  </m:e>
                                  <m:sup>
                                    <m:r>
                                      <a:rPr lang="ro-RO" sz="1200" i="0">
                                        <a:latin typeface="Cambria Math" panose="02040503050406030204" pitchFamily="18" charset="0"/>
                                      </a:rPr>
                                      <m:t>2</m:t>
                                    </m:r>
                                  </m:sup>
                                </m:sSup>
                              </m:num>
                              <m:den>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2.68</m:t>
                                    </m:r>
                                  </m:e>
                                  <m:sup>
                                    <m:r>
                                      <a:rPr lang="ro-RO" sz="1200" i="0">
                                        <a:latin typeface="Cambria Math" panose="02040503050406030204" pitchFamily="18" charset="0"/>
                                      </a:rPr>
                                      <m:t>2</m:t>
                                    </m:r>
                                  </m:sup>
                                </m:sSup>
                                <m:r>
                                  <a:rPr lang="ro-RO" sz="1200" i="0">
                                    <a:latin typeface="Cambria Math" panose="02040503050406030204" pitchFamily="18" charset="0"/>
                                  </a:rPr>
                                  <m:t>+36</m:t>
                                </m:r>
                              </m:den>
                            </m:f>
                          </m:e>
                        </m:rad>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7.182</m:t>
                                </m:r>
                              </m:num>
                              <m:den>
                                <m:r>
                                  <a:rPr lang="ro-RO" sz="1200" i="0">
                                    <a:latin typeface="Cambria Math" panose="02040503050406030204" pitchFamily="18" charset="0"/>
                                  </a:rPr>
                                  <m:t>43.182</m:t>
                                </m:r>
                              </m:den>
                            </m:f>
                          </m:e>
                        </m:rad>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0.166</m:t>
                            </m:r>
                          </m:e>
                        </m:rad>
                        <m:r>
                          <a:rPr lang="ro-RO" sz="1200" i="0">
                            <a:latin typeface="Cambria Math" panose="02040503050406030204" pitchFamily="18" charset="0"/>
                          </a:rPr>
                          <m:t>=0.407</m:t>
                        </m:r>
                      </m:oMath>
                    </m:oMathPara>
                  </a14:m>
                  <a:endParaRPr lang="ro-RO" dirty="0"/>
                </a:p>
              </p:txBody>
            </p:sp>
          </mc:Choice>
          <mc:Fallback xmlns="">
            <p:sp>
              <p:nvSpPr>
                <p:cNvPr id="11" name="CasetăText 10">
                  <a:extLst>
                    <a:ext uri="{FF2B5EF4-FFF2-40B4-BE49-F238E27FC236}">
                      <a16:creationId xmlns:a16="http://schemas.microsoft.com/office/drawing/2014/main" id="{9C6ADDA0-BB4C-4CD0-84E0-13534860FC6F}"/>
                    </a:ext>
                  </a:extLst>
                </p:cNvPr>
                <p:cNvSpPr txBox="1">
                  <a:spLocks noRot="1" noChangeAspect="1" noMove="1" noResize="1" noEditPoints="1" noAdjustHandles="1" noChangeArrowheads="1" noChangeShapeType="1" noTextEdit="1"/>
                </p:cNvSpPr>
                <p:nvPr/>
              </p:nvSpPr>
              <p:spPr>
                <a:xfrm>
                  <a:off x="8396478" y="4277332"/>
                  <a:ext cx="3321558" cy="643189"/>
                </a:xfrm>
                <a:prstGeom prst="rect">
                  <a:avLst/>
                </a:prstGeom>
                <a:blipFill>
                  <a:blip r:embed="rId6"/>
                  <a:stretch>
                    <a:fillRect/>
                  </a:stretch>
                </a:blipFill>
              </p:spPr>
              <p:txBody>
                <a:bodyPr/>
                <a:lstStyle/>
                <a:p>
                  <a:r>
                    <a:rPr lang="ro-RO">
                      <a:noFill/>
                    </a:rPr>
                    <a:t> </a:t>
                  </a:r>
                </a:p>
              </p:txBody>
            </p:sp>
          </mc:Fallback>
        </mc:AlternateContent>
      </p:grpSp>
      <mc:AlternateContent xmlns:mc="http://schemas.openxmlformats.org/markup-compatibility/2006" xmlns:a14="http://schemas.microsoft.com/office/drawing/2010/main">
        <mc:Choice Requires="a14">
          <p:sp>
            <p:nvSpPr>
              <p:cNvPr id="15" name="CasetăText 14">
                <a:extLst>
                  <a:ext uri="{FF2B5EF4-FFF2-40B4-BE49-F238E27FC236}">
                    <a16:creationId xmlns:a16="http://schemas.microsoft.com/office/drawing/2014/main" id="{169BF036-D7FE-4E37-A9BE-1276BDDA74F0}"/>
                  </a:ext>
                </a:extLst>
              </p:cNvPr>
              <p:cNvSpPr txBox="1"/>
              <p:nvPr/>
            </p:nvSpPr>
            <p:spPr>
              <a:xfrm>
                <a:off x="10461935" y="2864928"/>
                <a:ext cx="1247293"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𝝌</m:t>
                                  </m:r>
                                </m:e>
                                <m:sub>
                                  <m:d>
                                    <m:dPr>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d>
                                </m:sub>
                                <m:sup>
                                  <m:r>
                                    <a:rPr lang="ro-RO" b="1" i="0">
                                      <a:effectLst>
                                        <a:outerShdw blurRad="38100" dist="38100" dir="2700000" algn="tl">
                                          <a:srgbClr val="000000">
                                            <a:alpha val="43137"/>
                                          </a:srgbClr>
                                        </a:outerShdw>
                                      </a:effectLst>
                                      <a:latin typeface="Cambria Math" panose="02040503050406030204" pitchFamily="18" charset="0"/>
                                    </a:rPr>
                                    <m:t>𝟐</m:t>
                                  </m:r>
                                </m:sup>
                              </m:sSubSup>
                            </m:num>
                            <m:den>
                              <m:r>
                                <a:rPr lang="ro-RO" b="1" i="1">
                                  <a:effectLst>
                                    <a:outerShdw blurRad="38100" dist="38100" dir="2700000" algn="tl">
                                      <a:srgbClr val="000000">
                                        <a:alpha val="43137"/>
                                      </a:srgbClr>
                                    </a:outerShdw>
                                  </a:effectLst>
                                  <a:latin typeface="Cambria Math" panose="02040503050406030204" pitchFamily="18" charset="0"/>
                                </a:rPr>
                                <m:t>𝒏</m:t>
                              </m:r>
                            </m:den>
                          </m:f>
                        </m:e>
                      </m:rad>
                    </m:oMath>
                  </m:oMathPara>
                </a14:m>
                <a:endParaRPr lang="ro-RO" b="1" dirty="0">
                  <a:effectLst>
                    <a:outerShdw blurRad="38100" dist="38100" dir="2700000" algn="tl">
                      <a:srgbClr val="000000">
                        <a:alpha val="43137"/>
                      </a:srgbClr>
                    </a:outerShdw>
                  </a:effectLst>
                </a:endParaRPr>
              </a:p>
            </p:txBody>
          </p:sp>
        </mc:Choice>
        <mc:Fallback xmlns="">
          <p:sp>
            <p:nvSpPr>
              <p:cNvPr id="15" name="CasetăText 14">
                <a:extLst>
                  <a:ext uri="{FF2B5EF4-FFF2-40B4-BE49-F238E27FC236}">
                    <a16:creationId xmlns:a16="http://schemas.microsoft.com/office/drawing/2014/main" id="{169BF036-D7FE-4E37-A9BE-1276BDDA74F0}"/>
                  </a:ext>
                </a:extLst>
              </p:cNvPr>
              <p:cNvSpPr txBox="1">
                <a:spLocks noRot="1" noChangeAspect="1" noMove="1" noResize="1" noEditPoints="1" noAdjustHandles="1" noChangeArrowheads="1" noChangeShapeType="1" noTextEdit="1"/>
              </p:cNvSpPr>
              <p:nvPr/>
            </p:nvSpPr>
            <p:spPr>
              <a:xfrm>
                <a:off x="10461935" y="2864928"/>
                <a:ext cx="1247293" cy="910699"/>
              </a:xfrm>
              <a:prstGeom prst="rect">
                <a:avLst/>
              </a:prstGeom>
              <a:blipFill>
                <a:blip r:embed="rId7"/>
                <a:stretch>
                  <a:fillRect b="-201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6" name="CasetăText 15">
                <a:extLst>
                  <a:ext uri="{FF2B5EF4-FFF2-40B4-BE49-F238E27FC236}">
                    <a16:creationId xmlns:a16="http://schemas.microsoft.com/office/drawing/2014/main" id="{ABB8E088-4F3E-45A7-8790-EDC34A5BC187}"/>
                  </a:ext>
                </a:extLst>
              </p:cNvPr>
              <p:cNvSpPr txBox="1"/>
              <p:nvPr/>
            </p:nvSpPr>
            <p:spPr>
              <a:xfrm>
                <a:off x="8652841" y="4747726"/>
                <a:ext cx="2798064"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d>
                                    <m:dPr>
                                      <m:sepChr m:val=","/>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e>
                                      <m:r>
                                        <a:rPr lang="ro-RO" b="1" i="0">
                                          <a:effectLst>
                                            <a:outerShdw blurRad="38100" dist="38100" dir="2700000" algn="tl">
                                              <a:srgbClr val="000000">
                                                <a:alpha val="43137"/>
                                              </a:srgbClr>
                                            </a:outerShdw>
                                          </a:effectLst>
                                          <a:latin typeface="Cambria Math" panose="02040503050406030204" pitchFamily="18" charset="0"/>
                                        </a:rPr>
                                        <m:t>  </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𝒆𝒓𝒓</m:t>
                                          </m:r>
                                        </m:sub>
                                      </m:sSub>
                                    </m:e>
                                  </m:d>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d>
                                    <m:dPr>
                                      <m:sepChr m:val=","/>
                                      <m:ctrlPr>
                                        <a:rPr lang="ro-RO" b="1" i="1">
                                          <a:effectLst>
                                            <a:outerShdw blurRad="38100" dist="38100" dir="2700000" algn="tl">
                                              <a:srgbClr val="000000">
                                                <a:alpha val="43137"/>
                                              </a:srgbClr>
                                            </a:outerShdw>
                                          </a:effectLst>
                                          <a:latin typeface="Cambria Math" panose="02040503050406030204" pitchFamily="18" charset="0"/>
                                        </a:rPr>
                                      </m:ctrlPr>
                                    </m:dPr>
                                    <m:e>
                                      <m:r>
                                        <a:rPr lang="ro-RO" b="1" i="0">
                                          <a:effectLst>
                                            <a:outerShdw blurRad="38100" dist="38100" dir="2700000" algn="tl">
                                              <a:srgbClr val="000000">
                                                <a:alpha val="43137"/>
                                              </a:srgbClr>
                                            </a:outerShdw>
                                          </a:effectLst>
                                          <a:latin typeface="Cambria Math" panose="02040503050406030204" pitchFamily="18" charset="0"/>
                                        </a:rPr>
                                        <m:t>𝟏</m:t>
                                      </m:r>
                                    </m:e>
                                    <m:e>
                                      <m:r>
                                        <a:rPr lang="ro-RO" b="1" i="0">
                                          <a:effectLst>
                                            <a:outerShdw blurRad="38100" dist="38100" dir="2700000" algn="tl">
                                              <a:srgbClr val="000000">
                                                <a:alpha val="43137"/>
                                              </a:srgbClr>
                                            </a:outerShdw>
                                          </a:effectLst>
                                          <a:latin typeface="Cambria Math" panose="02040503050406030204" pitchFamily="18" charset="0"/>
                                        </a:rPr>
                                        <m:t> </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0">
                                              <a:effectLst>
                                                <a:outerShdw blurRad="38100" dist="38100" dir="2700000" algn="tl">
                                                  <a:srgbClr val="000000">
                                                    <a:alpha val="43137"/>
                                                  </a:srgbClr>
                                                </a:outerShdw>
                                              </a:effectLst>
                                              <a:latin typeface="Cambria Math" panose="02040503050406030204" pitchFamily="18" charset="0"/>
                                            </a:rPr>
                                            <m:t> </m:t>
                                          </m:r>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𝒆𝒓𝒓</m:t>
                                          </m:r>
                                        </m:sub>
                                      </m:sSub>
                                    </m:e>
                                  </m:d>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𝒆𝒓𝒓</m:t>
                                  </m:r>
                                </m:sub>
                              </m:sSub>
                            </m:den>
                          </m:f>
                        </m:e>
                      </m:rad>
                    </m:oMath>
                  </m:oMathPara>
                </a14:m>
                <a:endParaRPr lang="ro-RO" b="1" dirty="0">
                  <a:effectLst>
                    <a:outerShdw blurRad="38100" dist="38100" dir="2700000" algn="tl">
                      <a:srgbClr val="000000">
                        <a:alpha val="43137"/>
                      </a:srgbClr>
                    </a:outerShdw>
                  </a:effectLst>
                </a:endParaRPr>
              </a:p>
            </p:txBody>
          </p:sp>
        </mc:Choice>
        <mc:Fallback xmlns="">
          <p:sp>
            <p:nvSpPr>
              <p:cNvPr id="16" name="CasetăText 15">
                <a:extLst>
                  <a:ext uri="{FF2B5EF4-FFF2-40B4-BE49-F238E27FC236}">
                    <a16:creationId xmlns:a16="http://schemas.microsoft.com/office/drawing/2014/main" id="{ABB8E088-4F3E-45A7-8790-EDC34A5BC187}"/>
                  </a:ext>
                </a:extLst>
              </p:cNvPr>
              <p:cNvSpPr txBox="1">
                <a:spLocks noRot="1" noChangeAspect="1" noMove="1" noResize="1" noEditPoints="1" noAdjustHandles="1" noChangeArrowheads="1" noChangeShapeType="1" noTextEdit="1"/>
              </p:cNvSpPr>
              <p:nvPr/>
            </p:nvSpPr>
            <p:spPr>
              <a:xfrm>
                <a:off x="8652841" y="4747726"/>
                <a:ext cx="2798064" cy="910699"/>
              </a:xfrm>
              <a:prstGeom prst="rect">
                <a:avLst/>
              </a:prstGeom>
              <a:blipFill>
                <a:blip r:embed="rId8"/>
                <a:stretch>
                  <a:fillRect b="-201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8" name="CasetăText 17">
                <a:extLst>
                  <a:ext uri="{FF2B5EF4-FFF2-40B4-BE49-F238E27FC236}">
                    <a16:creationId xmlns:a16="http://schemas.microsoft.com/office/drawing/2014/main" id="{31FAD0DC-17BD-4BE1-8032-AD2A01EAF8CE}"/>
                  </a:ext>
                </a:extLst>
              </p:cNvPr>
              <p:cNvSpPr txBox="1"/>
              <p:nvPr/>
            </p:nvSpPr>
            <p:spPr>
              <a:xfrm>
                <a:off x="8537398" y="5735139"/>
                <a:ext cx="3321558"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𝒈</m:t>
                                  </m:r>
                                </m:e>
                                <m:sup>
                                  <m:r>
                                    <a:rPr lang="ro-RO" b="1" i="0">
                                      <a:effectLst>
                                        <a:outerShdw blurRad="38100" dist="38100" dir="2700000" algn="tl">
                                          <a:srgbClr val="000000">
                                            <a:alpha val="43137"/>
                                          </a:srgbClr>
                                        </a:outerShdw>
                                      </a:effectLst>
                                      <a:latin typeface="Cambria Math" panose="02040503050406030204" pitchFamily="18" charset="0"/>
                                    </a:rPr>
                                    <m:t>𝟐</m:t>
                                  </m:r>
                                </m:sup>
                              </m:sSup>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num>
                            <m:den>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𝒈</m:t>
                                  </m:r>
                                </m:e>
                                <m:sup>
                                  <m:r>
                                    <a:rPr lang="ro-RO" b="1" i="0">
                                      <a:effectLst>
                                        <a:outerShdw blurRad="38100" dist="38100" dir="2700000" algn="tl">
                                          <a:srgbClr val="000000">
                                            <a:alpha val="43137"/>
                                          </a:srgbClr>
                                        </a:outerShdw>
                                      </a:effectLst>
                                      <a:latin typeface="Cambria Math" panose="02040503050406030204" pitchFamily="18" charset="0"/>
                                    </a:rPr>
                                    <m:t>𝟐</m:t>
                                  </m:r>
                                </m:sup>
                              </m:sSup>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r>
                                <a:rPr lang="ro-RO" b="1" i="0">
                                  <a:effectLst>
                                    <a:outerShdw blurRad="38100" dist="38100" dir="2700000" algn="tl">
                                      <a:srgbClr val="000000">
                                        <a:alpha val="43137"/>
                                      </a:srgbClr>
                                    </a:outerShdw>
                                  </a:effectLst>
                                  <a:latin typeface="Cambria Math" panose="02040503050406030204" pitchFamily="18" charset="0"/>
                                </a:rPr>
                                <m:t>+</m:t>
                              </m:r>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𝟏</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0">
                                          <a:effectLst>
                                            <a:outerShdw blurRad="38100" dist="38100" dir="2700000" algn="tl">
                                              <a:srgbClr val="000000">
                                                <a:alpha val="43137"/>
                                              </a:srgbClr>
                                            </a:outerShdw>
                                          </a:effectLst>
                                          <a:latin typeface="Cambria Math" panose="02040503050406030204" pitchFamily="18" charset="0"/>
                                        </a:rPr>
                                        <m:t>𝟐</m:t>
                                      </m:r>
                                    </m:sub>
                                  </m:sSub>
                                </m:e>
                              </m:d>
                              <m:r>
                                <a:rPr lang="ro-RO" b="1" i="1">
                                  <a:effectLst>
                                    <a:outerShdw blurRad="38100" dist="38100" dir="2700000" algn="tl">
                                      <a:srgbClr val="000000">
                                        <a:alpha val="43137"/>
                                      </a:srgbClr>
                                    </a:outerShdw>
                                  </a:effectLst>
                                  <a:latin typeface="Cambria Math" panose="02040503050406030204" pitchFamily="18" charset="0"/>
                                </a:rPr>
                                <m:t>𝒅𝒇</m:t>
                              </m:r>
                            </m:den>
                          </m:f>
                        </m:e>
                      </m:rad>
                    </m:oMath>
                  </m:oMathPara>
                </a14:m>
                <a:endParaRPr lang="ro-RO" b="1" dirty="0">
                  <a:effectLst>
                    <a:outerShdw blurRad="38100" dist="38100" dir="2700000" algn="tl">
                      <a:srgbClr val="000000">
                        <a:alpha val="43137"/>
                      </a:srgbClr>
                    </a:outerShdw>
                  </a:effectLst>
                </a:endParaRPr>
              </a:p>
            </p:txBody>
          </p:sp>
        </mc:Choice>
        <mc:Fallback xmlns="">
          <p:sp>
            <p:nvSpPr>
              <p:cNvPr id="18" name="CasetăText 17">
                <a:extLst>
                  <a:ext uri="{FF2B5EF4-FFF2-40B4-BE49-F238E27FC236}">
                    <a16:creationId xmlns:a16="http://schemas.microsoft.com/office/drawing/2014/main" id="{31FAD0DC-17BD-4BE1-8032-AD2A01EAF8CE}"/>
                  </a:ext>
                </a:extLst>
              </p:cNvPr>
              <p:cNvSpPr txBox="1">
                <a:spLocks noRot="1" noChangeAspect="1" noMove="1" noResize="1" noEditPoints="1" noAdjustHandles="1" noChangeArrowheads="1" noChangeShapeType="1" noTextEdit="1"/>
              </p:cNvSpPr>
              <p:nvPr/>
            </p:nvSpPr>
            <p:spPr>
              <a:xfrm>
                <a:off x="8537398" y="5735139"/>
                <a:ext cx="3321558" cy="910699"/>
              </a:xfrm>
              <a:prstGeom prst="rect">
                <a:avLst/>
              </a:prstGeom>
              <a:blipFill>
                <a:blip r:embed="rId9"/>
                <a:stretch>
                  <a:fillRect b="-2013"/>
                </a:stretch>
              </a:blipFill>
            </p:spPr>
            <p:txBody>
              <a:bodyPr/>
              <a:lstStyle/>
              <a:p>
                <a:r>
                  <a:rPr lang="ro-RO">
                    <a:noFill/>
                  </a:rPr>
                  <a:t> </a:t>
                </a:r>
              </a:p>
            </p:txBody>
          </p:sp>
        </mc:Fallback>
      </mc:AlternateContent>
      <p:pic>
        <p:nvPicPr>
          <p:cNvPr id="20" name="Imagine 19">
            <a:extLst>
              <a:ext uri="{FF2B5EF4-FFF2-40B4-BE49-F238E27FC236}">
                <a16:creationId xmlns:a16="http://schemas.microsoft.com/office/drawing/2014/main" id="{D64FBFD3-6C16-4FB1-88A8-6E5184CDB8DE}"/>
              </a:ext>
            </a:extLst>
          </p:cNvPr>
          <p:cNvPicPr>
            <a:picLocks noChangeAspect="1"/>
          </p:cNvPicPr>
          <p:nvPr/>
        </p:nvPicPr>
        <p:blipFill>
          <a:blip r:embed="rId10"/>
          <a:stretch>
            <a:fillRect/>
          </a:stretch>
        </p:blipFill>
        <p:spPr>
          <a:xfrm>
            <a:off x="1540052" y="6056892"/>
            <a:ext cx="3000375" cy="447675"/>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22" name="CasetăText 21">
                <a:extLst>
                  <a:ext uri="{FF2B5EF4-FFF2-40B4-BE49-F238E27FC236}">
                    <a16:creationId xmlns:a16="http://schemas.microsoft.com/office/drawing/2014/main" id="{28B18885-7785-4BED-A07D-075FECD3BE8C}"/>
                  </a:ext>
                </a:extLst>
              </p:cNvPr>
              <p:cNvSpPr txBox="1"/>
              <p:nvPr/>
            </p:nvSpPr>
            <p:spPr>
              <a:xfrm>
                <a:off x="5913882" y="5825379"/>
                <a:ext cx="1117854"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r>
                                    <a:rPr lang="ro-RO" b="1" i="1">
                                      <a:effectLst>
                                        <a:outerShdw blurRad="38100" dist="38100" dir="2700000" algn="tl">
                                          <a:srgbClr val="000000">
                                            <a:alpha val="43137"/>
                                          </a:srgbClr>
                                        </a:outerShdw>
                                      </a:effectLst>
                                      <a:latin typeface="Cambria Math" panose="02040503050406030204" pitchFamily="18" charset="0"/>
                                    </a:rPr>
                                    <m:t>𝒛</m:t>
                                  </m:r>
                                </m:e>
                                <m:sup>
                                  <m:r>
                                    <a:rPr lang="ro-RO" b="1" i="0">
                                      <a:effectLst>
                                        <a:outerShdw blurRad="38100" dist="38100" dir="2700000" algn="tl">
                                          <a:srgbClr val="000000">
                                            <a:alpha val="43137"/>
                                          </a:srgbClr>
                                        </a:outerShdw>
                                      </a:effectLst>
                                      <a:latin typeface="Cambria Math" panose="02040503050406030204" pitchFamily="18" charset="0"/>
                                    </a:rPr>
                                    <m:t>𝟐</m:t>
                                  </m:r>
                                </m:sup>
                              </m:sSup>
                            </m:num>
                            <m:den>
                              <m:r>
                                <a:rPr lang="ro-RO" b="1" i="1">
                                  <a:effectLst>
                                    <a:outerShdw blurRad="38100" dist="38100" dir="2700000" algn="tl">
                                      <a:srgbClr val="000000">
                                        <a:alpha val="43137"/>
                                      </a:srgbClr>
                                    </a:outerShdw>
                                  </a:effectLst>
                                  <a:latin typeface="Cambria Math" panose="02040503050406030204" pitchFamily="18" charset="0"/>
                                </a:rPr>
                                <m:t>𝒏</m:t>
                              </m:r>
                            </m:den>
                          </m:f>
                        </m:e>
                      </m:rad>
                    </m:oMath>
                  </m:oMathPara>
                </a14:m>
                <a:endParaRPr lang="ro-RO" b="1" dirty="0">
                  <a:effectLst>
                    <a:outerShdw blurRad="38100" dist="38100" dir="2700000" algn="tl">
                      <a:srgbClr val="000000">
                        <a:alpha val="43137"/>
                      </a:srgbClr>
                    </a:outerShdw>
                  </a:effectLst>
                </a:endParaRPr>
              </a:p>
            </p:txBody>
          </p:sp>
        </mc:Choice>
        <mc:Fallback xmlns="">
          <p:sp>
            <p:nvSpPr>
              <p:cNvPr id="22" name="CasetăText 21">
                <a:extLst>
                  <a:ext uri="{FF2B5EF4-FFF2-40B4-BE49-F238E27FC236}">
                    <a16:creationId xmlns:a16="http://schemas.microsoft.com/office/drawing/2014/main" id="{28B18885-7785-4BED-A07D-075FECD3BE8C}"/>
                  </a:ext>
                </a:extLst>
              </p:cNvPr>
              <p:cNvSpPr txBox="1">
                <a:spLocks noRot="1" noChangeAspect="1" noMove="1" noResize="1" noEditPoints="1" noAdjustHandles="1" noChangeArrowheads="1" noChangeShapeType="1" noTextEdit="1"/>
              </p:cNvSpPr>
              <p:nvPr/>
            </p:nvSpPr>
            <p:spPr>
              <a:xfrm>
                <a:off x="5913882" y="5825379"/>
                <a:ext cx="1117854" cy="910699"/>
              </a:xfrm>
              <a:prstGeom prst="rect">
                <a:avLst/>
              </a:prstGeom>
              <a:blipFill>
                <a:blip r:embed="rId11"/>
                <a:stretch>
                  <a:fillRect b="-1342"/>
                </a:stretch>
              </a:blipFill>
            </p:spPr>
            <p:txBody>
              <a:bodyPr/>
              <a:lstStyle/>
              <a:p>
                <a:r>
                  <a:rPr lang="ro-RO">
                    <a:noFill/>
                  </a:rPr>
                  <a:t> </a:t>
                </a:r>
              </a:p>
            </p:txBody>
          </p:sp>
        </mc:Fallback>
      </mc:AlternateContent>
    </p:spTree>
    <p:extLst>
      <p:ext uri="{BB962C8B-B14F-4D97-AF65-F5344CB8AC3E}">
        <p14:creationId xmlns:p14="http://schemas.microsoft.com/office/powerpoint/2010/main" val="114313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 calcmode="lin" valueType="num">
                                      <p:cBhvr>
                                        <p:cTn id="40"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14">
                                            <p:txEl>
                                              <p:pRg st="3" end="3"/>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4" end="4"/>
                                            </p:txEl>
                                          </p:spTgt>
                                        </p:tgtEl>
                                        <p:attrNameLst>
                                          <p:attrName>style.visibility</p:attrName>
                                        </p:attrNameLst>
                                      </p:cBhvr>
                                      <p:to>
                                        <p:strVal val="visible"/>
                                      </p:to>
                                    </p:set>
                                    <p:anim calcmode="lin" valueType="num">
                                      <p:cBhvr>
                                        <p:cTn id="59"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61" dur="500"/>
                                        <p:tgtEl>
                                          <p:spTgt spid="14">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5" end="5"/>
                                            </p:txEl>
                                          </p:spTgt>
                                        </p:tgtEl>
                                        <p:attrNameLst>
                                          <p:attrName>style.visibility</p:attrName>
                                        </p:attrNameLst>
                                      </p:cBhvr>
                                      <p:to>
                                        <p:strVal val="visible"/>
                                      </p:to>
                                    </p:set>
                                    <p:anim calcmode="lin" valueType="num">
                                      <p:cBhvr>
                                        <p:cTn id="66"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68" dur="500"/>
                                        <p:tgtEl>
                                          <p:spTgt spid="14">
                                            <p:txEl>
                                              <p:pRg st="5" end="5"/>
                                            </p:txEl>
                                          </p:spTgt>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4">
                                            <p:txEl>
                                              <p:pRg st="6" end="6"/>
                                            </p:txEl>
                                          </p:spTgt>
                                        </p:tgtEl>
                                        <p:attrNameLst>
                                          <p:attrName>style.visibility</p:attrName>
                                        </p:attrNameLst>
                                      </p:cBhvr>
                                      <p:to>
                                        <p:strVal val="visible"/>
                                      </p:to>
                                    </p:set>
                                    <p:anim calcmode="lin" valueType="num">
                                      <p:cBhvr>
                                        <p:cTn id="78"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79"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80" dur="500"/>
                                        <p:tgtEl>
                                          <p:spTgt spid="14">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4">
                                            <p:txEl>
                                              <p:pRg st="7" end="7"/>
                                            </p:txEl>
                                          </p:spTgt>
                                        </p:tgtEl>
                                        <p:attrNameLst>
                                          <p:attrName>style.visibility</p:attrName>
                                        </p:attrNameLst>
                                      </p:cBhvr>
                                      <p:to>
                                        <p:strVal val="visible"/>
                                      </p:to>
                                    </p:set>
                                    <p:anim calcmode="lin" valueType="num">
                                      <p:cBhvr>
                                        <p:cTn id="85"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86"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87" dur="500"/>
                                        <p:tgtEl>
                                          <p:spTgt spid="14">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14">
                                            <p:txEl>
                                              <p:pRg st="8" end="8"/>
                                            </p:txEl>
                                          </p:spTgt>
                                        </p:tgtEl>
                                        <p:attrNameLst>
                                          <p:attrName>style.visibility</p:attrName>
                                        </p:attrNameLst>
                                      </p:cBhvr>
                                      <p:to>
                                        <p:strVal val="visible"/>
                                      </p:to>
                                    </p:set>
                                    <p:anim calcmode="lin" valueType="num">
                                      <p:cBhvr>
                                        <p:cTn id="92"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93"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94" dur="500"/>
                                        <p:tgtEl>
                                          <p:spTgt spid="14">
                                            <p:txEl>
                                              <p:pRg st="8" end="8"/>
                                            </p:txEl>
                                          </p:spTgt>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14">
                                            <p:txEl>
                                              <p:pRg st="9" end="9"/>
                                            </p:txEl>
                                          </p:spTgt>
                                        </p:tgtEl>
                                        <p:attrNameLst>
                                          <p:attrName>style.visibility</p:attrName>
                                        </p:attrNameLst>
                                      </p:cBhvr>
                                      <p:to>
                                        <p:strVal val="visible"/>
                                      </p:to>
                                    </p:set>
                                    <p:anim calcmode="lin" valueType="num">
                                      <p:cBhvr>
                                        <p:cTn id="104"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105"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106" dur="500"/>
                                        <p:tgtEl>
                                          <p:spTgt spid="14">
                                            <p:txEl>
                                              <p:pRg st="9" end="9"/>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14">
                                            <p:txEl>
                                              <p:pRg st="10" end="10"/>
                                            </p:txEl>
                                          </p:spTgt>
                                        </p:tgtEl>
                                        <p:attrNameLst>
                                          <p:attrName>style.visibility</p:attrName>
                                        </p:attrNameLst>
                                      </p:cBhvr>
                                      <p:to>
                                        <p:strVal val="visible"/>
                                      </p:to>
                                    </p:set>
                                    <p:anim calcmode="lin" valueType="num">
                                      <p:cBhvr>
                                        <p:cTn id="111"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112"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113" dur="500"/>
                                        <p:tgtEl>
                                          <p:spTgt spid="14">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45" presetClass="entr" presetSubtype="0" fill="hold" nodeType="clickEffect">
                                  <p:stCondLst>
                                    <p:cond delay="0"/>
                                  </p:stCondLst>
                                  <p:childTnLst>
                                    <p:set>
                                      <p:cBhvr>
                                        <p:cTn id="117" dur="1" fill="hold">
                                          <p:stCondLst>
                                            <p:cond delay="0"/>
                                          </p:stCondLst>
                                        </p:cTn>
                                        <p:tgtEl>
                                          <p:spTgt spid="20"/>
                                        </p:tgtEl>
                                        <p:attrNameLst>
                                          <p:attrName>style.visibility</p:attrName>
                                        </p:attrNameLst>
                                      </p:cBhvr>
                                      <p:to>
                                        <p:strVal val="visible"/>
                                      </p:to>
                                    </p:set>
                                    <p:animEffect transition="in" filter="fade">
                                      <p:cBhvr>
                                        <p:cTn id="118" dur="2000"/>
                                        <p:tgtEl>
                                          <p:spTgt spid="20"/>
                                        </p:tgtEl>
                                      </p:cBhvr>
                                    </p:animEffect>
                                    <p:anim calcmode="lin" valueType="num">
                                      <p:cBhvr>
                                        <p:cTn id="119" dur="2000" fill="hold"/>
                                        <p:tgtEl>
                                          <p:spTgt spid="20"/>
                                        </p:tgtEl>
                                        <p:attrNameLst>
                                          <p:attrName>ppt_w</p:attrName>
                                        </p:attrNameLst>
                                      </p:cBhvr>
                                      <p:tavLst>
                                        <p:tav tm="0" fmla="#ppt_w*sin(2.5*pi*$)">
                                          <p:val>
                                            <p:fltVal val="0"/>
                                          </p:val>
                                        </p:tav>
                                        <p:tav tm="100000">
                                          <p:val>
                                            <p:fltVal val="1"/>
                                          </p:val>
                                        </p:tav>
                                      </p:tavLst>
                                    </p:anim>
                                    <p:anim calcmode="lin" valueType="num">
                                      <p:cBhvr>
                                        <p:cTn id="120"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22"/>
                                        </p:tgtEl>
                                        <p:attrNameLst>
                                          <p:attrName>style.visibility</p:attrName>
                                        </p:attrNameLst>
                                      </p:cBhvr>
                                      <p:to>
                                        <p:strVal val="visible"/>
                                      </p:to>
                                    </p:set>
                                    <p:anim calcmode="lin" valueType="num">
                                      <p:cBhvr>
                                        <p:cTn id="125" dur="500" fill="hold"/>
                                        <p:tgtEl>
                                          <p:spTgt spid="22"/>
                                        </p:tgtEl>
                                        <p:attrNameLst>
                                          <p:attrName>ppt_w</p:attrName>
                                        </p:attrNameLst>
                                      </p:cBhvr>
                                      <p:tavLst>
                                        <p:tav tm="0">
                                          <p:val>
                                            <p:fltVal val="0"/>
                                          </p:val>
                                        </p:tav>
                                        <p:tav tm="100000">
                                          <p:val>
                                            <p:strVal val="#ppt_w"/>
                                          </p:val>
                                        </p:tav>
                                      </p:tavLst>
                                    </p:anim>
                                    <p:anim calcmode="lin" valueType="num">
                                      <p:cBhvr>
                                        <p:cTn id="126" dur="500" fill="hold"/>
                                        <p:tgtEl>
                                          <p:spTgt spid="22"/>
                                        </p:tgtEl>
                                        <p:attrNameLst>
                                          <p:attrName>ppt_h</p:attrName>
                                        </p:attrNameLst>
                                      </p:cBhvr>
                                      <p:tavLst>
                                        <p:tav tm="0">
                                          <p:val>
                                            <p:fltVal val="0"/>
                                          </p:val>
                                        </p:tav>
                                        <p:tav tm="100000">
                                          <p:val>
                                            <p:strVal val="#ppt_h"/>
                                          </p:val>
                                        </p:tav>
                                      </p:tavLst>
                                    </p:anim>
                                    <p:animEffect transition="in" filter="fade">
                                      <p:cBhvr>
                                        <p:cTn id="1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p:bldP spid="7" grpId="0"/>
      <p:bldP spid="15" grpId="0"/>
      <p:bldP spid="16" grpId="0"/>
      <p:bldP spid="1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Etapa 3 – Calculul și înregistrarea mărimii efectelor</a:t>
            </a:r>
          </a:p>
        </p:txBody>
      </p:sp>
      <p:sp>
        <p:nvSpPr>
          <p:cNvPr id="14" name="Substituent conținut 13"/>
          <p:cNvSpPr>
            <a:spLocks noGrp="1"/>
          </p:cNvSpPr>
          <p:nvPr>
            <p:ph idx="1"/>
          </p:nvPr>
        </p:nvSpPr>
        <p:spPr>
          <a:xfrm>
            <a:off x="118871" y="1330564"/>
            <a:ext cx="7566731" cy="4795916"/>
          </a:xfrm>
        </p:spPr>
        <p:txBody>
          <a:bodyPr rtlCol="0">
            <a:normAutofit fontScale="92500"/>
          </a:bodyPr>
          <a:lstStyle/>
          <a:p>
            <a:pPr algn="just"/>
            <a:r>
              <a:rPr lang="ro-RO" b="1" dirty="0"/>
              <a:t>Coeficienți de asociere (corelație</a:t>
            </a:r>
            <a:r>
              <a:rPr lang="ro-RO" sz="2100" b="1" dirty="0"/>
              <a:t>) - r, ρ, φ, r2</a:t>
            </a:r>
          </a:p>
          <a:p>
            <a:pPr lvl="1" algn="just"/>
            <a:r>
              <a:rPr lang="ro-RO" dirty="0"/>
              <a:t>Autorii raportează inegalități </a:t>
            </a:r>
            <a:r>
              <a:rPr lang="en-US" dirty="0"/>
              <a:t>(p &lt; .05</a:t>
            </a:r>
            <a:r>
              <a:rPr lang="ro-RO" dirty="0"/>
              <a:t> sau p</a:t>
            </a:r>
            <a:r>
              <a:rPr lang="en-US" dirty="0"/>
              <a:t> &lt; .01</a:t>
            </a:r>
            <a:r>
              <a:rPr lang="ro-RO" dirty="0"/>
              <a:t>),sau nu depistează efecte statistic semnificative (</a:t>
            </a:r>
            <a:r>
              <a:rPr lang="en-US" dirty="0"/>
              <a:t>p ≥</a:t>
            </a:r>
            <a:r>
              <a:rPr lang="ro-RO" dirty="0"/>
              <a:t> .05)</a:t>
            </a:r>
          </a:p>
          <a:p>
            <a:pPr lvl="2" algn="just"/>
            <a:r>
              <a:rPr lang="ro-RO" i="1" dirty="0"/>
              <a:t>Estimarea celui mai slab efect posibil în cel mai pesimist scenariu</a:t>
            </a:r>
            <a:r>
              <a:rPr lang="ro-RO" dirty="0"/>
              <a:t>.</a:t>
            </a:r>
          </a:p>
          <a:p>
            <a:pPr lvl="3" algn="just"/>
            <a:r>
              <a:rPr lang="en-US" b="1" dirty="0"/>
              <a:t>p &lt; .05</a:t>
            </a:r>
            <a:r>
              <a:rPr lang="en-US" dirty="0"/>
              <a:t>, </a:t>
            </a:r>
            <a:r>
              <a:rPr lang="ro-RO" dirty="0"/>
              <a:t>plecăm de la ipoteza bilaterală și de la un </a:t>
            </a:r>
            <a:r>
              <a:rPr lang="ro-RO" b="1" dirty="0"/>
              <a:t>p=.049</a:t>
            </a:r>
            <a:r>
              <a:rPr lang="ro-RO" dirty="0"/>
              <a:t>, cea mai mare valoare acceptabilă, rezultând cunoscutele valori </a:t>
            </a:r>
            <a:r>
              <a:rPr lang="ro-RO" b="1" dirty="0"/>
              <a:t>z=1.954</a:t>
            </a:r>
            <a:r>
              <a:rPr lang="ro-RO" dirty="0"/>
              <a:t>, respectiv </a:t>
            </a:r>
            <a:r>
              <a:rPr lang="ro-RO" b="1" dirty="0"/>
              <a:t>t=1.698</a:t>
            </a:r>
            <a:r>
              <a:rPr lang="ro-RO" dirty="0"/>
              <a:t>. - p”-ul real: .049 și .011, „z”-uri între 1.954 și 2.290, „r”-uri între .268 și .371</a:t>
            </a:r>
          </a:p>
          <a:p>
            <a:pPr lvl="3" algn="just"/>
            <a:r>
              <a:rPr lang="en-US" b="1" dirty="0"/>
              <a:t>P</a:t>
            </a:r>
            <a:r>
              <a:rPr lang="ro-RO" b="1" dirty="0"/>
              <a:t> </a:t>
            </a:r>
            <a:r>
              <a:rPr lang="en-US" b="1" dirty="0"/>
              <a:t>&gt;</a:t>
            </a:r>
            <a:r>
              <a:rPr lang="ro-RO" b="1" dirty="0"/>
              <a:t> </a:t>
            </a:r>
            <a:r>
              <a:rPr lang="en-US" b="1" dirty="0"/>
              <a:t>.05</a:t>
            </a:r>
            <a:r>
              <a:rPr lang="en-US" dirty="0"/>
              <a:t>,</a:t>
            </a:r>
            <a:r>
              <a:rPr lang="ro-RO" dirty="0"/>
              <a:t>plaja ar fi între 0.05 și 0.99, cu efecte de la slabe la neglijabile, convenția fiind de a înregistra un efect nul (r=.00) - p=.051 (r=.26) vs. p=.490 (r=.004)</a:t>
            </a:r>
          </a:p>
          <a:p>
            <a:pPr lvl="3" algn="just"/>
            <a:r>
              <a:rPr lang="en-US" b="1" dirty="0"/>
              <a:t>p &lt; .05,</a:t>
            </a:r>
            <a:r>
              <a:rPr lang="ro-RO" b="1" dirty="0"/>
              <a:t> și în cazul unor praguri mai mici de 0.01</a:t>
            </a:r>
            <a:r>
              <a:rPr lang="ro-RO" dirty="0"/>
              <a:t> -</a:t>
            </a:r>
            <a:r>
              <a:rPr lang="en-US" dirty="0"/>
              <a:t>&gt; </a:t>
            </a:r>
            <a:r>
              <a:rPr lang="ro-RO" dirty="0"/>
              <a:t>diferență uriașă, de exemplu, între un p=.037 (r=.289) și un p=.00037 (r=.545)</a:t>
            </a:r>
            <a:r>
              <a:rPr lang="en-US" dirty="0"/>
              <a:t>.</a:t>
            </a:r>
            <a:endParaRPr lang="ro-RO" dirty="0"/>
          </a:p>
          <a:p>
            <a:pPr lvl="2" algn="just"/>
            <a:r>
              <a:rPr lang="ro-RO" dirty="0"/>
              <a:t>vom include un </a:t>
            </a:r>
            <a:r>
              <a:rPr lang="ro-RO" b="1" dirty="0"/>
              <a:t>moderator al efectelor </a:t>
            </a:r>
            <a:r>
              <a:rPr lang="ro-RO" dirty="0"/>
              <a:t>astfel codate, vom conduce o </a:t>
            </a:r>
            <a:r>
              <a:rPr lang="ro-RO" b="1" dirty="0"/>
              <a:t>analiză de sensibilitate </a:t>
            </a:r>
            <a:r>
              <a:rPr lang="ro-RO" dirty="0"/>
              <a:t>sau le vom </a:t>
            </a:r>
            <a:r>
              <a:rPr lang="ro-RO" b="1" dirty="0"/>
              <a:t>trata drept cazuri lipsă.</a:t>
            </a:r>
          </a:p>
          <a:p>
            <a:pPr lvl="1" algn="just"/>
            <a:r>
              <a:rPr lang="ro-RO" dirty="0"/>
              <a:t>Cercetătorul poate forma trei grupuri (ex. „adolescenți”, „adulți” și „vârstnici”) - F</a:t>
            </a:r>
            <a:r>
              <a:rPr lang="ro-RO" baseline="-25000" dirty="0"/>
              <a:t>(2,dferr) </a:t>
            </a:r>
            <a:r>
              <a:rPr lang="ro-RO" dirty="0"/>
              <a:t>– estimarea relației liniare dintre </a:t>
            </a:r>
            <a:r>
              <a:rPr lang="ro-RO" b="1" dirty="0"/>
              <a:t>variabila de grup </a:t>
            </a:r>
            <a:r>
              <a:rPr lang="ro-RO" dirty="0"/>
              <a:t>(grupul de vârstă) tratată ca variabilă independentă și </a:t>
            </a:r>
            <a:r>
              <a:rPr lang="ro-RO" b="1" dirty="0"/>
              <a:t>variabila dependentă </a:t>
            </a:r>
            <a:r>
              <a:rPr lang="ro-RO" dirty="0"/>
              <a:t>(anxietatea), prin stabilirea contrastelor și a ponderii contrastelor la nivelul grupurilor – </a:t>
            </a:r>
            <a:r>
              <a:rPr lang="ro-RO" b="1" dirty="0"/>
              <a:t>contraste ortogonale polinomiale (</a:t>
            </a:r>
            <a:r>
              <a:rPr lang="ro-RO" i="1" dirty="0"/>
              <a:t>doar pentru variabile categoriale ordinale</a:t>
            </a:r>
            <a:r>
              <a:rPr lang="ro-RO" b="1" dirty="0"/>
              <a:t>) -</a:t>
            </a:r>
            <a:r>
              <a:rPr lang="en-US" b="1" dirty="0"/>
              <a:t>&gt; </a:t>
            </a:r>
            <a:r>
              <a:rPr lang="ro-RO" dirty="0"/>
              <a:t>determinarea</a:t>
            </a:r>
            <a:r>
              <a:rPr lang="en-US" b="1" dirty="0"/>
              <a:t> </a:t>
            </a:r>
            <a:r>
              <a:rPr lang="ro-RO" b="1" dirty="0"/>
              <a:t>contrastelor liniare </a:t>
            </a:r>
            <a:r>
              <a:rPr lang="en-US" b="1" dirty="0"/>
              <a:t>-&gt; </a:t>
            </a:r>
            <a:r>
              <a:rPr lang="ro-RO" dirty="0"/>
              <a:t>calculul</a:t>
            </a:r>
            <a:r>
              <a:rPr lang="ro-RO" b="1" dirty="0"/>
              <a:t> testului </a:t>
            </a:r>
            <a:r>
              <a:rPr lang="en-US" b="1" dirty="0"/>
              <a:t>Fisher de contrast -&gt; </a:t>
            </a:r>
            <a:r>
              <a:rPr lang="ro-RO" dirty="0"/>
              <a:t>calculul</a:t>
            </a:r>
            <a:r>
              <a:rPr lang="ro-RO" b="1" dirty="0"/>
              <a:t> coeficientului de corelație</a:t>
            </a:r>
            <a:endParaRPr lang="ro-RO" dirty="0"/>
          </a:p>
        </p:txBody>
      </p:sp>
      <p:grpSp>
        <p:nvGrpSpPr>
          <p:cNvPr id="4" name="Grupare 3">
            <a:extLst>
              <a:ext uri="{FF2B5EF4-FFF2-40B4-BE49-F238E27FC236}">
                <a16:creationId xmlns:a16="http://schemas.microsoft.com/office/drawing/2014/main" id="{4BA43822-F7B6-4C34-8D54-ACF3B0CA6C24}"/>
              </a:ext>
            </a:extLst>
          </p:cNvPr>
          <p:cNvGrpSpPr/>
          <p:nvPr/>
        </p:nvGrpSpPr>
        <p:grpSpPr>
          <a:xfrm>
            <a:off x="7909560" y="1330564"/>
            <a:ext cx="4080510" cy="2105785"/>
            <a:chOff x="7909560" y="1330564"/>
            <a:chExt cx="4080510" cy="2105785"/>
          </a:xfrm>
        </p:grpSpPr>
        <mc:AlternateContent xmlns:mc="http://schemas.openxmlformats.org/markup-compatibility/2006" xmlns:a14="http://schemas.microsoft.com/office/drawing/2010/main">
          <mc:Choice Requires="a14">
            <p:sp>
              <p:nvSpPr>
                <p:cNvPr id="5" name="CasetăText 4">
                  <a:extLst>
                    <a:ext uri="{FF2B5EF4-FFF2-40B4-BE49-F238E27FC236}">
                      <a16:creationId xmlns:a16="http://schemas.microsoft.com/office/drawing/2014/main" id="{B1FC80BE-3B3D-4F11-9A14-99B2C21614BF}"/>
                    </a:ext>
                  </a:extLst>
                </p:cNvPr>
                <p:cNvSpPr txBox="1"/>
                <p:nvPr/>
              </p:nvSpPr>
              <p:spPr>
                <a:xfrm>
                  <a:off x="8348472" y="1330564"/>
                  <a:ext cx="2898648" cy="11231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𝑪𝒐𝒏𝒕𝒓𝒂𝒔𝒕</m:t>
                        </m:r>
                        <m:r>
                          <a:rPr lang="ro-RO" b="1" i="0">
                            <a:effectLst>
                              <a:outerShdw blurRad="38100" dist="38100" dir="2700000" algn="tl">
                                <a:srgbClr val="000000">
                                  <a:alpha val="43137"/>
                                </a:srgbClr>
                              </a:outerShdw>
                            </a:effectLst>
                            <a:latin typeface="Cambria Math" panose="02040503050406030204" pitchFamily="18" charset="0"/>
                          </a:rPr>
                          <m:t>= </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p>
                              <m:s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pPr>
                              <m:e>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nary>
                                      <m:naryPr>
                                        <m:chr m:val="∑"/>
                                        <m:subHide m:val="on"/>
                                        <m:supHide m:val="on"/>
                                        <m:ctrlPr>
                                          <a:rPr lang="ro-RO" b="1" i="1">
                                            <a:effectLst>
                                              <a:outerShdw blurRad="38100" dist="38100" dir="2700000" algn="tl">
                                                <a:srgbClr val="000000">
                                                  <a:alpha val="43137"/>
                                                </a:srgbClr>
                                              </a:outerShdw>
                                            </a:effectLst>
                                            <a:latin typeface="Cambria Math" panose="02040503050406030204" pitchFamily="18" charset="0"/>
                                          </a:rPr>
                                        </m:ctrlPr>
                                      </m:naryPr>
                                      <m:sub/>
                                      <m:sup/>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𝒄</m:t>
                                            </m:r>
                                          </m:e>
                                          <m:sub>
                                            <m:r>
                                              <a:rPr lang="ro-RO" b="1" i="1">
                                                <a:effectLst>
                                                  <a:outerShdw blurRad="38100" dist="38100" dir="2700000" algn="tl">
                                                    <a:srgbClr val="000000">
                                                      <a:alpha val="43137"/>
                                                    </a:srgbClr>
                                                  </a:outerShdw>
                                                </a:effectLst>
                                                <a:latin typeface="Cambria Math" panose="02040503050406030204" pitchFamily="18" charset="0"/>
                                              </a:rPr>
                                              <m:t>𝒈</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𝒎</m:t>
                                            </m:r>
                                          </m:e>
                                          <m:sub>
                                            <m:r>
                                              <a:rPr lang="ro-RO" b="1" i="1">
                                                <a:effectLst>
                                                  <a:outerShdw blurRad="38100" dist="38100" dir="2700000" algn="tl">
                                                    <a:srgbClr val="000000">
                                                      <a:alpha val="43137"/>
                                                    </a:srgbClr>
                                                  </a:outerShdw>
                                                </a:effectLst>
                                                <a:latin typeface="Cambria Math" panose="02040503050406030204" pitchFamily="18" charset="0"/>
                                              </a:rPr>
                                              <m:t>𝒈</m:t>
                                            </m:r>
                                          </m:sub>
                                        </m:sSub>
                                      </m:e>
                                    </m:nary>
                                  </m:e>
                                </m:d>
                              </m:e>
                              <m:sup>
                                <m:r>
                                  <a:rPr lang="ro-RO" b="1" i="0">
                                    <a:effectLst>
                                      <a:outerShdw blurRad="38100" dist="38100" dir="2700000" algn="tl">
                                        <a:srgbClr val="000000">
                                          <a:alpha val="43137"/>
                                        </a:srgbClr>
                                      </a:outerShdw>
                                    </a:effectLst>
                                    <a:latin typeface="Cambria Math" panose="02040503050406030204" pitchFamily="18" charset="0"/>
                                  </a:rPr>
                                  <m:t>𝟐</m:t>
                                </m:r>
                              </m:sup>
                            </m:sSup>
                          </m:num>
                          <m:den>
                            <m:nary>
                              <m:naryPr>
                                <m:chr m:val="∑"/>
                                <m:subHide m:val="on"/>
                                <m:supHide m:val="on"/>
                                <m:ctrlPr>
                                  <a:rPr lang="ro-RO" b="1" i="1">
                                    <a:effectLst>
                                      <a:outerShdw blurRad="38100" dist="38100" dir="2700000" algn="tl">
                                        <a:srgbClr val="000000">
                                          <a:alpha val="43137"/>
                                        </a:srgbClr>
                                      </a:outerShdw>
                                    </a:effectLst>
                                    <a:latin typeface="Cambria Math" panose="02040503050406030204" pitchFamily="18" charset="0"/>
                                  </a:rPr>
                                </m:ctrlPr>
                              </m:naryPr>
                              <m:sub/>
                              <m:sup/>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𝒄</m:t>
                                        </m:r>
                                      </m:e>
                                      <m:sub>
                                        <m:r>
                                          <a:rPr lang="ro-RO" b="1" i="1">
                                            <a:effectLst>
                                              <a:outerShdw blurRad="38100" dist="38100" dir="2700000" algn="tl">
                                                <a:srgbClr val="000000">
                                                  <a:alpha val="43137"/>
                                                </a:srgbClr>
                                              </a:outerShdw>
                                            </a:effectLst>
                                            <a:latin typeface="Cambria Math" panose="02040503050406030204" pitchFamily="18" charset="0"/>
                                          </a:rPr>
                                          <m:t>𝒈</m:t>
                                        </m:r>
                                      </m:sub>
                                      <m:sup>
                                        <m:r>
                                          <a:rPr lang="ro-RO" b="1" i="0">
                                            <a:effectLst>
                                              <a:outerShdw blurRad="38100" dist="38100" dir="2700000" algn="tl">
                                                <a:srgbClr val="000000">
                                                  <a:alpha val="43137"/>
                                                </a:srgbClr>
                                              </a:outerShdw>
                                            </a:effectLst>
                                            <a:latin typeface="Cambria Math" panose="02040503050406030204" pitchFamily="18" charset="0"/>
                                          </a:rPr>
                                          <m:t>𝟐</m:t>
                                        </m:r>
                                      </m:sup>
                                    </m:sSubSup>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1">
                                            <a:effectLst>
                                              <a:outerShdw blurRad="38100" dist="38100" dir="2700000" algn="tl">
                                                <a:srgbClr val="000000">
                                                  <a:alpha val="43137"/>
                                                </a:srgbClr>
                                              </a:outerShdw>
                                            </a:effectLst>
                                            <a:latin typeface="Cambria Math" panose="02040503050406030204" pitchFamily="18" charset="0"/>
                                          </a:rPr>
                                          <m:t>𝒈</m:t>
                                        </m:r>
                                      </m:sub>
                                    </m:sSub>
                                  </m:den>
                                </m:f>
                              </m:e>
                            </m:nary>
                          </m:den>
                        </m:f>
                      </m:oMath>
                    </m:oMathPara>
                  </a14:m>
                  <a:endParaRPr lang="ro-RO" b="1" dirty="0">
                    <a:effectLst>
                      <a:outerShdw blurRad="38100" dist="38100" dir="2700000" algn="tl">
                        <a:srgbClr val="000000">
                          <a:alpha val="43137"/>
                        </a:srgbClr>
                      </a:outerShdw>
                    </a:effectLst>
                  </a:endParaRPr>
                </a:p>
              </p:txBody>
            </p:sp>
          </mc:Choice>
          <mc:Fallback xmlns="">
            <p:sp>
              <p:nvSpPr>
                <p:cNvPr id="5" name="CasetăText 4">
                  <a:extLst>
                    <a:ext uri="{FF2B5EF4-FFF2-40B4-BE49-F238E27FC236}">
                      <a16:creationId xmlns:a16="http://schemas.microsoft.com/office/drawing/2014/main" id="{B1FC80BE-3B3D-4F11-9A14-99B2C21614BF}"/>
                    </a:ext>
                  </a:extLst>
                </p:cNvPr>
                <p:cNvSpPr txBox="1">
                  <a:spLocks noRot="1" noChangeAspect="1" noMove="1" noResize="1" noEditPoints="1" noAdjustHandles="1" noChangeArrowheads="1" noChangeShapeType="1" noTextEdit="1"/>
                </p:cNvSpPr>
                <p:nvPr/>
              </p:nvSpPr>
              <p:spPr>
                <a:xfrm>
                  <a:off x="8348472" y="1330564"/>
                  <a:ext cx="2898648" cy="1123128"/>
                </a:xfrm>
                <a:prstGeom prst="rect">
                  <a:avLst/>
                </a:prstGeom>
                <a:blipFill>
                  <a:blip r:embed="rId3"/>
                  <a:stretch>
                    <a:fillRect b="-1081"/>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CasetăText 6">
                  <a:extLst>
                    <a:ext uri="{FF2B5EF4-FFF2-40B4-BE49-F238E27FC236}">
                      <a16:creationId xmlns:a16="http://schemas.microsoft.com/office/drawing/2014/main" id="{B1B8D828-5406-4264-82BB-4A739AADA916}"/>
                    </a:ext>
                  </a:extLst>
                </p:cNvPr>
                <p:cNvSpPr txBox="1"/>
                <p:nvPr/>
              </p:nvSpPr>
              <p:spPr>
                <a:xfrm>
                  <a:off x="7909560" y="2437358"/>
                  <a:ext cx="408051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200" i="1" smtClean="0">
                            <a:latin typeface="Cambria Math" panose="02040503050406030204" pitchFamily="18" charset="0"/>
                          </a:rPr>
                          <m:t>𝐶𝑜𝑛𝑡𝑟𝑎𝑠𝑡</m:t>
                        </m:r>
                        <m:r>
                          <a:rPr lang="ro-RO" sz="1200" i="0">
                            <a:latin typeface="Cambria Math" panose="02040503050406030204" pitchFamily="18" charset="0"/>
                          </a:rPr>
                          <m:t>= </m:t>
                        </m:r>
                        <m:f>
                          <m:fPr>
                            <m:ctrlPr>
                              <a:rPr lang="ro-RO" sz="1200" i="1">
                                <a:solidFill>
                                  <a:srgbClr val="836967"/>
                                </a:solidFill>
                                <a:latin typeface="Cambria Math" panose="02040503050406030204" pitchFamily="18" charset="0"/>
                              </a:rPr>
                            </m:ctrlPr>
                          </m:fPr>
                          <m:num>
                            <m:sSup>
                              <m:sSupPr>
                                <m:ctrlPr>
                                  <a:rPr lang="ro-RO" sz="1200" i="1">
                                    <a:solidFill>
                                      <a:srgbClr val="836967"/>
                                    </a:solidFill>
                                    <a:latin typeface="Cambria Math" panose="02040503050406030204" pitchFamily="18" charset="0"/>
                                  </a:rPr>
                                </m:ctrlPr>
                              </m:sSupPr>
                              <m:e>
                                <m:d>
                                  <m:dPr>
                                    <m:ctrlPr>
                                      <a:rPr lang="ro-RO" sz="1200" i="1">
                                        <a:solidFill>
                                          <a:srgbClr val="836967"/>
                                        </a:solidFill>
                                        <a:latin typeface="Cambria Math" panose="02040503050406030204" pitchFamily="18" charset="0"/>
                                      </a:rPr>
                                    </m:ctrlPr>
                                  </m:dPr>
                                  <m:e>
                                    <m:r>
                                      <a:rPr lang="ro-RO" sz="1200" i="0">
                                        <a:latin typeface="Cambria Math" panose="02040503050406030204" pitchFamily="18" charset="0"/>
                                      </a:rPr>
                                      <m:t>−1×21.12+1×24.10</m:t>
                                    </m:r>
                                  </m:e>
                                </m:d>
                              </m:e>
                              <m:sup>
                                <m:r>
                                  <a:rPr lang="ro-RO" sz="1200" i="0">
                                    <a:latin typeface="Cambria Math" panose="02040503050406030204" pitchFamily="18" charset="0"/>
                                  </a:rPr>
                                  <m:t>2</m:t>
                                </m:r>
                              </m:sup>
                            </m:sSup>
                          </m:num>
                          <m:den>
                            <m:f>
                              <m:fPr>
                                <m:ctrlPr>
                                  <a:rPr lang="ro-RO" sz="1200" i="1">
                                    <a:solidFill>
                                      <a:srgbClr val="836967"/>
                                    </a:solidFill>
                                    <a:latin typeface="Cambria Math" panose="02040503050406030204" pitchFamily="18" charset="0"/>
                                  </a:rPr>
                                </m:ctrlPr>
                              </m:fPr>
                              <m:num>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−1</m:t>
                                    </m:r>
                                  </m:e>
                                  <m:sup>
                                    <m:r>
                                      <a:rPr lang="ro-RO" sz="1200" i="0">
                                        <a:latin typeface="Cambria Math" panose="02040503050406030204" pitchFamily="18" charset="0"/>
                                      </a:rPr>
                                      <m:t>2</m:t>
                                    </m:r>
                                  </m:sup>
                                </m:sSup>
                              </m:num>
                              <m:den>
                                <m:r>
                                  <a:rPr lang="ro-RO" sz="1200" i="0">
                                    <a:latin typeface="Cambria Math" panose="02040503050406030204" pitchFamily="18" charset="0"/>
                                  </a:rPr>
                                  <m:t>20</m:t>
                                </m:r>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1</m:t>
                                    </m:r>
                                  </m:e>
                                  <m:sup>
                                    <m:r>
                                      <a:rPr lang="ro-RO" sz="1200" i="0">
                                        <a:latin typeface="Cambria Math" panose="02040503050406030204" pitchFamily="18" charset="0"/>
                                      </a:rPr>
                                      <m:t>2</m:t>
                                    </m:r>
                                  </m:sup>
                                </m:sSup>
                              </m:num>
                              <m:den>
                                <m:r>
                                  <a:rPr lang="ro-RO" sz="1200" i="0">
                                    <a:latin typeface="Cambria Math" panose="02040503050406030204" pitchFamily="18" charset="0"/>
                                  </a:rPr>
                                  <m:t>20</m:t>
                                </m:r>
                              </m:den>
                            </m:f>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sSup>
                              <m:sSupPr>
                                <m:ctrlPr>
                                  <a:rPr lang="ro-RO" sz="1200" i="1">
                                    <a:solidFill>
                                      <a:srgbClr val="836967"/>
                                    </a:solidFill>
                                    <a:latin typeface="Cambria Math" panose="02040503050406030204" pitchFamily="18" charset="0"/>
                                  </a:rPr>
                                </m:ctrlPr>
                              </m:sSupPr>
                              <m:e>
                                <m:d>
                                  <m:dPr>
                                    <m:ctrlPr>
                                      <a:rPr lang="ro-RO" sz="1200" i="1">
                                        <a:solidFill>
                                          <a:srgbClr val="836967"/>
                                        </a:solidFill>
                                        <a:latin typeface="Cambria Math" panose="02040503050406030204" pitchFamily="18" charset="0"/>
                                      </a:rPr>
                                    </m:ctrlPr>
                                  </m:dPr>
                                  <m:e>
                                    <m:r>
                                      <a:rPr lang="ro-RO" sz="1200" i="0">
                                        <a:latin typeface="Cambria Math" panose="02040503050406030204" pitchFamily="18" charset="0"/>
                                      </a:rPr>
                                      <m:t>−21.12+24.10</m:t>
                                    </m:r>
                                  </m:e>
                                </m:d>
                              </m:e>
                              <m:sup>
                                <m:r>
                                  <a:rPr lang="ro-RO" sz="1200" i="0">
                                    <a:latin typeface="Cambria Math" panose="02040503050406030204" pitchFamily="18" charset="0"/>
                                  </a:rPr>
                                  <m:t>2</m:t>
                                </m:r>
                              </m:sup>
                            </m:sSup>
                          </m:num>
                          <m:den>
                            <m:r>
                              <a:rPr lang="ro-RO" sz="1200" i="0">
                                <a:latin typeface="Cambria Math" panose="02040503050406030204" pitchFamily="18" charset="0"/>
                              </a:rPr>
                              <m:t>0.05+0.05</m:t>
                            </m:r>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8.88</m:t>
                            </m:r>
                          </m:num>
                          <m:den>
                            <m:r>
                              <a:rPr lang="ro-RO" sz="1200" i="0">
                                <a:latin typeface="Cambria Math" panose="02040503050406030204" pitchFamily="18" charset="0"/>
                              </a:rPr>
                              <m:t>0.10</m:t>
                            </m:r>
                          </m:den>
                        </m:f>
                        <m:r>
                          <a:rPr lang="ro-RO" sz="1200" i="0">
                            <a:latin typeface="Cambria Math" panose="02040503050406030204" pitchFamily="18" charset="0"/>
                          </a:rPr>
                          <m:t>=88.80</m:t>
                        </m:r>
                      </m:oMath>
                    </m:oMathPara>
                  </a14:m>
                  <a:endParaRPr lang="ro-RO" sz="2000" dirty="0"/>
                </a:p>
              </p:txBody>
            </p:sp>
          </mc:Choice>
          <mc:Fallback xmlns="">
            <p:sp>
              <p:nvSpPr>
                <p:cNvPr id="7" name="CasetăText 6">
                  <a:extLst>
                    <a:ext uri="{FF2B5EF4-FFF2-40B4-BE49-F238E27FC236}">
                      <a16:creationId xmlns:a16="http://schemas.microsoft.com/office/drawing/2014/main" id="{B1B8D828-5406-4264-82BB-4A739AADA916}"/>
                    </a:ext>
                  </a:extLst>
                </p:cNvPr>
                <p:cNvSpPr txBox="1">
                  <a:spLocks noRot="1" noChangeAspect="1" noMove="1" noResize="1" noEditPoints="1" noAdjustHandles="1" noChangeArrowheads="1" noChangeShapeType="1" noTextEdit="1"/>
                </p:cNvSpPr>
                <p:nvPr/>
              </p:nvSpPr>
              <p:spPr>
                <a:xfrm>
                  <a:off x="7909560" y="2437358"/>
                  <a:ext cx="4080510" cy="998991"/>
                </a:xfrm>
                <a:prstGeom prst="rect">
                  <a:avLst/>
                </a:prstGeom>
                <a:blipFill>
                  <a:blip r:embed="rId4"/>
                  <a:stretch>
                    <a:fillRect/>
                  </a:stretch>
                </a:blipFill>
              </p:spPr>
              <p:txBody>
                <a:bodyPr/>
                <a:lstStyle/>
                <a:p>
                  <a:r>
                    <a:rPr lang="ro-RO">
                      <a:noFill/>
                    </a:rPr>
                    <a:t> </a:t>
                  </a:r>
                </a:p>
              </p:txBody>
            </p:sp>
          </mc:Fallback>
        </mc:AlternateContent>
      </p:grpSp>
      <p:grpSp>
        <p:nvGrpSpPr>
          <p:cNvPr id="9" name="Grupare 8">
            <a:extLst>
              <a:ext uri="{FF2B5EF4-FFF2-40B4-BE49-F238E27FC236}">
                <a16:creationId xmlns:a16="http://schemas.microsoft.com/office/drawing/2014/main" id="{2B2752E6-D2F7-4A10-8588-C9CB5D86CFE8}"/>
              </a:ext>
            </a:extLst>
          </p:cNvPr>
          <p:cNvGrpSpPr/>
          <p:nvPr/>
        </p:nvGrpSpPr>
        <p:grpSpPr>
          <a:xfrm>
            <a:off x="7932350" y="3560486"/>
            <a:ext cx="3730892" cy="2040584"/>
            <a:chOff x="7932350" y="3560486"/>
            <a:chExt cx="3730892" cy="2040584"/>
          </a:xfrm>
        </p:grpSpPr>
        <mc:AlternateContent xmlns:mc="http://schemas.openxmlformats.org/markup-compatibility/2006" xmlns:a14="http://schemas.microsoft.com/office/drawing/2010/main">
          <mc:Choice Requires="a14">
            <p:sp>
              <p:nvSpPr>
                <p:cNvPr id="10" name="CasetăText 9">
                  <a:extLst>
                    <a:ext uri="{FF2B5EF4-FFF2-40B4-BE49-F238E27FC236}">
                      <a16:creationId xmlns:a16="http://schemas.microsoft.com/office/drawing/2014/main" id="{E3AA78D9-CFF7-46B2-A32E-1961626CED62}"/>
                    </a:ext>
                  </a:extLst>
                </p:cNvPr>
                <p:cNvSpPr txBox="1"/>
                <p:nvPr/>
              </p:nvSpPr>
              <p:spPr>
                <a:xfrm>
                  <a:off x="8460346" y="3560486"/>
                  <a:ext cx="2978938" cy="9796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r>
                              <a:rPr lang="ro-RO" b="1" i="1">
                                <a:effectLst>
                                  <a:outerShdw blurRad="38100" dist="38100" dir="2700000" algn="tl">
                                    <a:srgbClr val="000000">
                                      <a:alpha val="43137"/>
                                    </a:srgbClr>
                                  </a:outerShdw>
                                </a:effectLst>
                                <a:latin typeface="Cambria Math" panose="02040503050406030204" pitchFamily="18" charset="0"/>
                              </a:rPr>
                              <m:t>𝒄𝒐𝒏𝒕𝒓𝒂𝒔𝒕</m:t>
                            </m:r>
                          </m:sub>
                        </m:sSub>
                        <m:r>
                          <a:rPr lang="ro-RO" b="1" i="0">
                            <a:effectLst>
                              <a:outerShdw blurRad="38100" dist="38100" dir="2700000" algn="tl">
                                <a:srgbClr val="000000">
                                  <a:alpha val="43137"/>
                                </a:srgbClr>
                              </a:outerShdw>
                            </a:effectLst>
                            <a:latin typeface="Cambria Math" panose="02040503050406030204" pitchFamily="18" charset="0"/>
                          </a:rPr>
                          <m:t>=</m:t>
                        </m:r>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1">
                                <a:effectLst>
                                  <a:outerShdw blurRad="38100" dist="38100" dir="2700000" algn="tl">
                                    <a:srgbClr val="000000">
                                      <a:alpha val="43137"/>
                                    </a:srgbClr>
                                  </a:outerShdw>
                                </a:effectLst>
                                <a:latin typeface="Cambria Math" panose="02040503050406030204" pitchFamily="18" charset="0"/>
                              </a:rPr>
                              <m:t>𝑪𝒐𝒏𝒕𝒓𝒂𝒔𝒕</m:t>
                            </m:r>
                          </m:num>
                          <m:den>
                            <m:f>
                              <m:fPr>
                                <m:type m:val="skw"/>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nary>
                                  <m:naryPr>
                                    <m:chr m:val="∑"/>
                                    <m:subHide m:val="on"/>
                                    <m:supHide m:val="on"/>
                                    <m:ctrlPr>
                                      <a:rPr lang="ro-RO" b="1" i="1">
                                        <a:effectLst>
                                          <a:outerShdw blurRad="38100" dist="38100" dir="2700000" algn="tl">
                                            <a:srgbClr val="000000">
                                              <a:alpha val="43137"/>
                                            </a:srgbClr>
                                          </a:outerShdw>
                                        </a:effectLst>
                                        <a:latin typeface="Cambria Math" panose="02040503050406030204" pitchFamily="18" charset="0"/>
                                      </a:rPr>
                                    </m:ctrlPr>
                                  </m:naryPr>
                                  <m:sub/>
                                  <m:sup/>
                                  <m:e>
                                    <m:d>
                                      <m:d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1">
                                                <a:effectLst>
                                                  <a:outerShdw blurRad="38100" dist="38100" dir="2700000" algn="tl">
                                                    <a:srgbClr val="000000">
                                                      <a:alpha val="43137"/>
                                                    </a:srgbClr>
                                                  </a:outerShdw>
                                                </a:effectLst>
                                                <a:latin typeface="Cambria Math" panose="02040503050406030204" pitchFamily="18" charset="0"/>
                                              </a:rPr>
                                              <m:t>𝒈</m:t>
                                            </m:r>
                                          </m:sub>
                                        </m:sSub>
                                        <m:sSubSup>
                                          <m:sSubSup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SupPr>
                                          <m:e>
                                            <m:r>
                                              <a:rPr lang="ro-RO" b="1" i="1">
                                                <a:effectLst>
                                                  <a:outerShdw blurRad="38100" dist="38100" dir="2700000" algn="tl">
                                                    <a:srgbClr val="000000">
                                                      <a:alpha val="43137"/>
                                                    </a:srgbClr>
                                                  </a:outerShdw>
                                                </a:effectLst>
                                                <a:latin typeface="Cambria Math" panose="02040503050406030204" pitchFamily="18" charset="0"/>
                                              </a:rPr>
                                              <m:t>𝒔𝒅</m:t>
                                            </m:r>
                                          </m:e>
                                          <m:sub>
                                            <m:r>
                                              <a:rPr lang="ro-RO" b="1" i="1">
                                                <a:effectLst>
                                                  <a:outerShdw blurRad="38100" dist="38100" dir="2700000" algn="tl">
                                                    <a:srgbClr val="000000">
                                                      <a:alpha val="43137"/>
                                                    </a:srgbClr>
                                                  </a:outerShdw>
                                                </a:effectLst>
                                                <a:latin typeface="Cambria Math" panose="02040503050406030204" pitchFamily="18" charset="0"/>
                                              </a:rPr>
                                              <m:t>𝒈</m:t>
                                            </m:r>
                                          </m:sub>
                                          <m:sup>
                                            <m:r>
                                              <a:rPr lang="ro-RO" b="1" i="0">
                                                <a:effectLst>
                                                  <a:outerShdw blurRad="38100" dist="38100" dir="2700000" algn="tl">
                                                    <a:srgbClr val="000000">
                                                      <a:alpha val="43137"/>
                                                    </a:srgbClr>
                                                  </a:outerShdw>
                                                </a:effectLst>
                                                <a:latin typeface="Cambria Math" panose="02040503050406030204" pitchFamily="18" charset="0"/>
                                              </a:rPr>
                                              <m:t>𝟐</m:t>
                                            </m:r>
                                          </m:sup>
                                        </m:sSubSup>
                                      </m:e>
                                    </m:d>
                                  </m:e>
                                </m:nary>
                              </m:num>
                              <m:den>
                                <m:nary>
                                  <m:naryPr>
                                    <m:chr m:val="∑"/>
                                    <m:subHide m:val="on"/>
                                    <m:supHide m:val="on"/>
                                    <m:ctrlPr>
                                      <a:rPr lang="ro-RO" b="1" i="1">
                                        <a:effectLst>
                                          <a:outerShdw blurRad="38100" dist="38100" dir="2700000" algn="tl">
                                            <a:srgbClr val="000000">
                                              <a:alpha val="43137"/>
                                            </a:srgbClr>
                                          </a:outerShdw>
                                        </a:effectLst>
                                        <a:latin typeface="Cambria Math" panose="02040503050406030204" pitchFamily="18" charset="0"/>
                                      </a:rPr>
                                    </m:ctrlPr>
                                  </m:naryPr>
                                  <m:sub/>
                                  <m:sup/>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𝒏</m:t>
                                        </m:r>
                                      </m:e>
                                      <m:sub>
                                        <m:r>
                                          <a:rPr lang="ro-RO" b="1" i="1">
                                            <a:effectLst>
                                              <a:outerShdw blurRad="38100" dist="38100" dir="2700000" algn="tl">
                                                <a:srgbClr val="000000">
                                                  <a:alpha val="43137"/>
                                                </a:srgbClr>
                                              </a:outerShdw>
                                            </a:effectLst>
                                            <a:latin typeface="Cambria Math" panose="02040503050406030204" pitchFamily="18" charset="0"/>
                                          </a:rPr>
                                          <m:t>𝒈</m:t>
                                        </m:r>
                                      </m:sub>
                                    </m:sSub>
                                  </m:e>
                                </m:nary>
                              </m:den>
                            </m:f>
                          </m:den>
                        </m:f>
                      </m:oMath>
                    </m:oMathPara>
                  </a14:m>
                  <a:endParaRPr lang="ro-RO" b="1" dirty="0">
                    <a:effectLst>
                      <a:outerShdw blurRad="38100" dist="38100" dir="2700000" algn="tl">
                        <a:srgbClr val="000000">
                          <a:alpha val="43137"/>
                        </a:srgbClr>
                      </a:outerShdw>
                    </a:effectLst>
                  </a:endParaRPr>
                </a:p>
              </p:txBody>
            </p:sp>
          </mc:Choice>
          <mc:Fallback xmlns="">
            <p:sp>
              <p:nvSpPr>
                <p:cNvPr id="10" name="CasetăText 9">
                  <a:extLst>
                    <a:ext uri="{FF2B5EF4-FFF2-40B4-BE49-F238E27FC236}">
                      <a16:creationId xmlns:a16="http://schemas.microsoft.com/office/drawing/2014/main" id="{E3AA78D9-CFF7-46B2-A32E-1961626CED62}"/>
                    </a:ext>
                  </a:extLst>
                </p:cNvPr>
                <p:cNvSpPr txBox="1">
                  <a:spLocks noRot="1" noChangeAspect="1" noMove="1" noResize="1" noEditPoints="1" noAdjustHandles="1" noChangeArrowheads="1" noChangeShapeType="1" noTextEdit="1"/>
                </p:cNvSpPr>
                <p:nvPr/>
              </p:nvSpPr>
              <p:spPr>
                <a:xfrm>
                  <a:off x="8460346" y="3560486"/>
                  <a:ext cx="2978938" cy="979627"/>
                </a:xfrm>
                <a:prstGeom prst="rect">
                  <a:avLst/>
                </a:prstGeom>
                <a:blipFill>
                  <a:blip r:embed="rId5"/>
                  <a:stretch>
                    <a:fillRect b="-186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2" name="CasetăText 11">
                  <a:extLst>
                    <a:ext uri="{FF2B5EF4-FFF2-40B4-BE49-F238E27FC236}">
                      <a16:creationId xmlns:a16="http://schemas.microsoft.com/office/drawing/2014/main" id="{C3DE04E8-3C23-4071-9A3B-A9664FF69B98}"/>
                    </a:ext>
                  </a:extLst>
                </p:cNvPr>
                <p:cNvSpPr txBox="1"/>
                <p:nvPr/>
              </p:nvSpPr>
              <p:spPr>
                <a:xfrm>
                  <a:off x="7932350" y="4399074"/>
                  <a:ext cx="3730892" cy="12019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200" i="1" smtClean="0">
                                <a:solidFill>
                                  <a:srgbClr val="836967"/>
                                </a:solidFill>
                                <a:latin typeface="Cambria Math" panose="02040503050406030204" pitchFamily="18" charset="0"/>
                              </a:rPr>
                            </m:ctrlPr>
                          </m:sSubPr>
                          <m:e>
                            <m:r>
                              <a:rPr lang="ro-RO" sz="1200" i="1">
                                <a:latin typeface="Cambria Math" panose="02040503050406030204" pitchFamily="18" charset="0"/>
                              </a:rPr>
                              <m:t>𝐹</m:t>
                            </m:r>
                          </m:e>
                          <m:sub>
                            <m:r>
                              <a:rPr lang="ro-RO" sz="1200" i="1">
                                <a:latin typeface="Cambria Math" panose="02040503050406030204" pitchFamily="18" charset="0"/>
                              </a:rPr>
                              <m:t>𝑐𝑜𝑛𝑡𝑟𝑎𝑠𝑡</m:t>
                            </m:r>
                          </m:sub>
                        </m:sSub>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88.80</m:t>
                            </m:r>
                          </m:num>
                          <m:den>
                            <m:f>
                              <m:fPr>
                                <m:type m:val="skw"/>
                                <m:ctrlPr>
                                  <a:rPr lang="ro-RO" sz="1200" i="1">
                                    <a:solidFill>
                                      <a:srgbClr val="836967"/>
                                    </a:solidFill>
                                    <a:latin typeface="Cambria Math" panose="02040503050406030204" pitchFamily="18" charset="0"/>
                                  </a:rPr>
                                </m:ctrlPr>
                              </m:fPr>
                              <m:num>
                                <m:d>
                                  <m:dPr>
                                    <m:ctrlPr>
                                      <a:rPr lang="ro-RO" sz="1200" i="1">
                                        <a:solidFill>
                                          <a:srgbClr val="836967"/>
                                        </a:solidFill>
                                        <a:latin typeface="Cambria Math" panose="02040503050406030204" pitchFamily="18" charset="0"/>
                                      </a:rPr>
                                    </m:ctrlPr>
                                  </m:dPr>
                                  <m:e>
                                    <m:r>
                                      <a:rPr lang="ro-RO" sz="1200" i="0">
                                        <a:latin typeface="Cambria Math" panose="02040503050406030204" pitchFamily="18" charset="0"/>
                                      </a:rPr>
                                      <m:t>20×</m:t>
                                    </m:r>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2.81</m:t>
                                        </m:r>
                                      </m:e>
                                      <m:sup>
                                        <m:r>
                                          <a:rPr lang="ro-RO" sz="1200" i="0">
                                            <a:latin typeface="Cambria Math" panose="02040503050406030204" pitchFamily="18" charset="0"/>
                                          </a:rPr>
                                          <m:t>2</m:t>
                                        </m:r>
                                      </m:sup>
                                    </m:sSup>
                                  </m:e>
                                </m:d>
                                <m:r>
                                  <a:rPr lang="ro-RO" sz="1200" i="0">
                                    <a:latin typeface="Cambria Math" panose="02040503050406030204" pitchFamily="18" charset="0"/>
                                  </a:rPr>
                                  <m:t>+</m:t>
                                </m:r>
                                <m:d>
                                  <m:dPr>
                                    <m:ctrlPr>
                                      <a:rPr lang="ro-RO" sz="1200" i="1">
                                        <a:solidFill>
                                          <a:srgbClr val="836967"/>
                                        </a:solidFill>
                                        <a:latin typeface="Cambria Math" panose="02040503050406030204" pitchFamily="18" charset="0"/>
                                      </a:rPr>
                                    </m:ctrlPr>
                                  </m:dPr>
                                  <m:e>
                                    <m:r>
                                      <a:rPr lang="ro-RO" sz="1200" i="0">
                                        <a:latin typeface="Cambria Math" panose="02040503050406030204" pitchFamily="18" charset="0"/>
                                      </a:rPr>
                                      <m:t>20×</m:t>
                                    </m:r>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2.33</m:t>
                                        </m:r>
                                      </m:e>
                                      <m:sup>
                                        <m:r>
                                          <a:rPr lang="ro-RO" sz="1200" i="0">
                                            <a:latin typeface="Cambria Math" panose="02040503050406030204" pitchFamily="18" charset="0"/>
                                          </a:rPr>
                                          <m:t>2</m:t>
                                        </m:r>
                                      </m:sup>
                                    </m:sSup>
                                  </m:e>
                                </m:d>
                                <m:r>
                                  <a:rPr lang="ro-RO" sz="1200" i="0">
                                    <a:latin typeface="Cambria Math" panose="02040503050406030204" pitchFamily="18" charset="0"/>
                                  </a:rPr>
                                  <m:t>+</m:t>
                                </m:r>
                                <m:d>
                                  <m:dPr>
                                    <m:ctrlPr>
                                      <a:rPr lang="ro-RO" sz="1200" i="1">
                                        <a:latin typeface="Cambria Math" panose="02040503050406030204" pitchFamily="18" charset="0"/>
                                      </a:rPr>
                                    </m:ctrlPr>
                                  </m:dPr>
                                  <m:e>
                                    <m:r>
                                      <a:rPr lang="ro-RO" sz="1200" i="0">
                                        <a:latin typeface="Cambria Math" panose="02040503050406030204" pitchFamily="18" charset="0"/>
                                      </a:rPr>
                                      <m:t>20×</m:t>
                                    </m:r>
                                    <m:sSup>
                                      <m:sSupPr>
                                        <m:ctrlPr>
                                          <a:rPr lang="ro-RO" sz="1200" i="1">
                                            <a:solidFill>
                                              <a:srgbClr val="836967"/>
                                            </a:solidFill>
                                            <a:latin typeface="Cambria Math" panose="02040503050406030204" pitchFamily="18" charset="0"/>
                                          </a:rPr>
                                        </m:ctrlPr>
                                      </m:sSupPr>
                                      <m:e>
                                        <m:r>
                                          <a:rPr lang="ro-RO" sz="1200" i="0">
                                            <a:latin typeface="Cambria Math" panose="02040503050406030204" pitchFamily="18" charset="0"/>
                                          </a:rPr>
                                          <m:t>3.38</m:t>
                                        </m:r>
                                      </m:e>
                                      <m:sup>
                                        <m:r>
                                          <a:rPr lang="ro-RO" sz="1200" i="0">
                                            <a:latin typeface="Cambria Math" panose="02040503050406030204" pitchFamily="18" charset="0"/>
                                          </a:rPr>
                                          <m:t>2</m:t>
                                        </m:r>
                                      </m:sup>
                                    </m:sSup>
                                  </m:e>
                                </m:d>
                              </m:num>
                              <m:den>
                                <m:r>
                                  <a:rPr lang="ro-RO" sz="1200" i="0">
                                    <a:latin typeface="Cambria Math" panose="02040503050406030204" pitchFamily="18" charset="0"/>
                                  </a:rPr>
                                  <m:t>20+20+20</m:t>
                                </m:r>
                              </m:den>
                            </m:f>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88.80</m:t>
                            </m:r>
                          </m:num>
                          <m:den>
                            <m:f>
                              <m:fPr>
                                <m:type m:val="skw"/>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494.98</m:t>
                                </m:r>
                              </m:num>
                              <m:den>
                                <m:r>
                                  <a:rPr lang="ro-RO" sz="1200" i="0">
                                    <a:latin typeface="Cambria Math" panose="02040503050406030204" pitchFamily="18" charset="0"/>
                                  </a:rPr>
                                  <m:t>60</m:t>
                                </m:r>
                              </m:den>
                            </m:f>
                          </m:den>
                        </m:f>
                        <m:r>
                          <a:rPr lang="ro-RO" sz="1200" i="0">
                            <a:latin typeface="Cambria Math" panose="02040503050406030204" pitchFamily="18" charset="0"/>
                          </a:rPr>
                          <m:t>=</m:t>
                        </m:r>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88.80</m:t>
                            </m:r>
                          </m:num>
                          <m:den>
                            <m:r>
                              <a:rPr lang="ro-RO" sz="1200" i="0">
                                <a:latin typeface="Cambria Math" panose="02040503050406030204" pitchFamily="18" charset="0"/>
                              </a:rPr>
                              <m:t>8.24</m:t>
                            </m:r>
                          </m:den>
                        </m:f>
                        <m:r>
                          <a:rPr lang="ro-RO" sz="1200" i="0">
                            <a:latin typeface="Cambria Math" panose="02040503050406030204" pitchFamily="18" charset="0"/>
                          </a:rPr>
                          <m:t>=10.76</m:t>
                        </m:r>
                      </m:oMath>
                    </m:oMathPara>
                  </a14:m>
                  <a:endParaRPr lang="ro-RO" sz="1200" dirty="0"/>
                </a:p>
              </p:txBody>
            </p:sp>
          </mc:Choice>
          <mc:Fallback xmlns="">
            <p:sp>
              <p:nvSpPr>
                <p:cNvPr id="12" name="CasetăText 11">
                  <a:extLst>
                    <a:ext uri="{FF2B5EF4-FFF2-40B4-BE49-F238E27FC236}">
                      <a16:creationId xmlns:a16="http://schemas.microsoft.com/office/drawing/2014/main" id="{C3DE04E8-3C23-4071-9A3B-A9664FF69B98}"/>
                    </a:ext>
                  </a:extLst>
                </p:cNvPr>
                <p:cNvSpPr txBox="1">
                  <a:spLocks noRot="1" noChangeAspect="1" noMove="1" noResize="1" noEditPoints="1" noAdjustHandles="1" noChangeArrowheads="1" noChangeShapeType="1" noTextEdit="1"/>
                </p:cNvSpPr>
                <p:nvPr/>
              </p:nvSpPr>
              <p:spPr>
                <a:xfrm>
                  <a:off x="7932350" y="4399074"/>
                  <a:ext cx="3730892" cy="1201996"/>
                </a:xfrm>
                <a:prstGeom prst="rect">
                  <a:avLst/>
                </a:prstGeom>
                <a:blipFill>
                  <a:blip r:embed="rId6"/>
                  <a:stretch>
                    <a:fillRect r="-9314" b="-43655"/>
                  </a:stretch>
                </a:blipFill>
              </p:spPr>
              <p:txBody>
                <a:bodyPr/>
                <a:lstStyle/>
                <a:p>
                  <a:r>
                    <a:rPr lang="ro-RO">
                      <a:noFill/>
                    </a:rPr>
                    <a:t> </a:t>
                  </a:r>
                </a:p>
              </p:txBody>
            </p:sp>
          </mc:Fallback>
        </mc:AlternateContent>
      </p:grpSp>
      <p:grpSp>
        <p:nvGrpSpPr>
          <p:cNvPr id="18" name="Grupare 17">
            <a:extLst>
              <a:ext uri="{FF2B5EF4-FFF2-40B4-BE49-F238E27FC236}">
                <a16:creationId xmlns:a16="http://schemas.microsoft.com/office/drawing/2014/main" id="{D0437DE3-B78E-4339-BA4F-565D31DC59DC}"/>
              </a:ext>
            </a:extLst>
          </p:cNvPr>
          <p:cNvGrpSpPr/>
          <p:nvPr/>
        </p:nvGrpSpPr>
        <p:grpSpPr>
          <a:xfrm>
            <a:off x="6220206" y="5789331"/>
            <a:ext cx="5804154" cy="922872"/>
            <a:chOff x="6293358" y="5716179"/>
            <a:chExt cx="5804154" cy="922872"/>
          </a:xfrm>
        </p:grpSpPr>
        <mc:AlternateContent xmlns:mc="http://schemas.openxmlformats.org/markup-compatibility/2006" xmlns:a14="http://schemas.microsoft.com/office/drawing/2010/main">
          <mc:Choice Requires="a14">
            <p:sp>
              <p:nvSpPr>
                <p:cNvPr id="15" name="CasetăText 14">
                  <a:extLst>
                    <a:ext uri="{FF2B5EF4-FFF2-40B4-BE49-F238E27FC236}">
                      <a16:creationId xmlns:a16="http://schemas.microsoft.com/office/drawing/2014/main" id="{7259EBCF-ED4B-41F2-B5A8-DBBFA9367ED3}"/>
                    </a:ext>
                  </a:extLst>
                </p:cNvPr>
                <p:cNvSpPr txBox="1"/>
                <p:nvPr/>
              </p:nvSpPr>
              <p:spPr>
                <a:xfrm>
                  <a:off x="6293358" y="5716179"/>
                  <a:ext cx="3504438"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effectLst>
                              <a:outerShdw blurRad="38100" dist="38100" dir="2700000" algn="tl">
                                <a:srgbClr val="000000">
                                  <a:alpha val="43137"/>
                                </a:srgbClr>
                              </a:outerShdw>
                            </a:effectLst>
                            <a:latin typeface="Cambria Math" panose="02040503050406030204" pitchFamily="18" charset="0"/>
                          </a:rPr>
                          <m:t>𝒓</m:t>
                        </m:r>
                        <m:r>
                          <a:rPr lang="ro-RO" b="1" i="0">
                            <a:effectLst>
                              <a:outerShdw blurRad="38100" dist="38100" dir="2700000" algn="tl">
                                <a:srgbClr val="000000">
                                  <a:alpha val="43137"/>
                                </a:srgbClr>
                              </a:outerShdw>
                            </a:effectLst>
                            <a:latin typeface="Cambria Math" panose="02040503050406030204" pitchFamily="18" charset="0"/>
                          </a:rPr>
                          <m:t>=</m:t>
                        </m:r>
                        <m:rad>
                          <m:radPr>
                            <m:degHide m:val="on"/>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radPr>
                          <m:deg/>
                          <m:e>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r>
                                      <a:rPr lang="ro-RO" b="1" i="1">
                                        <a:effectLst>
                                          <a:outerShdw blurRad="38100" dist="38100" dir="2700000" algn="tl">
                                            <a:srgbClr val="000000">
                                              <a:alpha val="43137"/>
                                            </a:srgbClr>
                                          </a:outerShdw>
                                        </a:effectLst>
                                        <a:latin typeface="Cambria Math" panose="02040503050406030204" pitchFamily="18" charset="0"/>
                                      </a:rPr>
                                      <m:t>𝒄𝒐𝒏𝒕𝒓𝒂𝒔𝒕</m:t>
                                    </m:r>
                                  </m:sub>
                                </m:sSub>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𝑭</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𝒊𝒏𝒕𝒆𝒓</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𝒅𝒇</m:t>
                                    </m:r>
                                  </m:e>
                                  <m:sub>
                                    <m:r>
                                      <a:rPr lang="ro-RO" b="1" i="1">
                                        <a:effectLst>
                                          <a:outerShdw blurRad="38100" dist="38100" dir="2700000" algn="tl">
                                            <a:srgbClr val="000000">
                                              <a:alpha val="43137"/>
                                            </a:srgbClr>
                                          </a:outerShdw>
                                        </a:effectLst>
                                        <a:latin typeface="Cambria Math" panose="02040503050406030204" pitchFamily="18" charset="0"/>
                                      </a:rPr>
                                      <m:t>𝒊𝒏𝒕𝒓𝒂</m:t>
                                    </m:r>
                                  </m:sub>
                                </m:sSub>
                              </m:den>
                            </m:f>
                          </m:e>
                        </m:rad>
                      </m:oMath>
                    </m:oMathPara>
                  </a14:m>
                  <a:endParaRPr lang="ro-RO" b="1" dirty="0">
                    <a:effectLst>
                      <a:outerShdw blurRad="38100" dist="38100" dir="2700000" algn="tl">
                        <a:srgbClr val="000000">
                          <a:alpha val="43137"/>
                        </a:srgbClr>
                      </a:outerShdw>
                    </a:effectLst>
                  </a:endParaRPr>
                </a:p>
              </p:txBody>
            </p:sp>
          </mc:Choice>
          <mc:Fallback xmlns="">
            <p:sp>
              <p:nvSpPr>
                <p:cNvPr id="15" name="CasetăText 14">
                  <a:extLst>
                    <a:ext uri="{FF2B5EF4-FFF2-40B4-BE49-F238E27FC236}">
                      <a16:creationId xmlns:a16="http://schemas.microsoft.com/office/drawing/2014/main" id="{7259EBCF-ED4B-41F2-B5A8-DBBFA9367ED3}"/>
                    </a:ext>
                  </a:extLst>
                </p:cNvPr>
                <p:cNvSpPr txBox="1">
                  <a:spLocks noRot="1" noChangeAspect="1" noMove="1" noResize="1" noEditPoints="1" noAdjustHandles="1" noChangeArrowheads="1" noChangeShapeType="1" noTextEdit="1"/>
                </p:cNvSpPr>
                <p:nvPr/>
              </p:nvSpPr>
              <p:spPr>
                <a:xfrm>
                  <a:off x="6293358" y="5716179"/>
                  <a:ext cx="3504438" cy="910699"/>
                </a:xfrm>
                <a:prstGeom prst="rect">
                  <a:avLst/>
                </a:prstGeom>
                <a:blipFill>
                  <a:blip r:embed="rId7"/>
                  <a:stretch>
                    <a:fillRect b="-201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CasetăText 16">
                  <a:extLst>
                    <a:ext uri="{FF2B5EF4-FFF2-40B4-BE49-F238E27FC236}">
                      <a16:creationId xmlns:a16="http://schemas.microsoft.com/office/drawing/2014/main" id="{BB0E19A3-3E52-4A1A-B430-62AA8F8FB5FC}"/>
                    </a:ext>
                  </a:extLst>
                </p:cNvPr>
                <p:cNvSpPr txBox="1"/>
                <p:nvPr/>
              </p:nvSpPr>
              <p:spPr>
                <a:xfrm>
                  <a:off x="9598914" y="5789331"/>
                  <a:ext cx="2498598" cy="849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200" i="1" smtClean="0">
                            <a:latin typeface="Cambria Math" panose="02040503050406030204" pitchFamily="18" charset="0"/>
                          </a:rPr>
                          <m:t>𝑟</m:t>
                        </m:r>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10.76</m:t>
                                </m:r>
                              </m:num>
                              <m:den>
                                <m:r>
                                  <a:rPr lang="ro-RO" sz="1200" i="0">
                                    <a:latin typeface="Cambria Math" panose="02040503050406030204" pitchFamily="18" charset="0"/>
                                  </a:rPr>
                                  <m:t>5.41×2+57</m:t>
                                </m:r>
                              </m:den>
                            </m:f>
                          </m:e>
                        </m:rad>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f>
                              <m:fPr>
                                <m:ctrlPr>
                                  <a:rPr lang="ro-RO" sz="1200" i="1">
                                    <a:solidFill>
                                      <a:srgbClr val="836967"/>
                                    </a:solidFill>
                                    <a:latin typeface="Cambria Math" panose="02040503050406030204" pitchFamily="18" charset="0"/>
                                  </a:rPr>
                                </m:ctrlPr>
                              </m:fPr>
                              <m:num>
                                <m:r>
                                  <a:rPr lang="ro-RO" sz="1200" i="0">
                                    <a:latin typeface="Cambria Math" panose="02040503050406030204" pitchFamily="18" charset="0"/>
                                  </a:rPr>
                                  <m:t>10.76</m:t>
                                </m:r>
                              </m:num>
                              <m:den>
                                <m:r>
                                  <a:rPr lang="ro-RO" sz="1200" i="0">
                                    <a:latin typeface="Cambria Math" panose="02040503050406030204" pitchFamily="18" charset="0"/>
                                  </a:rPr>
                                  <m:t>67.82</m:t>
                                </m:r>
                              </m:den>
                            </m:f>
                          </m:e>
                        </m:rad>
                        <m:r>
                          <a:rPr lang="ro-RO" sz="1200" i="0">
                            <a:latin typeface="Cambria Math" panose="02040503050406030204" pitchFamily="18" charset="0"/>
                          </a:rPr>
                          <m:t>=</m:t>
                        </m:r>
                        <m:rad>
                          <m:radPr>
                            <m:degHide m:val="on"/>
                            <m:ctrlPr>
                              <a:rPr lang="ro-RO" sz="1200" i="1">
                                <a:solidFill>
                                  <a:srgbClr val="836967"/>
                                </a:solidFill>
                                <a:latin typeface="Cambria Math" panose="02040503050406030204" pitchFamily="18" charset="0"/>
                              </a:rPr>
                            </m:ctrlPr>
                          </m:radPr>
                          <m:deg/>
                          <m:e>
                            <m:r>
                              <a:rPr lang="ro-RO" sz="1200" i="0">
                                <a:latin typeface="Cambria Math" panose="02040503050406030204" pitchFamily="18" charset="0"/>
                              </a:rPr>
                              <m:t>0.158</m:t>
                            </m:r>
                          </m:e>
                        </m:rad>
                        <m:r>
                          <a:rPr lang="ro-RO" sz="1200" i="0">
                            <a:latin typeface="Cambria Math" panose="02040503050406030204" pitchFamily="18" charset="0"/>
                          </a:rPr>
                          <m:t>=0,398</m:t>
                        </m:r>
                      </m:oMath>
                    </m:oMathPara>
                  </a14:m>
                  <a:endParaRPr lang="ro-RO" dirty="0"/>
                </a:p>
              </p:txBody>
            </p:sp>
          </mc:Choice>
          <mc:Fallback xmlns="">
            <p:sp>
              <p:nvSpPr>
                <p:cNvPr id="17" name="CasetăText 16">
                  <a:extLst>
                    <a:ext uri="{FF2B5EF4-FFF2-40B4-BE49-F238E27FC236}">
                      <a16:creationId xmlns:a16="http://schemas.microsoft.com/office/drawing/2014/main" id="{BB0E19A3-3E52-4A1A-B430-62AA8F8FB5FC}"/>
                    </a:ext>
                  </a:extLst>
                </p:cNvPr>
                <p:cNvSpPr txBox="1">
                  <a:spLocks noRot="1" noChangeAspect="1" noMove="1" noResize="1" noEditPoints="1" noAdjustHandles="1" noChangeArrowheads="1" noChangeShapeType="1" noTextEdit="1"/>
                </p:cNvSpPr>
                <p:nvPr/>
              </p:nvSpPr>
              <p:spPr>
                <a:xfrm>
                  <a:off x="9598914" y="5789331"/>
                  <a:ext cx="2498598" cy="849720"/>
                </a:xfrm>
                <a:prstGeom prst="rect">
                  <a:avLst/>
                </a:prstGeom>
                <a:blipFill>
                  <a:blip r:embed="rId8"/>
                  <a:stretch>
                    <a:fillRect/>
                  </a:stretch>
                </a:blipFill>
              </p:spPr>
              <p:txBody>
                <a:bodyPr/>
                <a:lstStyle/>
                <a:p>
                  <a:r>
                    <a:rPr lang="ro-RO">
                      <a:noFill/>
                    </a:rPr>
                    <a:t> </a:t>
                  </a:r>
                </a:p>
              </p:txBody>
            </p:sp>
          </mc:Fallback>
        </mc:AlternateContent>
      </p:grpSp>
    </p:spTree>
    <p:extLst>
      <p:ext uri="{BB962C8B-B14F-4D97-AF65-F5344CB8AC3E}">
        <p14:creationId xmlns:p14="http://schemas.microsoft.com/office/powerpoint/2010/main" val="291593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p:cTn id="4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xEl>
                                              <p:pRg st="7" end="7"/>
                                            </p:txEl>
                                          </p:spTgt>
                                        </p:tgtEl>
                                        <p:attrNameLst>
                                          <p:attrName>style.visibility</p:attrName>
                                        </p:attrNameLst>
                                      </p:cBhvr>
                                      <p:to>
                                        <p:strVal val="visible"/>
                                      </p:to>
                                    </p:set>
                                    <p:anim calcmode="lin" valueType="num">
                                      <p:cBhvr>
                                        <p:cTn id="5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500" fill="hold"/>
                                        <p:tgtEl>
                                          <p:spTgt spid="4"/>
                                        </p:tgtEl>
                                        <p:attrNameLst>
                                          <p:attrName>ppt_w</p:attrName>
                                        </p:attrNameLst>
                                      </p:cBhvr>
                                      <p:tavLst>
                                        <p:tav tm="0">
                                          <p:val>
                                            <p:fltVal val="0"/>
                                          </p:val>
                                        </p:tav>
                                        <p:tav tm="100000">
                                          <p:val>
                                            <p:strVal val="#ppt_w"/>
                                          </p:val>
                                        </p:tav>
                                      </p:tavLst>
                                    </p:anim>
                                    <p:anim calcmode="lin" valueType="num">
                                      <p:cBhvr>
                                        <p:cTn id="64" dur="500" fill="hold"/>
                                        <p:tgtEl>
                                          <p:spTgt spid="4"/>
                                        </p:tgtEl>
                                        <p:attrNameLst>
                                          <p:attrName>ppt_h</p:attrName>
                                        </p:attrNameLst>
                                      </p:cBhvr>
                                      <p:tavLst>
                                        <p:tav tm="0">
                                          <p:val>
                                            <p:fltVal val="0"/>
                                          </p:val>
                                        </p:tav>
                                        <p:tav tm="100000">
                                          <p:val>
                                            <p:strVal val="#ppt_h"/>
                                          </p:val>
                                        </p:tav>
                                      </p:tavLst>
                                    </p:anim>
                                    <p:animEffect transition="in" filter="fade">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theme/theme1.xml><?xml version="1.0" encoding="utf-8"?>
<a:theme xmlns:a="http://schemas.openxmlformats.org/drawingml/2006/main" name="Literatură academică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63_TF03431380_Win32" id="{12189309-B2C2-41A9-96C9-4C1092347D8D}" vid="{1B3EB6EE-D438-40D9-AC84-F58477982193}"/>
    </a:ext>
  </a:extLst>
</a:theme>
</file>

<file path=ppt/theme/theme2.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Prezentare academică, proiectare linii decorative și panglică (ecran lat)</Template>
  <TotalTime>1143</TotalTime>
  <Words>3318</Words>
  <Application>Microsoft Office PowerPoint</Application>
  <PresentationFormat>Ecran lat</PresentationFormat>
  <Paragraphs>230</Paragraphs>
  <Slides>16</Slides>
  <Notes>16</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16</vt:i4>
      </vt:variant>
    </vt:vector>
  </HeadingPairs>
  <TitlesOfParts>
    <vt:vector size="23" baseType="lpstr">
      <vt:lpstr>Arial</vt:lpstr>
      <vt:lpstr>Calibri</vt:lpstr>
      <vt:lpstr>Cambria Math</vt:lpstr>
      <vt:lpstr>Euphemia</vt:lpstr>
      <vt:lpstr>Plantagenet Cherokee</vt:lpstr>
      <vt:lpstr>Wingdings</vt:lpstr>
      <vt:lpstr>Literatură academică 16x9</vt:lpstr>
      <vt:lpstr>Școala de IARNĂ Iași, 2022 Meta-analiza în limbajul R</vt:lpstr>
      <vt:lpstr>Etapa 2 – Codarea studiilor</vt:lpstr>
      <vt:lpstr>Etapa 2 – Codarea studiilor</vt:lpstr>
      <vt:lpstr>Etapa 2 – Codarea studiilor</vt:lpstr>
      <vt:lpstr>Etapa 2 – Codarea studiilor</vt:lpstr>
      <vt:lpstr>Exercițiu – Codarea caracteristicilor studiilor în R</vt:lpstr>
      <vt:lpstr>Etapa 3 – Calculul și înregistrarea mărimii efectelor</vt:lpstr>
      <vt:lpstr>Etapa 3 – Calculul și înregistrarea mărimii efectelor</vt:lpstr>
      <vt:lpstr>Etapa 3 – Calculul și înregistrarea mărimii efectelor</vt:lpstr>
      <vt:lpstr>Etapa 3 – Calculul și înregistrarea mărimii efectelor</vt:lpstr>
      <vt:lpstr>Etapa 3 – Calculul și înregistrarea mărimii efectelor</vt:lpstr>
      <vt:lpstr>Etapa 3 – Calculul și înregistrarea mărimii efectelor</vt:lpstr>
      <vt:lpstr>Etapa 3 – Calculul și înregistrarea mărimii efectelor</vt:lpstr>
      <vt:lpstr>Etapa 3 – Calculul și înregistrarea mărimii efectelor</vt:lpstr>
      <vt:lpstr>Exercițiu – Calculul mărimii efectului în R</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Titlu cu aspect de imagine</dc:title>
  <dc:creator>Cristian Opariuc-Dan</dc:creator>
  <cp:lastModifiedBy>Cristian Opariuc-Dan</cp:lastModifiedBy>
  <cp:revision>1</cp:revision>
  <dcterms:created xsi:type="dcterms:W3CDTF">2021-07-28T09:34:32Z</dcterms:created>
  <dcterms:modified xsi:type="dcterms:W3CDTF">2022-02-10T18:48:13Z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