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0" r:id="rId6"/>
    <p:sldId id="289" r:id="rId7"/>
    <p:sldId id="291" r:id="rId8"/>
    <p:sldId id="294" r:id="rId9"/>
    <p:sldId id="292" r:id="rId10"/>
    <p:sldId id="295" r:id="rId11"/>
    <p:sldId id="296" r:id="rId12"/>
    <p:sldId id="284" r:id="rId13"/>
    <p:sldId id="261" r:id="rId1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EE628-166A-4DA7-8FC2-1EDE28DE3822}" v="1538" dt="2022-02-12T17:32:14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04" autoAdjust="0"/>
  </p:normalViewPr>
  <p:slideViewPr>
    <p:cSldViewPr snapToGrid="0" showGuides="1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Opariuc-Dan" userId="3a8daebeb875581d" providerId="LiveId" clId="{4787F774-361B-4157-B68A-A3DB83AD8194}"/>
    <pc:docChg chg="undo custSel addSld delSld modSld">
      <pc:chgData name="Cristian Opariuc-Dan" userId="3a8daebeb875581d" providerId="LiveId" clId="{4787F774-361B-4157-B68A-A3DB83AD8194}" dt="2022-02-05T17:51:38.403" v="1028" actId="6549"/>
      <pc:docMkLst>
        <pc:docMk/>
      </pc:docMkLst>
      <pc:sldChg chg="modSp mod">
        <pc:chgData name="Cristian Opariuc-Dan" userId="3a8daebeb875581d" providerId="LiveId" clId="{4787F774-361B-4157-B68A-A3DB83AD8194}" dt="2022-02-05T17:36:38.328" v="1" actId="14100"/>
        <pc:sldMkLst>
          <pc:docMk/>
          <pc:sldMk cId="1652133998" sldId="256"/>
        </pc:sldMkLst>
        <pc:spChg chg="mod">
          <ac:chgData name="Cristian Opariuc-Dan" userId="3a8daebeb875581d" providerId="LiveId" clId="{4787F774-361B-4157-B68A-A3DB83AD8194}" dt="2022-02-05T17:36:38.328" v="1" actId="14100"/>
          <ac:spMkLst>
            <pc:docMk/>
            <pc:sldMk cId="1652133998" sldId="256"/>
            <ac:spMk id="7" creationId="{00000000-0000-0000-0000-000000000000}"/>
          </ac:spMkLst>
        </pc:spChg>
      </pc:sldChg>
      <pc:sldChg chg="modSp mod">
        <pc:chgData name="Cristian Opariuc-Dan" userId="3a8daebeb875581d" providerId="LiveId" clId="{4787F774-361B-4157-B68A-A3DB83AD8194}" dt="2022-02-05T17:51:38.403" v="1028" actId="6549"/>
        <pc:sldMkLst>
          <pc:docMk/>
          <pc:sldMk cId="132884364" sldId="261"/>
        </pc:sldMkLst>
        <pc:spChg chg="mod">
          <ac:chgData name="Cristian Opariuc-Dan" userId="3a8daebeb875581d" providerId="LiveId" clId="{4787F774-361B-4157-B68A-A3DB83AD8194}" dt="2022-02-05T17:51:38.403" v="1028" actId="6549"/>
          <ac:spMkLst>
            <pc:docMk/>
            <pc:sldMk cId="132884364" sldId="261"/>
            <ac:spMk id="3" creationId="{00000000-0000-0000-0000-000000000000}"/>
          </ac:spMkLst>
        </pc:spChg>
      </pc:sldChg>
      <pc:sldChg chg="modSp mod modAnim">
        <pc:chgData name="Cristian Opariuc-Dan" userId="3a8daebeb875581d" providerId="LiveId" clId="{4787F774-361B-4157-B68A-A3DB83AD8194}" dt="2022-02-05T17:50:53.860" v="1019"/>
        <pc:sldMkLst>
          <pc:docMk/>
          <pc:sldMk cId="1887387316" sldId="284"/>
        </pc:sldMkLst>
        <pc:spChg chg="mod">
          <ac:chgData name="Cristian Opariuc-Dan" userId="3a8daebeb875581d" providerId="LiveId" clId="{4787F774-361B-4157-B68A-A3DB83AD8194}" dt="2022-02-05T17:50:53.860" v="1019"/>
          <ac:spMkLst>
            <pc:docMk/>
            <pc:sldMk cId="1887387316" sldId="284"/>
            <ac:spMk id="13" creationId="{00000000-0000-0000-0000-000000000000}"/>
          </ac:spMkLst>
        </pc:spChg>
        <pc:spChg chg="mod">
          <ac:chgData name="Cristian Opariuc-Dan" userId="3a8daebeb875581d" providerId="LiveId" clId="{4787F774-361B-4157-B68A-A3DB83AD8194}" dt="2022-02-05T17:49:58.228" v="975" actId="20577"/>
          <ac:spMkLst>
            <pc:docMk/>
            <pc:sldMk cId="1887387316" sldId="284"/>
            <ac:spMk id="14" creationId="{00000000-0000-0000-0000-000000000000}"/>
          </ac:spMkLst>
        </pc:spChg>
      </pc:sldChg>
      <pc:sldChg chg="add del">
        <pc:chgData name="Cristian Opariuc-Dan" userId="3a8daebeb875581d" providerId="LiveId" clId="{4787F774-361B-4157-B68A-A3DB83AD8194}" dt="2022-02-05T17:38:05.025" v="53" actId="2890"/>
        <pc:sldMkLst>
          <pc:docMk/>
          <pc:sldMk cId="2564522628" sldId="290"/>
        </pc:sldMkLst>
      </pc:sldChg>
    </pc:docChg>
  </pc:docChgLst>
  <pc:docChgLst>
    <pc:chgData name="Cristian Opariuc-Dan" userId="3a8daebeb875581d" providerId="LiveId" clId="{FD40CA21-4435-4879-AB9A-CBB83945795E}"/>
    <pc:docChg chg="undo redo custSel addSld delSld modSld">
      <pc:chgData name="Cristian Opariuc-Dan" userId="3a8daebeb875581d" providerId="LiveId" clId="{FD40CA21-4435-4879-AB9A-CBB83945795E}" dt="2021-07-28T10:02:09.230" v="522" actId="1076"/>
      <pc:docMkLst>
        <pc:docMk/>
      </pc:docMkLst>
      <pc:sldChg chg="modSp mod">
        <pc:chgData name="Cristian Opariuc-Dan" userId="3a8daebeb875581d" providerId="LiveId" clId="{FD40CA21-4435-4879-AB9A-CBB83945795E}" dt="2021-07-28T09:59:12.054" v="466" actId="20577"/>
        <pc:sldMkLst>
          <pc:docMk/>
          <pc:sldMk cId="1652133998" sldId="256"/>
        </pc:sldMkLst>
        <pc:spChg chg="mod">
          <ac:chgData name="Cristian Opariuc-Dan" userId="3a8daebeb875581d" providerId="LiveId" clId="{FD40CA21-4435-4879-AB9A-CBB83945795E}" dt="2021-07-28T09:50:54.661" v="388" actId="1035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Cristian Opariuc-Dan" userId="3a8daebeb875581d" providerId="LiveId" clId="{FD40CA21-4435-4879-AB9A-CBB83945795E}" dt="2021-07-28T09:59:12.054" v="466" actId="20577"/>
          <ac:spMkLst>
            <pc:docMk/>
            <pc:sldMk cId="1652133998" sldId="256"/>
            <ac:spMk id="7" creationId="{00000000-0000-0000-0000-000000000000}"/>
          </ac:spMkLst>
        </pc:spChg>
        <pc:picChg chg="mod">
          <ac:chgData name="Cristian Opariuc-Dan" userId="3a8daebeb875581d" providerId="LiveId" clId="{FD40CA21-4435-4879-AB9A-CBB83945795E}" dt="2021-07-28T09:43:22.825" v="345" actId="1440"/>
          <ac:picMkLst>
            <pc:docMk/>
            <pc:sldMk cId="1652133998" sldId="256"/>
            <ac:picMk id="4" creationId="{00000000-0000-0000-0000-000000000000}"/>
          </ac:picMkLst>
        </pc:picChg>
      </pc:sldChg>
      <pc:sldChg chg="del">
        <pc:chgData name="Cristian Opariuc-Dan" userId="3a8daebeb875581d" providerId="LiveId" clId="{FD40CA21-4435-4879-AB9A-CBB83945795E}" dt="2021-07-28T09:46:54.458" v="360" actId="47"/>
        <pc:sldMkLst>
          <pc:docMk/>
          <pc:sldMk cId="4010278615" sldId="258"/>
        </pc:sldMkLst>
      </pc:sldChg>
      <pc:sldChg chg="del">
        <pc:chgData name="Cristian Opariuc-Dan" userId="3a8daebeb875581d" providerId="LiveId" clId="{FD40CA21-4435-4879-AB9A-CBB83945795E}" dt="2021-07-28T09:46:55.338" v="361" actId="47"/>
        <pc:sldMkLst>
          <pc:docMk/>
          <pc:sldMk cId="2853788422" sldId="259"/>
        </pc:sldMkLst>
      </pc:sldChg>
      <pc:sldChg chg="del">
        <pc:chgData name="Cristian Opariuc-Dan" userId="3a8daebeb875581d" providerId="LiveId" clId="{FD40CA21-4435-4879-AB9A-CBB83945795E}" dt="2021-07-28T09:47:00.508" v="362" actId="47"/>
        <pc:sldMkLst>
          <pc:docMk/>
          <pc:sldMk cId="4224509479" sldId="260"/>
        </pc:sldMkLst>
      </pc:sldChg>
      <pc:sldChg chg="addSp modSp add del mod">
        <pc:chgData name="Cristian Opariuc-Dan" userId="3a8daebeb875581d" providerId="LiveId" clId="{FD40CA21-4435-4879-AB9A-CBB83945795E}" dt="2021-07-28T10:02:09.230" v="522" actId="1076"/>
        <pc:sldMkLst>
          <pc:docMk/>
          <pc:sldMk cId="132884364" sldId="261"/>
        </pc:sldMkLst>
        <pc:spChg chg="mod">
          <ac:chgData name="Cristian Opariuc-Dan" userId="3a8daebeb875581d" providerId="LiveId" clId="{FD40CA21-4435-4879-AB9A-CBB83945795E}" dt="2021-07-28T10:01:20.235" v="517" actId="122"/>
          <ac:spMkLst>
            <pc:docMk/>
            <pc:sldMk cId="132884364" sldId="261"/>
            <ac:spMk id="2" creationId="{00000000-0000-0000-0000-000000000000}"/>
          </ac:spMkLst>
        </pc:spChg>
        <pc:picChg chg="add mod">
          <ac:chgData name="Cristian Opariuc-Dan" userId="3a8daebeb875581d" providerId="LiveId" clId="{FD40CA21-4435-4879-AB9A-CBB83945795E}" dt="2021-07-28T10:01:31.787" v="519" actId="1076"/>
          <ac:picMkLst>
            <pc:docMk/>
            <pc:sldMk cId="132884364" sldId="261"/>
            <ac:picMk id="1026" creationId="{871C1B88-F5ED-4422-B89B-52AA9C84AFD4}"/>
          </ac:picMkLst>
        </pc:picChg>
        <pc:picChg chg="add mod">
          <ac:chgData name="Cristian Opariuc-Dan" userId="3a8daebeb875581d" providerId="LiveId" clId="{FD40CA21-4435-4879-AB9A-CBB83945795E}" dt="2021-07-28T10:02:09.230" v="522" actId="1076"/>
          <ac:picMkLst>
            <pc:docMk/>
            <pc:sldMk cId="132884364" sldId="261"/>
            <ac:picMk id="1028" creationId="{509DA2FB-417F-4E4F-84C6-165A94A89763}"/>
          </ac:picMkLst>
        </pc:picChg>
      </pc:sldChg>
      <pc:sldChg chg="del">
        <pc:chgData name="Cristian Opariuc-Dan" userId="3a8daebeb875581d" providerId="LiveId" clId="{FD40CA21-4435-4879-AB9A-CBB83945795E}" dt="2021-07-28T09:59:29.580" v="471" actId="47"/>
        <pc:sldMkLst>
          <pc:docMk/>
          <pc:sldMk cId="2224495804" sldId="262"/>
        </pc:sldMkLst>
      </pc:sldChg>
      <pc:sldChg chg="del">
        <pc:chgData name="Cristian Opariuc-Dan" userId="3a8daebeb875581d" providerId="LiveId" clId="{FD40CA21-4435-4879-AB9A-CBB83945795E}" dt="2021-07-28T09:59:30.455" v="472" actId="47"/>
        <pc:sldMkLst>
          <pc:docMk/>
          <pc:sldMk cId="1527004159" sldId="263"/>
        </pc:sldMkLst>
      </pc:sldChg>
      <pc:sldChg chg="del">
        <pc:chgData name="Cristian Opariuc-Dan" userId="3a8daebeb875581d" providerId="LiveId" clId="{FD40CA21-4435-4879-AB9A-CBB83945795E}" dt="2021-07-28T09:59:31.267" v="473" actId="47"/>
        <pc:sldMkLst>
          <pc:docMk/>
          <pc:sldMk cId="1800380133" sldId="264"/>
        </pc:sldMkLst>
      </pc:sldChg>
      <pc:sldChg chg="del">
        <pc:chgData name="Cristian Opariuc-Dan" userId="3a8daebeb875581d" providerId="LiveId" clId="{FD40CA21-4435-4879-AB9A-CBB83945795E}" dt="2021-07-28T09:59:31.986" v="474" actId="47"/>
        <pc:sldMkLst>
          <pc:docMk/>
          <pc:sldMk cId="3197023440" sldId="265"/>
        </pc:sldMkLst>
      </pc:sldChg>
      <pc:sldChg chg="del">
        <pc:chgData name="Cristian Opariuc-Dan" userId="3a8daebeb875581d" providerId="LiveId" clId="{FD40CA21-4435-4879-AB9A-CBB83945795E}" dt="2021-07-28T09:59:22.611" v="467" actId="47"/>
        <pc:sldMkLst>
          <pc:docMk/>
          <pc:sldMk cId="3683544629" sldId="266"/>
        </pc:sldMkLst>
      </pc:sldChg>
      <pc:sldChg chg="del">
        <pc:chgData name="Cristian Opariuc-Dan" userId="3a8daebeb875581d" providerId="LiveId" clId="{FD40CA21-4435-4879-AB9A-CBB83945795E}" dt="2021-07-28T09:59:23.486" v="468" actId="47"/>
        <pc:sldMkLst>
          <pc:docMk/>
          <pc:sldMk cId="1315647518" sldId="268"/>
        </pc:sldMkLst>
      </pc:sldChg>
    </pc:docChg>
  </pc:docChgLst>
  <pc:docChgLst>
    <pc:chgData name="Cristian Opariuc-Dan" userId="3a8daebeb875581d" providerId="LiveId" clId="{C69EE628-166A-4DA7-8FC2-1EDE28DE3822}"/>
    <pc:docChg chg="undo custSel addSld delSld modSld sldOrd">
      <pc:chgData name="Cristian Opariuc-Dan" userId="3a8daebeb875581d" providerId="LiveId" clId="{C69EE628-166A-4DA7-8FC2-1EDE28DE3822}" dt="2022-02-12T17:32:21.063" v="2300" actId="14100"/>
      <pc:docMkLst>
        <pc:docMk/>
      </pc:docMkLst>
      <pc:sldChg chg="modSp mod">
        <pc:chgData name="Cristian Opariuc-Dan" userId="3a8daebeb875581d" providerId="LiveId" clId="{C69EE628-166A-4DA7-8FC2-1EDE28DE3822}" dt="2022-02-12T11:13:55.876" v="1286" actId="20577"/>
        <pc:sldMkLst>
          <pc:docMk/>
          <pc:sldMk cId="1652133998" sldId="256"/>
        </pc:sldMkLst>
        <pc:spChg chg="mod">
          <ac:chgData name="Cristian Opariuc-Dan" userId="3a8daebeb875581d" providerId="LiveId" clId="{C69EE628-166A-4DA7-8FC2-1EDE28DE3822}" dt="2022-02-12T11:13:55.876" v="1286" actId="20577"/>
          <ac:spMkLst>
            <pc:docMk/>
            <pc:sldMk cId="1652133998" sldId="256"/>
            <ac:spMk id="7" creationId="{00000000-0000-0000-0000-000000000000}"/>
          </ac:spMkLst>
        </pc:spChg>
      </pc:sldChg>
      <pc:sldChg chg="del">
        <pc:chgData name="Cristian Opariuc-Dan" userId="3a8daebeb875581d" providerId="LiveId" clId="{C69EE628-166A-4DA7-8FC2-1EDE28DE3822}" dt="2022-02-12T09:53:19.837" v="1" actId="47"/>
        <pc:sldMkLst>
          <pc:docMk/>
          <pc:sldMk cId="1654255301" sldId="257"/>
        </pc:sldMkLst>
      </pc:sldChg>
      <pc:sldChg chg="del">
        <pc:chgData name="Cristian Opariuc-Dan" userId="3a8daebeb875581d" providerId="LiveId" clId="{C69EE628-166A-4DA7-8FC2-1EDE28DE3822}" dt="2022-02-12T09:53:18.804" v="0" actId="47"/>
        <pc:sldMkLst>
          <pc:docMk/>
          <pc:sldMk cId="1365944012" sldId="262"/>
        </pc:sldMkLst>
      </pc:sldChg>
      <pc:sldChg chg="del">
        <pc:chgData name="Cristian Opariuc-Dan" userId="3a8daebeb875581d" providerId="LiveId" clId="{C69EE628-166A-4DA7-8FC2-1EDE28DE3822}" dt="2022-02-12T09:54:52.019" v="27" actId="47"/>
        <pc:sldMkLst>
          <pc:docMk/>
          <pc:sldMk cId="168693749" sldId="269"/>
        </pc:sldMkLst>
      </pc:sldChg>
      <pc:sldChg chg="modSp mod modAnim">
        <pc:chgData name="Cristian Opariuc-Dan" userId="3a8daebeb875581d" providerId="LiveId" clId="{C69EE628-166A-4DA7-8FC2-1EDE28DE3822}" dt="2022-02-12T17:32:21.063" v="2300" actId="14100"/>
        <pc:sldMkLst>
          <pc:docMk/>
          <pc:sldMk cId="1887387316" sldId="284"/>
        </pc:sldMkLst>
        <pc:spChg chg="mod">
          <ac:chgData name="Cristian Opariuc-Dan" userId="3a8daebeb875581d" providerId="LiveId" clId="{C69EE628-166A-4DA7-8FC2-1EDE28DE3822}" dt="2022-02-12T17:24:08.104" v="1847" actId="20577"/>
          <ac:spMkLst>
            <pc:docMk/>
            <pc:sldMk cId="1887387316" sldId="284"/>
            <ac:spMk id="13" creationId="{00000000-0000-0000-0000-000000000000}"/>
          </ac:spMkLst>
        </pc:spChg>
        <pc:spChg chg="mod">
          <ac:chgData name="Cristian Opariuc-Dan" userId="3a8daebeb875581d" providerId="LiveId" clId="{C69EE628-166A-4DA7-8FC2-1EDE28DE3822}" dt="2022-02-12T17:32:21.063" v="2300" actId="14100"/>
          <ac:spMkLst>
            <pc:docMk/>
            <pc:sldMk cId="1887387316" sldId="284"/>
            <ac:spMk id="14" creationId="{00000000-0000-0000-0000-000000000000}"/>
          </ac:spMkLst>
        </pc:spChg>
      </pc:sldChg>
      <pc:sldChg chg="del">
        <pc:chgData name="Cristian Opariuc-Dan" userId="3a8daebeb875581d" providerId="LiveId" clId="{C69EE628-166A-4DA7-8FC2-1EDE28DE3822}" dt="2022-02-12T09:54:48.076" v="23" actId="47"/>
        <pc:sldMkLst>
          <pc:docMk/>
          <pc:sldMk cId="1370715062" sldId="285"/>
        </pc:sldMkLst>
      </pc:sldChg>
      <pc:sldChg chg="del">
        <pc:chgData name="Cristian Opariuc-Dan" userId="3a8daebeb875581d" providerId="LiveId" clId="{C69EE628-166A-4DA7-8FC2-1EDE28DE3822}" dt="2022-02-12T09:54:48.907" v="24" actId="47"/>
        <pc:sldMkLst>
          <pc:docMk/>
          <pc:sldMk cId="840664726" sldId="286"/>
        </pc:sldMkLst>
      </pc:sldChg>
      <pc:sldChg chg="del">
        <pc:chgData name="Cristian Opariuc-Dan" userId="3a8daebeb875581d" providerId="LiveId" clId="{C69EE628-166A-4DA7-8FC2-1EDE28DE3822}" dt="2022-02-12T09:54:49.358" v="25" actId="47"/>
        <pc:sldMkLst>
          <pc:docMk/>
          <pc:sldMk cId="2056246753" sldId="287"/>
        </pc:sldMkLst>
      </pc:sldChg>
      <pc:sldChg chg="del">
        <pc:chgData name="Cristian Opariuc-Dan" userId="3a8daebeb875581d" providerId="LiveId" clId="{C69EE628-166A-4DA7-8FC2-1EDE28DE3822}" dt="2022-02-12T09:54:49.953" v="26" actId="47"/>
        <pc:sldMkLst>
          <pc:docMk/>
          <pc:sldMk cId="3702057933" sldId="288"/>
        </pc:sldMkLst>
      </pc:sldChg>
      <pc:sldChg chg="addSp delSp modSp mod modAnim">
        <pc:chgData name="Cristian Opariuc-Dan" userId="3a8daebeb875581d" providerId="LiveId" clId="{C69EE628-166A-4DA7-8FC2-1EDE28DE3822}" dt="2022-02-12T10:55:23.069" v="717" actId="6549"/>
        <pc:sldMkLst>
          <pc:docMk/>
          <pc:sldMk cId="1318265026" sldId="289"/>
        </pc:sldMkLst>
        <pc:spChg chg="add del mod">
          <ac:chgData name="Cristian Opariuc-Dan" userId="3a8daebeb875581d" providerId="LiveId" clId="{C69EE628-166A-4DA7-8FC2-1EDE28DE3822}" dt="2022-02-12T10:19:09.056" v="241" actId="478"/>
          <ac:spMkLst>
            <pc:docMk/>
            <pc:sldMk cId="1318265026" sldId="289"/>
            <ac:spMk id="8" creationId="{A68A510B-A494-4CD1-9A58-BE9D9F280032}"/>
          </ac:spMkLst>
        </pc:spChg>
        <pc:spChg chg="add mod">
          <ac:chgData name="Cristian Opariuc-Dan" userId="3a8daebeb875581d" providerId="LiveId" clId="{C69EE628-166A-4DA7-8FC2-1EDE28DE3822}" dt="2022-02-12T10:30:04.022" v="382" actId="14100"/>
          <ac:spMkLst>
            <pc:docMk/>
            <pc:sldMk cId="1318265026" sldId="289"/>
            <ac:spMk id="9" creationId="{3967D10C-3314-4F34-83E6-4864274ACEDC}"/>
          </ac:spMkLst>
        </pc:spChg>
        <pc:spChg chg="add del mod">
          <ac:chgData name="Cristian Opariuc-Dan" userId="3a8daebeb875581d" providerId="LiveId" clId="{C69EE628-166A-4DA7-8FC2-1EDE28DE3822}" dt="2022-02-12T10:19:10.834" v="242" actId="478"/>
          <ac:spMkLst>
            <pc:docMk/>
            <pc:sldMk cId="1318265026" sldId="289"/>
            <ac:spMk id="10" creationId="{FEA288BB-4835-4460-BB20-5810B1CB812F}"/>
          </ac:spMkLst>
        </pc:spChg>
        <pc:spChg chg="add mod">
          <ac:chgData name="Cristian Opariuc-Dan" userId="3a8daebeb875581d" providerId="LiveId" clId="{C69EE628-166A-4DA7-8FC2-1EDE28DE3822}" dt="2022-02-12T10:31:32.049" v="426" actId="164"/>
          <ac:spMkLst>
            <pc:docMk/>
            <pc:sldMk cId="1318265026" sldId="289"/>
            <ac:spMk id="11" creationId="{93131960-6F4A-4B9F-8F5B-30B58AF1C7B3}"/>
          </ac:spMkLst>
        </pc:spChg>
        <pc:spChg chg="mod">
          <ac:chgData name="Cristian Opariuc-Dan" userId="3a8daebeb875581d" providerId="LiveId" clId="{C69EE628-166A-4DA7-8FC2-1EDE28DE3822}" dt="2022-02-12T10:55:23.069" v="717" actId="6549"/>
          <ac:spMkLst>
            <pc:docMk/>
            <pc:sldMk cId="1318265026" sldId="289"/>
            <ac:spMk id="13" creationId="{00000000-0000-0000-0000-000000000000}"/>
          </ac:spMkLst>
        </pc:spChg>
        <pc:spChg chg="mod">
          <ac:chgData name="Cristian Opariuc-Dan" userId="3a8daebeb875581d" providerId="LiveId" clId="{C69EE628-166A-4DA7-8FC2-1EDE28DE3822}" dt="2022-02-12T10:43:38.721" v="570" actId="20577"/>
          <ac:spMkLst>
            <pc:docMk/>
            <pc:sldMk cId="1318265026" sldId="289"/>
            <ac:spMk id="14" creationId="{00000000-0000-0000-0000-000000000000}"/>
          </ac:spMkLst>
        </pc:spChg>
        <pc:spChg chg="add mod">
          <ac:chgData name="Cristian Opariuc-Dan" userId="3a8daebeb875581d" providerId="LiveId" clId="{C69EE628-166A-4DA7-8FC2-1EDE28DE3822}" dt="2022-02-12T10:30:31.246" v="392" actId="20577"/>
          <ac:spMkLst>
            <pc:docMk/>
            <pc:sldMk cId="1318265026" sldId="289"/>
            <ac:spMk id="15" creationId="{53078069-5888-458F-BC12-CCC3D1C40EDE}"/>
          </ac:spMkLst>
        </pc:spChg>
        <pc:spChg chg="add mod">
          <ac:chgData name="Cristian Opariuc-Dan" userId="3a8daebeb875581d" providerId="LiveId" clId="{C69EE628-166A-4DA7-8FC2-1EDE28DE3822}" dt="2022-02-12T10:31:32.049" v="426" actId="164"/>
          <ac:spMkLst>
            <pc:docMk/>
            <pc:sldMk cId="1318265026" sldId="289"/>
            <ac:spMk id="16" creationId="{C30F4756-F3D2-4B31-8DE8-E2C3720D2394}"/>
          </ac:spMkLst>
        </pc:spChg>
        <pc:spChg chg="add del">
          <ac:chgData name="Cristian Opariuc-Dan" userId="3a8daebeb875581d" providerId="LiveId" clId="{C69EE628-166A-4DA7-8FC2-1EDE28DE3822}" dt="2022-02-12T10:36:46.629" v="466"/>
          <ac:spMkLst>
            <pc:docMk/>
            <pc:sldMk cId="1318265026" sldId="289"/>
            <ac:spMk id="22" creationId="{6FF02F8B-4387-44C5-8A7A-EF2C7BA01D2E}"/>
          </ac:spMkLst>
        </pc:spChg>
        <pc:spChg chg="add mod">
          <ac:chgData name="Cristian Opariuc-Dan" userId="3a8daebeb875581d" providerId="LiveId" clId="{C69EE628-166A-4DA7-8FC2-1EDE28DE3822}" dt="2022-02-12T10:39:43.560" v="551"/>
          <ac:spMkLst>
            <pc:docMk/>
            <pc:sldMk cId="1318265026" sldId="289"/>
            <ac:spMk id="25" creationId="{AE3487C7-B981-4C1E-940A-9A3EC5B930AA}"/>
          </ac:spMkLst>
        </pc:spChg>
        <pc:grpChg chg="add mod">
          <ac:chgData name="Cristian Opariuc-Dan" userId="3a8daebeb875581d" providerId="LiveId" clId="{C69EE628-166A-4DA7-8FC2-1EDE28DE3822}" dt="2022-02-12T10:31:32.049" v="426" actId="164"/>
          <ac:grpSpMkLst>
            <pc:docMk/>
            <pc:sldMk cId="1318265026" sldId="289"/>
            <ac:grpSpMk id="12" creationId="{6C72C7B7-A97E-4432-9282-C982614AFC17}"/>
          </ac:grpSpMkLst>
        </pc:grpChg>
        <pc:picChg chg="add del mod">
          <ac:chgData name="Cristian Opariuc-Dan" userId="3a8daebeb875581d" providerId="LiveId" clId="{C69EE628-166A-4DA7-8FC2-1EDE28DE3822}" dt="2022-02-12T10:19:11.663" v="243" actId="478"/>
          <ac:picMkLst>
            <pc:docMk/>
            <pc:sldMk cId="1318265026" sldId="289"/>
            <ac:picMk id="3" creationId="{0581B903-8EAA-44B0-949E-44246ABE3CCE}"/>
          </ac:picMkLst>
        </pc:picChg>
        <pc:picChg chg="add mod">
          <ac:chgData name="Cristian Opariuc-Dan" userId="3a8daebeb875581d" providerId="LiveId" clId="{C69EE628-166A-4DA7-8FC2-1EDE28DE3822}" dt="2022-02-12T10:28:06.499" v="338" actId="1440"/>
          <ac:picMkLst>
            <pc:docMk/>
            <pc:sldMk cId="1318265026" sldId="289"/>
            <ac:picMk id="7" creationId="{48BDDF0A-3C0B-4BBB-A4AD-83A64FFAF242}"/>
          </ac:picMkLst>
        </pc:picChg>
        <pc:picChg chg="add mod">
          <ac:chgData name="Cristian Opariuc-Dan" userId="3a8daebeb875581d" providerId="LiveId" clId="{C69EE628-166A-4DA7-8FC2-1EDE28DE3822}" dt="2022-02-12T10:36:09.423" v="463" actId="1076"/>
          <ac:picMkLst>
            <pc:docMk/>
            <pc:sldMk cId="1318265026" sldId="289"/>
            <ac:picMk id="21" creationId="{69F5413C-4D73-4BD0-90D5-E1D3710CEBA6}"/>
          </ac:picMkLst>
        </pc:picChg>
        <pc:picChg chg="del">
          <ac:chgData name="Cristian Opariuc-Dan" userId="3a8daebeb875581d" providerId="LiveId" clId="{C69EE628-166A-4DA7-8FC2-1EDE28DE3822}" dt="2022-02-12T09:56:21.628" v="49" actId="478"/>
          <ac:picMkLst>
            <pc:docMk/>
            <pc:sldMk cId="1318265026" sldId="289"/>
            <ac:picMk id="1026" creationId="{FBDC4C92-67D2-47A8-B815-E10DFF613562}"/>
          </ac:picMkLst>
        </pc:picChg>
        <pc:cxnChg chg="add mod">
          <ac:chgData name="Cristian Opariuc-Dan" userId="3a8daebeb875581d" providerId="LiveId" clId="{C69EE628-166A-4DA7-8FC2-1EDE28DE3822}" dt="2022-02-12T10:32:14.659" v="434" actId="14100"/>
          <ac:cxnSpMkLst>
            <pc:docMk/>
            <pc:sldMk cId="1318265026" sldId="289"/>
            <ac:cxnSpMk id="18" creationId="{BC699F0D-DF50-4A1F-89F8-0460CBE681D0}"/>
          </ac:cxnSpMkLst>
        </pc:cxnChg>
      </pc:sldChg>
      <pc:sldChg chg="addSp modSp add mod ord modAnim">
        <pc:chgData name="Cristian Opariuc-Dan" userId="3a8daebeb875581d" providerId="LiveId" clId="{C69EE628-166A-4DA7-8FC2-1EDE28DE3822}" dt="2022-02-12T10:55:05.630" v="715" actId="20577"/>
        <pc:sldMkLst>
          <pc:docMk/>
          <pc:sldMk cId="2108778859" sldId="290"/>
        </pc:sldMkLst>
        <pc:spChg chg="mod">
          <ac:chgData name="Cristian Opariuc-Dan" userId="3a8daebeb875581d" providerId="LiveId" clId="{C69EE628-166A-4DA7-8FC2-1EDE28DE3822}" dt="2022-02-12T10:26:45.577" v="301" actId="1076"/>
          <ac:spMkLst>
            <pc:docMk/>
            <pc:sldMk cId="2108778859" sldId="290"/>
            <ac:spMk id="8" creationId="{A68A510B-A494-4CD1-9A58-BE9D9F280032}"/>
          </ac:spMkLst>
        </pc:spChg>
        <pc:spChg chg="add mod">
          <ac:chgData name="Cristian Opariuc-Dan" userId="3a8daebeb875581d" providerId="LiveId" clId="{C69EE628-166A-4DA7-8FC2-1EDE28DE3822}" dt="2022-02-12T10:26:45.577" v="301" actId="1076"/>
          <ac:spMkLst>
            <pc:docMk/>
            <pc:sldMk cId="2108778859" sldId="290"/>
            <ac:spMk id="9" creationId="{F7F6BC55-AAA5-45CE-A822-112C8A566A3B}"/>
          </ac:spMkLst>
        </pc:spChg>
        <pc:spChg chg="mod">
          <ac:chgData name="Cristian Opariuc-Dan" userId="3a8daebeb875581d" providerId="LiveId" clId="{C69EE628-166A-4DA7-8FC2-1EDE28DE3822}" dt="2022-02-12T10:26:45.577" v="301" actId="1076"/>
          <ac:spMkLst>
            <pc:docMk/>
            <pc:sldMk cId="2108778859" sldId="290"/>
            <ac:spMk id="10" creationId="{FEA288BB-4835-4460-BB20-5810B1CB812F}"/>
          </ac:spMkLst>
        </pc:spChg>
        <pc:spChg chg="add mod">
          <ac:chgData name="Cristian Opariuc-Dan" userId="3a8daebeb875581d" providerId="LiveId" clId="{C69EE628-166A-4DA7-8FC2-1EDE28DE3822}" dt="2022-02-12T10:26:35.673" v="300" actId="1076"/>
          <ac:spMkLst>
            <pc:docMk/>
            <pc:sldMk cId="2108778859" sldId="290"/>
            <ac:spMk id="11" creationId="{E81F7E8E-5F37-4999-BFAF-4F4958DB1531}"/>
          </ac:spMkLst>
        </pc:spChg>
        <pc:spChg chg="mod">
          <ac:chgData name="Cristian Opariuc-Dan" userId="3a8daebeb875581d" providerId="LiveId" clId="{C69EE628-166A-4DA7-8FC2-1EDE28DE3822}" dt="2022-02-12T10:55:05.630" v="715" actId="20577"/>
          <ac:spMkLst>
            <pc:docMk/>
            <pc:sldMk cId="2108778859" sldId="290"/>
            <ac:spMk id="13" creationId="{00000000-0000-0000-0000-000000000000}"/>
          </ac:spMkLst>
        </pc:spChg>
        <pc:spChg chg="mod">
          <ac:chgData name="Cristian Opariuc-Dan" userId="3a8daebeb875581d" providerId="LiveId" clId="{C69EE628-166A-4DA7-8FC2-1EDE28DE3822}" dt="2022-02-12T10:26:30.734" v="299" actId="113"/>
          <ac:spMkLst>
            <pc:docMk/>
            <pc:sldMk cId="2108778859" sldId="290"/>
            <ac:spMk id="14" creationId="{00000000-0000-0000-0000-000000000000}"/>
          </ac:spMkLst>
        </pc:spChg>
      </pc:sldChg>
      <pc:sldChg chg="addSp modSp add mod modAnim">
        <pc:chgData name="Cristian Opariuc-Dan" userId="3a8daebeb875581d" providerId="LiveId" clId="{C69EE628-166A-4DA7-8FC2-1EDE28DE3822}" dt="2022-02-12T10:56:47.503" v="733" actId="14100"/>
        <pc:sldMkLst>
          <pc:docMk/>
          <pc:sldMk cId="1089422521" sldId="291"/>
        </pc:sldMkLst>
        <pc:spChg chg="add mod">
          <ac:chgData name="Cristian Opariuc-Dan" userId="3a8daebeb875581d" providerId="LiveId" clId="{C69EE628-166A-4DA7-8FC2-1EDE28DE3822}" dt="2022-02-12T10:46:34.381" v="584" actId="1076"/>
          <ac:spMkLst>
            <pc:docMk/>
            <pc:sldMk cId="1089422521" sldId="291"/>
            <ac:spMk id="5" creationId="{6CB95028-13C7-4EED-A91F-6C250C140EE2}"/>
          </ac:spMkLst>
        </pc:spChg>
        <pc:spChg chg="add mod">
          <ac:chgData name="Cristian Opariuc-Dan" userId="3a8daebeb875581d" providerId="LiveId" clId="{C69EE628-166A-4DA7-8FC2-1EDE28DE3822}" dt="2022-02-12T10:51:37.808" v="653" actId="20577"/>
          <ac:spMkLst>
            <pc:docMk/>
            <pc:sldMk cId="1089422521" sldId="291"/>
            <ac:spMk id="9" creationId="{5113D0AC-3C81-436E-B27C-780187D7CFD3}"/>
          </ac:spMkLst>
        </pc:spChg>
        <pc:spChg chg="mod">
          <ac:chgData name="Cristian Opariuc-Dan" userId="3a8daebeb875581d" providerId="LiveId" clId="{C69EE628-166A-4DA7-8FC2-1EDE28DE3822}" dt="2022-02-12T10:55:29.468" v="719" actId="20577"/>
          <ac:spMkLst>
            <pc:docMk/>
            <pc:sldMk cId="1089422521" sldId="291"/>
            <ac:spMk id="13" creationId="{00000000-0000-0000-0000-000000000000}"/>
          </ac:spMkLst>
        </pc:spChg>
        <pc:spChg chg="mod">
          <ac:chgData name="Cristian Opariuc-Dan" userId="3a8daebeb875581d" providerId="LiveId" clId="{C69EE628-166A-4DA7-8FC2-1EDE28DE3822}" dt="2022-02-12T10:56:47.503" v="733" actId="14100"/>
          <ac:spMkLst>
            <pc:docMk/>
            <pc:sldMk cId="1089422521" sldId="291"/>
            <ac:spMk id="14" creationId="{00000000-0000-0000-0000-000000000000}"/>
          </ac:spMkLst>
        </pc:spChg>
        <pc:picChg chg="add mod">
          <ac:chgData name="Cristian Opariuc-Dan" userId="3a8daebeb875581d" providerId="LiveId" clId="{C69EE628-166A-4DA7-8FC2-1EDE28DE3822}" dt="2022-02-12T10:50:22.425" v="646" actId="1076"/>
          <ac:picMkLst>
            <pc:docMk/>
            <pc:sldMk cId="1089422521" sldId="291"/>
            <ac:picMk id="4" creationId="{03B61B78-171C-4634-9B03-FD1C5B8E434F}"/>
          </ac:picMkLst>
        </pc:picChg>
      </pc:sldChg>
      <pc:sldChg chg="addSp modSp add mod modAnim">
        <pc:chgData name="Cristian Opariuc-Dan" userId="3a8daebeb875581d" providerId="LiveId" clId="{C69EE628-166A-4DA7-8FC2-1EDE28DE3822}" dt="2022-02-12T11:52:32.872" v="1556"/>
        <pc:sldMkLst>
          <pc:docMk/>
          <pc:sldMk cId="1246882429" sldId="292"/>
        </pc:sldMkLst>
        <pc:spChg chg="add mod">
          <ac:chgData name="Cristian Opariuc-Dan" userId="3a8daebeb875581d" providerId="LiveId" clId="{C69EE628-166A-4DA7-8FC2-1EDE28DE3822}" dt="2022-02-12T11:46:05.654" v="1489" actId="14100"/>
          <ac:spMkLst>
            <pc:docMk/>
            <pc:sldMk cId="1246882429" sldId="292"/>
            <ac:spMk id="5" creationId="{15BA8112-D51D-47A1-A804-1DF2E75655D5}"/>
          </ac:spMkLst>
        </pc:spChg>
        <pc:spChg chg="add mod">
          <ac:chgData name="Cristian Opariuc-Dan" userId="3a8daebeb875581d" providerId="LiveId" clId="{C69EE628-166A-4DA7-8FC2-1EDE28DE3822}" dt="2022-02-12T11:47:22.818" v="1494"/>
          <ac:spMkLst>
            <pc:docMk/>
            <pc:sldMk cId="1246882429" sldId="292"/>
            <ac:spMk id="7" creationId="{AD58426A-81CB-48E7-9915-62E0E6113F43}"/>
          </ac:spMkLst>
        </pc:spChg>
        <pc:spChg chg="mod">
          <ac:chgData name="Cristian Opariuc-Dan" userId="3a8daebeb875581d" providerId="LiveId" clId="{C69EE628-166A-4DA7-8FC2-1EDE28DE3822}" dt="2022-02-12T10:55:37.410" v="720"/>
          <ac:spMkLst>
            <pc:docMk/>
            <pc:sldMk cId="1246882429" sldId="292"/>
            <ac:spMk id="13" creationId="{00000000-0000-0000-0000-000000000000}"/>
          </ac:spMkLst>
        </pc:spChg>
        <pc:spChg chg="mod">
          <ac:chgData name="Cristian Opariuc-Dan" userId="3a8daebeb875581d" providerId="LiveId" clId="{C69EE628-166A-4DA7-8FC2-1EDE28DE3822}" dt="2022-02-12T11:51:33.815" v="1551" actId="14100"/>
          <ac:spMkLst>
            <pc:docMk/>
            <pc:sldMk cId="1246882429" sldId="292"/>
            <ac:spMk id="14" creationId="{00000000-0000-0000-0000-000000000000}"/>
          </ac:spMkLst>
        </pc:spChg>
      </pc:sldChg>
      <pc:sldChg chg="add del">
        <pc:chgData name="Cristian Opariuc-Dan" userId="3a8daebeb875581d" providerId="LiveId" clId="{C69EE628-166A-4DA7-8FC2-1EDE28DE3822}" dt="2022-02-12T11:17:02.298" v="1303" actId="47"/>
        <pc:sldMkLst>
          <pc:docMk/>
          <pc:sldMk cId="3518564698" sldId="293"/>
        </pc:sldMkLst>
      </pc:sldChg>
      <pc:sldChg chg="addSp delSp modSp add mod ord modAnim">
        <pc:chgData name="Cristian Opariuc-Dan" userId="3a8daebeb875581d" providerId="LiveId" clId="{C69EE628-166A-4DA7-8FC2-1EDE28DE3822}" dt="2022-02-12T11:16:35.858" v="1302"/>
        <pc:sldMkLst>
          <pc:docMk/>
          <pc:sldMk cId="2187058941" sldId="294"/>
        </pc:sldMkLst>
        <pc:spChg chg="add mod">
          <ac:chgData name="Cristian Opariuc-Dan" userId="3a8daebeb875581d" providerId="LiveId" clId="{C69EE628-166A-4DA7-8FC2-1EDE28DE3822}" dt="2022-02-12T11:05:00.680" v="799" actId="1076"/>
          <ac:spMkLst>
            <pc:docMk/>
            <pc:sldMk cId="2187058941" sldId="294"/>
            <ac:spMk id="10" creationId="{CF3C923B-A390-43F7-9577-8C3277F95343}"/>
          </ac:spMkLst>
        </pc:spChg>
        <pc:spChg chg="add mod">
          <ac:chgData name="Cristian Opariuc-Dan" userId="3a8daebeb875581d" providerId="LiveId" clId="{C69EE628-166A-4DA7-8FC2-1EDE28DE3822}" dt="2022-02-12T11:09:25.033" v="840" actId="1076"/>
          <ac:spMkLst>
            <pc:docMk/>
            <pc:sldMk cId="2187058941" sldId="294"/>
            <ac:spMk id="12" creationId="{00D097E6-6731-41F4-99FC-35C2BF6A3D6F}"/>
          </ac:spMkLst>
        </pc:spChg>
        <pc:spChg chg="mod">
          <ac:chgData name="Cristian Opariuc-Dan" userId="3a8daebeb875581d" providerId="LiveId" clId="{C69EE628-166A-4DA7-8FC2-1EDE28DE3822}" dt="2022-02-12T11:10:50.281" v="872" actId="20577"/>
          <ac:spMkLst>
            <pc:docMk/>
            <pc:sldMk cId="2187058941" sldId="294"/>
            <ac:spMk id="14" creationId="{00000000-0000-0000-0000-000000000000}"/>
          </ac:spMkLst>
        </pc:spChg>
        <pc:spChg chg="add mod">
          <ac:chgData name="Cristian Opariuc-Dan" userId="3a8daebeb875581d" providerId="LiveId" clId="{C69EE628-166A-4DA7-8FC2-1EDE28DE3822}" dt="2022-02-12T11:09:39.009" v="845" actId="1076"/>
          <ac:spMkLst>
            <pc:docMk/>
            <pc:sldMk cId="2187058941" sldId="294"/>
            <ac:spMk id="15" creationId="{FEE1D0F9-0FC2-4E2B-9E79-7174F3344B3D}"/>
          </ac:spMkLst>
        </pc:spChg>
        <pc:picChg chg="add mod">
          <ac:chgData name="Cristian Opariuc-Dan" userId="3a8daebeb875581d" providerId="LiveId" clId="{C69EE628-166A-4DA7-8FC2-1EDE28DE3822}" dt="2022-02-12T10:57:39.605" v="765" actId="1440"/>
          <ac:picMkLst>
            <pc:docMk/>
            <pc:sldMk cId="2187058941" sldId="294"/>
            <ac:picMk id="3" creationId="{63522F60-7422-4150-A1AC-7C7812BDDD0F}"/>
          </ac:picMkLst>
        </pc:picChg>
        <pc:picChg chg="add del mod">
          <ac:chgData name="Cristian Opariuc-Dan" userId="3a8daebeb875581d" providerId="LiveId" clId="{C69EE628-166A-4DA7-8FC2-1EDE28DE3822}" dt="2022-02-12T10:57:21.268" v="762" actId="478"/>
          <ac:picMkLst>
            <pc:docMk/>
            <pc:sldMk cId="2187058941" sldId="294"/>
            <ac:picMk id="4" creationId="{24E0605D-CC81-4815-B974-01C2B2994F90}"/>
          </ac:picMkLst>
        </pc:picChg>
        <pc:picChg chg="add mod">
          <ac:chgData name="Cristian Opariuc-Dan" userId="3a8daebeb875581d" providerId="LiveId" clId="{C69EE628-166A-4DA7-8FC2-1EDE28DE3822}" dt="2022-02-12T11:00:45.058" v="776" actId="1440"/>
          <ac:picMkLst>
            <pc:docMk/>
            <pc:sldMk cId="2187058941" sldId="294"/>
            <ac:picMk id="6" creationId="{4C949A03-56D5-4F46-AEF7-A032C4CBDDDF}"/>
          </ac:picMkLst>
        </pc:picChg>
      </pc:sldChg>
      <pc:sldChg chg="addSp modSp add mod modAnim">
        <pc:chgData name="Cristian Opariuc-Dan" userId="3a8daebeb875581d" providerId="LiveId" clId="{C69EE628-166A-4DA7-8FC2-1EDE28DE3822}" dt="2022-02-12T17:13:59.292" v="1680" actId="14100"/>
        <pc:sldMkLst>
          <pc:docMk/>
          <pc:sldMk cId="556065061" sldId="295"/>
        </pc:sldMkLst>
        <pc:spChg chg="add mod">
          <ac:chgData name="Cristian Opariuc-Dan" userId="3a8daebeb875581d" providerId="LiveId" clId="{C69EE628-166A-4DA7-8FC2-1EDE28DE3822}" dt="2022-02-12T11:58:12.999" v="1637" actId="1076"/>
          <ac:spMkLst>
            <pc:docMk/>
            <pc:sldMk cId="556065061" sldId="295"/>
            <ac:spMk id="5" creationId="{B1E90801-EF79-441E-97AB-C484461DC777}"/>
          </ac:spMkLst>
        </pc:spChg>
        <pc:spChg chg="add mod">
          <ac:chgData name="Cristian Opariuc-Dan" userId="3a8daebeb875581d" providerId="LiveId" clId="{C69EE628-166A-4DA7-8FC2-1EDE28DE3822}" dt="2022-02-12T11:58:35.061" v="1641" actId="1076"/>
          <ac:spMkLst>
            <pc:docMk/>
            <pc:sldMk cId="556065061" sldId="295"/>
            <ac:spMk id="7" creationId="{18E2231C-085E-4CED-87D7-999E837B1B3C}"/>
          </ac:spMkLst>
        </pc:spChg>
        <pc:spChg chg="add mod">
          <ac:chgData name="Cristian Opariuc-Dan" userId="3a8daebeb875581d" providerId="LiveId" clId="{C69EE628-166A-4DA7-8FC2-1EDE28DE3822}" dt="2022-02-12T11:59:05.907" v="1647"/>
          <ac:spMkLst>
            <pc:docMk/>
            <pc:sldMk cId="556065061" sldId="295"/>
            <ac:spMk id="9" creationId="{981FD5B4-B122-4723-8847-F4D23BF6ADBB}"/>
          </ac:spMkLst>
        </pc:spChg>
        <pc:spChg chg="mod">
          <ac:chgData name="Cristian Opariuc-Dan" userId="3a8daebeb875581d" providerId="LiveId" clId="{C69EE628-166A-4DA7-8FC2-1EDE28DE3822}" dt="2022-02-12T17:13:59.292" v="1680" actId="14100"/>
          <ac:spMkLst>
            <pc:docMk/>
            <pc:sldMk cId="556065061" sldId="295"/>
            <ac:spMk id="14" creationId="{00000000-0000-0000-0000-000000000000}"/>
          </ac:spMkLst>
        </pc:spChg>
      </pc:sldChg>
      <pc:sldChg chg="addSp modSp add mod modAnim">
        <pc:chgData name="Cristian Opariuc-Dan" userId="3a8daebeb875581d" providerId="LiveId" clId="{C69EE628-166A-4DA7-8FC2-1EDE28DE3822}" dt="2022-02-12T17:23:00.608" v="1800" actId="1440"/>
        <pc:sldMkLst>
          <pc:docMk/>
          <pc:sldMk cId="31444962" sldId="296"/>
        </pc:sldMkLst>
        <pc:spChg chg="mod">
          <ac:chgData name="Cristian Opariuc-Dan" userId="3a8daebeb875581d" providerId="LiveId" clId="{C69EE628-166A-4DA7-8FC2-1EDE28DE3822}" dt="2022-02-12T12:00:55.446" v="1679" actId="20577"/>
          <ac:spMkLst>
            <pc:docMk/>
            <pc:sldMk cId="31444962" sldId="296"/>
            <ac:spMk id="13" creationId="{00000000-0000-0000-0000-000000000000}"/>
          </ac:spMkLst>
        </pc:spChg>
        <pc:spChg chg="mod">
          <ac:chgData name="Cristian Opariuc-Dan" userId="3a8daebeb875581d" providerId="LiveId" clId="{C69EE628-166A-4DA7-8FC2-1EDE28DE3822}" dt="2022-02-12T17:21:41.607" v="1792" actId="27636"/>
          <ac:spMkLst>
            <pc:docMk/>
            <pc:sldMk cId="31444962" sldId="296"/>
            <ac:spMk id="14" creationId="{00000000-0000-0000-0000-000000000000}"/>
          </ac:spMkLst>
        </pc:spChg>
        <pc:picChg chg="add mod">
          <ac:chgData name="Cristian Opariuc-Dan" userId="3a8daebeb875581d" providerId="LiveId" clId="{C69EE628-166A-4DA7-8FC2-1EDE28DE3822}" dt="2022-02-12T17:23:00.608" v="1800" actId="1440"/>
          <ac:picMkLst>
            <pc:docMk/>
            <pc:sldMk cId="31444962" sldId="296"/>
            <ac:picMk id="1026" creationId="{26BB830C-B1EA-4C53-A4F7-D022B99B90FE}"/>
          </ac:picMkLst>
        </pc:picChg>
      </pc:sldChg>
      <pc:sldChg chg="add del">
        <pc:chgData name="Cristian Opariuc-Dan" userId="3a8daebeb875581d" providerId="LiveId" clId="{C69EE628-166A-4DA7-8FC2-1EDE28DE3822}" dt="2022-02-12T17:21:47.827" v="1793" actId="47"/>
        <pc:sldMkLst>
          <pc:docMk/>
          <pc:sldMk cId="1395839949" sldId="297"/>
        </pc:sldMkLst>
      </pc:sldChg>
    </pc:docChg>
  </pc:docChgLst>
  <pc:docChgLst>
    <pc:chgData name="Cristian Opariuc-Dan" userId="3a8daebeb875581d" providerId="LiveId" clId="{C16DCDEA-E7E2-4528-8605-8BD3DB3E1B4E}"/>
    <pc:docChg chg="modSld">
      <pc:chgData name="Cristian Opariuc-Dan" userId="3a8daebeb875581d" providerId="LiveId" clId="{C16DCDEA-E7E2-4528-8605-8BD3DB3E1B4E}" dt="2021-08-29T13:49:07.350" v="9" actId="20577"/>
      <pc:docMkLst>
        <pc:docMk/>
      </pc:docMkLst>
      <pc:sldChg chg="modSp">
        <pc:chgData name="Cristian Opariuc-Dan" userId="3a8daebeb875581d" providerId="LiveId" clId="{C16DCDEA-E7E2-4528-8605-8BD3DB3E1B4E}" dt="2021-08-29T13:48:14.132" v="4" actId="20577"/>
        <pc:sldMkLst>
          <pc:docMk/>
          <pc:sldMk cId="3249056357" sldId="267"/>
        </pc:sldMkLst>
        <pc:spChg chg="mod">
          <ac:chgData name="Cristian Opariuc-Dan" userId="3a8daebeb875581d" providerId="LiveId" clId="{C16DCDEA-E7E2-4528-8605-8BD3DB3E1B4E}" dt="2021-08-29T13:48:14.132" v="4" actId="20577"/>
          <ac:spMkLst>
            <pc:docMk/>
            <pc:sldMk cId="3249056357" sldId="267"/>
            <ac:spMk id="14" creationId="{00000000-0000-0000-0000-000000000000}"/>
          </ac:spMkLst>
        </pc:spChg>
      </pc:sldChg>
      <pc:sldChg chg="modSp mod modAnim">
        <pc:chgData name="Cristian Opariuc-Dan" userId="3a8daebeb875581d" providerId="LiveId" clId="{C16DCDEA-E7E2-4528-8605-8BD3DB3E1B4E}" dt="2021-08-29T13:48:50.084" v="6" actId="14100"/>
        <pc:sldMkLst>
          <pc:docMk/>
          <pc:sldMk cId="761694488" sldId="268"/>
        </pc:sldMkLst>
        <pc:spChg chg="mod">
          <ac:chgData name="Cristian Opariuc-Dan" userId="3a8daebeb875581d" providerId="LiveId" clId="{C16DCDEA-E7E2-4528-8605-8BD3DB3E1B4E}" dt="2021-08-29T13:48:50.084" v="6" actId="14100"/>
          <ac:spMkLst>
            <pc:docMk/>
            <pc:sldMk cId="761694488" sldId="268"/>
            <ac:spMk id="14" creationId="{00000000-0000-0000-0000-000000000000}"/>
          </ac:spMkLst>
        </pc:spChg>
      </pc:sldChg>
      <pc:sldChg chg="modSp">
        <pc:chgData name="Cristian Opariuc-Dan" userId="3a8daebeb875581d" providerId="LiveId" clId="{C16DCDEA-E7E2-4528-8605-8BD3DB3E1B4E}" dt="2021-08-29T13:49:07.350" v="9" actId="20577"/>
        <pc:sldMkLst>
          <pc:docMk/>
          <pc:sldMk cId="2533440804" sldId="285"/>
        </pc:sldMkLst>
        <pc:spChg chg="mod">
          <ac:chgData name="Cristian Opariuc-Dan" userId="3a8daebeb875581d" providerId="LiveId" clId="{C16DCDEA-E7E2-4528-8605-8BD3DB3E1B4E}" dt="2021-08-29T13:49:07.350" v="9" actId="20577"/>
          <ac:spMkLst>
            <pc:docMk/>
            <pc:sldMk cId="2533440804" sldId="285"/>
            <ac:spMk id="14" creationId="{00000000-0000-0000-0000-000000000000}"/>
          </ac:spMkLst>
        </pc:spChg>
      </pc:sldChg>
    </pc:docChg>
  </pc:docChgLst>
  <pc:docChgLst>
    <pc:chgData name="Cristian Opariuc-Dan" userId="3a8daebeb875581d" providerId="LiveId" clId="{A1F69E19-8E8C-4781-9AB8-3C0EF47097AD}"/>
    <pc:docChg chg="custSel addSld delSld modSld sldOrd">
      <pc:chgData name="Cristian Opariuc-Dan" userId="3a8daebeb875581d" providerId="LiveId" clId="{A1F69E19-8E8C-4781-9AB8-3C0EF47097AD}" dt="2022-01-21T17:16:48.377" v="2822" actId="14100"/>
      <pc:docMkLst>
        <pc:docMk/>
      </pc:docMkLst>
      <pc:sldChg chg="modSp mod">
        <pc:chgData name="Cristian Opariuc-Dan" userId="3a8daebeb875581d" providerId="LiveId" clId="{A1F69E19-8E8C-4781-9AB8-3C0EF47097AD}" dt="2022-01-21T17:13:48.147" v="2813" actId="1076"/>
        <pc:sldMkLst>
          <pc:docMk/>
          <pc:sldMk cId="1652133998" sldId="256"/>
        </pc:sldMkLst>
        <pc:spChg chg="mod">
          <ac:chgData name="Cristian Opariuc-Dan" userId="3a8daebeb875581d" providerId="LiveId" clId="{A1F69E19-8E8C-4781-9AB8-3C0EF47097AD}" dt="2022-01-21T17:13:48.147" v="2813" actId="1076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13:41.770" v="2812" actId="27636"/>
          <ac:spMkLst>
            <pc:docMk/>
            <pc:sldMk cId="1652133998" sldId="256"/>
            <ac:spMk id="7" creationId="{00000000-0000-0000-0000-000000000000}"/>
          </ac:spMkLst>
        </pc:spChg>
      </pc:sldChg>
      <pc:sldChg chg="modSp mod modAnim">
        <pc:chgData name="Cristian Opariuc-Dan" userId="3a8daebeb875581d" providerId="LiveId" clId="{A1F69E19-8E8C-4781-9AB8-3C0EF47097AD}" dt="2022-01-21T17:06:15.316" v="2412" actId="6549"/>
        <pc:sldMkLst>
          <pc:docMk/>
          <pc:sldMk cId="1654255301" sldId="257"/>
        </pc:sldMkLst>
        <pc:spChg chg="mod">
          <ac:chgData name="Cristian Opariuc-Dan" userId="3a8daebeb875581d" providerId="LiveId" clId="{A1F69E19-8E8C-4781-9AB8-3C0EF47097AD}" dt="2022-01-21T17:06:15.316" v="2412" actId="6549"/>
          <ac:spMkLst>
            <pc:docMk/>
            <pc:sldMk cId="1654255301" sldId="257"/>
            <ac:spMk id="14" creationId="{00000000-0000-0000-0000-000000000000}"/>
          </ac:spMkLst>
        </pc:spChg>
      </pc:sldChg>
      <pc:sldChg chg="del">
        <pc:chgData name="Cristian Opariuc-Dan" userId="3a8daebeb875581d" providerId="LiveId" clId="{A1F69E19-8E8C-4781-9AB8-3C0EF47097AD}" dt="2022-01-19T06:01:47.467" v="64" actId="47"/>
        <pc:sldMkLst>
          <pc:docMk/>
          <pc:sldMk cId="2455413076" sldId="263"/>
        </pc:sldMkLst>
      </pc:sldChg>
      <pc:sldChg chg="del">
        <pc:chgData name="Cristian Opariuc-Dan" userId="3a8daebeb875581d" providerId="LiveId" clId="{A1F69E19-8E8C-4781-9AB8-3C0EF47097AD}" dt="2022-01-19T06:01:37.929" v="59" actId="47"/>
        <pc:sldMkLst>
          <pc:docMk/>
          <pc:sldMk cId="794183096" sldId="264"/>
        </pc:sldMkLst>
      </pc:sldChg>
      <pc:sldChg chg="del">
        <pc:chgData name="Cristian Opariuc-Dan" userId="3a8daebeb875581d" providerId="LiveId" clId="{A1F69E19-8E8C-4781-9AB8-3C0EF47097AD}" dt="2022-01-19T06:01:39.466" v="61" actId="47"/>
        <pc:sldMkLst>
          <pc:docMk/>
          <pc:sldMk cId="3898858726" sldId="266"/>
        </pc:sldMkLst>
      </pc:sldChg>
      <pc:sldChg chg="del">
        <pc:chgData name="Cristian Opariuc-Dan" userId="3a8daebeb875581d" providerId="LiveId" clId="{A1F69E19-8E8C-4781-9AB8-3C0EF47097AD}" dt="2022-01-19T06:01:40.460" v="62" actId="47"/>
        <pc:sldMkLst>
          <pc:docMk/>
          <pc:sldMk cId="3249056357" sldId="267"/>
        </pc:sldMkLst>
      </pc:sldChg>
      <pc:sldChg chg="del">
        <pc:chgData name="Cristian Opariuc-Dan" userId="3a8daebeb875581d" providerId="LiveId" clId="{A1F69E19-8E8C-4781-9AB8-3C0EF47097AD}" dt="2022-01-19T05:58:59.468" v="0" actId="47"/>
        <pc:sldMkLst>
          <pc:docMk/>
          <pc:sldMk cId="761694488" sldId="268"/>
        </pc:sldMkLst>
      </pc:sldChg>
      <pc:sldChg chg="addSp delSp modSp mod delAnim modAnim">
        <pc:chgData name="Cristian Opariuc-Dan" userId="3a8daebeb875581d" providerId="LiveId" clId="{A1F69E19-8E8C-4781-9AB8-3C0EF47097AD}" dt="2022-01-21T17:06:02.797" v="2411" actId="313"/>
        <pc:sldMkLst>
          <pc:docMk/>
          <pc:sldMk cId="168693749" sldId="269"/>
        </pc:sldMkLst>
        <pc:spChg chg="del">
          <ac:chgData name="Cristian Opariuc-Dan" userId="3a8daebeb875581d" providerId="LiveId" clId="{A1F69E19-8E8C-4781-9AB8-3C0EF47097AD}" dt="2022-01-19T06:05:34.508" v="102" actId="478"/>
          <ac:spMkLst>
            <pc:docMk/>
            <pc:sldMk cId="168693749" sldId="269"/>
            <ac:spMk id="12" creationId="{D35A7B92-7611-4065-A673-34518E09ED7D}"/>
          </ac:spMkLst>
        </pc:spChg>
        <pc:spChg chg="mod">
          <ac:chgData name="Cristian Opariuc-Dan" userId="3a8daebeb875581d" providerId="LiveId" clId="{A1F69E19-8E8C-4781-9AB8-3C0EF47097AD}" dt="2022-01-19T06:02:13.840" v="98" actId="20577"/>
          <ac:spMkLst>
            <pc:docMk/>
            <pc:sldMk cId="168693749" sldId="269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06:02.797" v="2411" actId="313"/>
          <ac:spMkLst>
            <pc:docMk/>
            <pc:sldMk cId="168693749" sldId="269"/>
            <ac:spMk id="14" creationId="{00000000-0000-0000-0000-000000000000}"/>
          </ac:spMkLst>
        </pc:spChg>
        <pc:grpChg chg="del">
          <ac:chgData name="Cristian Opariuc-Dan" userId="3a8daebeb875581d" providerId="LiveId" clId="{A1F69E19-8E8C-4781-9AB8-3C0EF47097AD}" dt="2022-01-19T06:03:54.484" v="99" actId="478"/>
          <ac:grpSpMkLst>
            <pc:docMk/>
            <pc:sldMk cId="168693749" sldId="269"/>
            <ac:grpSpMk id="4" creationId="{1A739C06-9662-4A17-943A-93F4343839EF}"/>
          </ac:grpSpMkLst>
        </pc:grpChg>
        <pc:picChg chg="del">
          <ac:chgData name="Cristian Opariuc-Dan" userId="3a8daebeb875581d" providerId="LiveId" clId="{A1F69E19-8E8C-4781-9AB8-3C0EF47097AD}" dt="2022-01-19T06:03:55.178" v="100" actId="478"/>
          <ac:picMkLst>
            <pc:docMk/>
            <pc:sldMk cId="168693749" sldId="269"/>
            <ac:picMk id="11" creationId="{5035C376-31AA-43B6-8C46-545167DF40D5}"/>
          </ac:picMkLst>
        </pc:picChg>
        <pc:picChg chg="del">
          <ac:chgData name="Cristian Opariuc-Dan" userId="3a8daebeb875581d" providerId="LiveId" clId="{A1F69E19-8E8C-4781-9AB8-3C0EF47097AD}" dt="2022-01-19T06:03:56.106" v="101" actId="478"/>
          <ac:picMkLst>
            <pc:docMk/>
            <pc:sldMk cId="168693749" sldId="269"/>
            <ac:picMk id="16" creationId="{E35C0B9D-9651-448C-9CB3-A68522C9ACFC}"/>
          </ac:picMkLst>
        </pc:picChg>
        <pc:picChg chg="add mod">
          <ac:chgData name="Cristian Opariuc-Dan" userId="3a8daebeb875581d" providerId="LiveId" clId="{A1F69E19-8E8C-4781-9AB8-3C0EF47097AD}" dt="2022-01-19T06:19:54.978" v="289" actId="1038"/>
          <ac:picMkLst>
            <pc:docMk/>
            <pc:sldMk cId="168693749" sldId="269"/>
            <ac:picMk id="1026" creationId="{FBDC4C92-67D2-47A8-B815-E10DFF613562}"/>
          </ac:picMkLst>
        </pc:picChg>
      </pc:sldChg>
      <pc:sldChg chg="del">
        <pc:chgData name="Cristian Opariuc-Dan" userId="3a8daebeb875581d" providerId="LiveId" clId="{A1F69E19-8E8C-4781-9AB8-3C0EF47097AD}" dt="2022-01-19T06:08:23.585" v="118" actId="47"/>
        <pc:sldMkLst>
          <pc:docMk/>
          <pc:sldMk cId="76009055" sldId="270"/>
        </pc:sldMkLst>
      </pc:sldChg>
      <pc:sldChg chg="del">
        <pc:chgData name="Cristian Opariuc-Dan" userId="3a8daebeb875581d" providerId="LiveId" clId="{A1F69E19-8E8C-4781-9AB8-3C0EF47097AD}" dt="2022-01-19T06:01:54.586" v="69" actId="47"/>
        <pc:sldMkLst>
          <pc:docMk/>
          <pc:sldMk cId="2953835210" sldId="271"/>
        </pc:sldMkLst>
      </pc:sldChg>
      <pc:sldChg chg="del">
        <pc:chgData name="Cristian Opariuc-Dan" userId="3a8daebeb875581d" providerId="LiveId" clId="{A1F69E19-8E8C-4781-9AB8-3C0EF47097AD}" dt="2022-01-19T06:01:21.790" v="58" actId="47"/>
        <pc:sldMkLst>
          <pc:docMk/>
          <pc:sldMk cId="2803469195" sldId="272"/>
        </pc:sldMkLst>
      </pc:sldChg>
      <pc:sldChg chg="del">
        <pc:chgData name="Cristian Opariuc-Dan" userId="3a8daebeb875581d" providerId="LiveId" clId="{A1F69E19-8E8C-4781-9AB8-3C0EF47097AD}" dt="2022-01-19T06:01:49.156" v="65" actId="47"/>
        <pc:sldMkLst>
          <pc:docMk/>
          <pc:sldMk cId="3822793576" sldId="273"/>
        </pc:sldMkLst>
      </pc:sldChg>
      <pc:sldChg chg="del">
        <pc:chgData name="Cristian Opariuc-Dan" userId="3a8daebeb875581d" providerId="LiveId" clId="{A1F69E19-8E8C-4781-9AB8-3C0EF47097AD}" dt="2022-01-19T06:01:50.295" v="66" actId="47"/>
        <pc:sldMkLst>
          <pc:docMk/>
          <pc:sldMk cId="1587038741" sldId="274"/>
        </pc:sldMkLst>
      </pc:sldChg>
      <pc:sldChg chg="del">
        <pc:chgData name="Cristian Opariuc-Dan" userId="3a8daebeb875581d" providerId="LiveId" clId="{A1F69E19-8E8C-4781-9AB8-3C0EF47097AD}" dt="2022-01-19T06:01:51.592" v="67" actId="47"/>
        <pc:sldMkLst>
          <pc:docMk/>
          <pc:sldMk cId="3936174553" sldId="275"/>
        </pc:sldMkLst>
      </pc:sldChg>
      <pc:sldChg chg="del">
        <pc:chgData name="Cristian Opariuc-Dan" userId="3a8daebeb875581d" providerId="LiveId" clId="{A1F69E19-8E8C-4781-9AB8-3C0EF47097AD}" dt="2022-01-19T06:01:52.438" v="68" actId="47"/>
        <pc:sldMkLst>
          <pc:docMk/>
          <pc:sldMk cId="1545478918" sldId="276"/>
        </pc:sldMkLst>
      </pc:sldChg>
      <pc:sldChg chg="del">
        <pc:chgData name="Cristian Opariuc-Dan" userId="3a8daebeb875581d" providerId="LiveId" clId="{A1F69E19-8E8C-4781-9AB8-3C0EF47097AD}" dt="2022-01-19T06:01:55.586" v="70" actId="47"/>
        <pc:sldMkLst>
          <pc:docMk/>
          <pc:sldMk cId="1734669419" sldId="277"/>
        </pc:sldMkLst>
      </pc:sldChg>
      <pc:sldChg chg="del">
        <pc:chgData name="Cristian Opariuc-Dan" userId="3a8daebeb875581d" providerId="LiveId" clId="{A1F69E19-8E8C-4781-9AB8-3C0EF47097AD}" dt="2022-01-19T06:01:20.774" v="57" actId="47"/>
        <pc:sldMkLst>
          <pc:docMk/>
          <pc:sldMk cId="461565283" sldId="278"/>
        </pc:sldMkLst>
      </pc:sldChg>
      <pc:sldChg chg="del">
        <pc:chgData name="Cristian Opariuc-Dan" userId="3a8daebeb875581d" providerId="LiveId" clId="{A1F69E19-8E8C-4781-9AB8-3C0EF47097AD}" dt="2022-01-19T06:01:15.117" v="54" actId="47"/>
        <pc:sldMkLst>
          <pc:docMk/>
          <pc:sldMk cId="1095596136" sldId="279"/>
        </pc:sldMkLst>
      </pc:sldChg>
      <pc:sldChg chg="del">
        <pc:chgData name="Cristian Opariuc-Dan" userId="3a8daebeb875581d" providerId="LiveId" clId="{A1F69E19-8E8C-4781-9AB8-3C0EF47097AD}" dt="2022-01-19T06:01:57.009" v="71" actId="47"/>
        <pc:sldMkLst>
          <pc:docMk/>
          <pc:sldMk cId="3876622113" sldId="280"/>
        </pc:sldMkLst>
      </pc:sldChg>
      <pc:sldChg chg="del">
        <pc:chgData name="Cristian Opariuc-Dan" userId="3a8daebeb875581d" providerId="LiveId" clId="{A1F69E19-8E8C-4781-9AB8-3C0EF47097AD}" dt="2022-01-19T06:01:19.134" v="56" actId="47"/>
        <pc:sldMkLst>
          <pc:docMk/>
          <pc:sldMk cId="2609826929" sldId="281"/>
        </pc:sldMkLst>
      </pc:sldChg>
      <pc:sldChg chg="del">
        <pc:chgData name="Cristian Opariuc-Dan" userId="3a8daebeb875581d" providerId="LiveId" clId="{A1F69E19-8E8C-4781-9AB8-3C0EF47097AD}" dt="2022-01-19T06:01:58.039" v="72" actId="47"/>
        <pc:sldMkLst>
          <pc:docMk/>
          <pc:sldMk cId="2893216380" sldId="282"/>
        </pc:sldMkLst>
      </pc:sldChg>
      <pc:sldChg chg="del">
        <pc:chgData name="Cristian Opariuc-Dan" userId="3a8daebeb875581d" providerId="LiveId" clId="{A1F69E19-8E8C-4781-9AB8-3C0EF47097AD}" dt="2022-01-19T06:01:17.635" v="55" actId="47"/>
        <pc:sldMkLst>
          <pc:docMk/>
          <pc:sldMk cId="1838116512" sldId="283"/>
        </pc:sldMkLst>
      </pc:sldChg>
      <pc:sldChg chg="addSp delSp modSp add mod modAnim">
        <pc:chgData name="Cristian Opariuc-Dan" userId="3a8daebeb875581d" providerId="LiveId" clId="{A1F69E19-8E8C-4781-9AB8-3C0EF47097AD}" dt="2022-01-19T06:35:49.978" v="517"/>
        <pc:sldMkLst>
          <pc:docMk/>
          <pc:sldMk cId="1370715062" sldId="285"/>
        </pc:sldMkLst>
        <pc:spChg chg="mod">
          <ac:chgData name="Cristian Opariuc-Dan" userId="3a8daebeb875581d" providerId="LiveId" clId="{A1F69E19-8E8C-4781-9AB8-3C0EF47097AD}" dt="2022-01-19T06:21:01.650" v="312" actId="20577"/>
          <ac:spMkLst>
            <pc:docMk/>
            <pc:sldMk cId="1370715062" sldId="285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19T06:31:14.016" v="465" actId="113"/>
          <ac:spMkLst>
            <pc:docMk/>
            <pc:sldMk cId="1370715062" sldId="285"/>
            <ac:spMk id="14" creationId="{00000000-0000-0000-0000-000000000000}"/>
          </ac:spMkLst>
        </pc:sp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3" creationId="{8F2740A0-BF54-4813-8A90-06BE286BC346}"/>
          </ac:picMkLst>
        </pc:picChg>
        <pc:picChg chg="add del">
          <ac:chgData name="Cristian Opariuc-Dan" userId="3a8daebeb875581d" providerId="LiveId" clId="{A1F69E19-8E8C-4781-9AB8-3C0EF47097AD}" dt="2022-01-19T06:25:36.965" v="344" actId="478"/>
          <ac:picMkLst>
            <pc:docMk/>
            <pc:sldMk cId="1370715062" sldId="285"/>
            <ac:picMk id="5" creationId="{E5AB3E9D-6C00-4370-9526-C4F8168CA712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7" creationId="{5FCD809D-273D-4E83-B404-AD9B15D910D2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9" creationId="{CE41DF38-AA23-4AB0-9A0E-0B895D13FEAD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11" creationId="{431EAC68-9BF6-4A5D-AE9D-E07A5EB93224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15" creationId="{F92D666F-FE86-4D05-8C6D-FB9252A2B2C2}"/>
          </ac:picMkLst>
        </pc:picChg>
        <pc:picChg chg="add mod">
          <ac:chgData name="Cristian Opariuc-Dan" userId="3a8daebeb875581d" providerId="LiveId" clId="{A1F69E19-8E8C-4781-9AB8-3C0EF47097AD}" dt="2022-01-19T06:31:20.939" v="486" actId="1036"/>
          <ac:picMkLst>
            <pc:docMk/>
            <pc:sldMk cId="1370715062" sldId="285"/>
            <ac:picMk id="17" creationId="{5B65E775-0CF1-4070-80B5-EAB3582C93D8}"/>
          </ac:picMkLst>
        </pc:picChg>
        <pc:picChg chg="del">
          <ac:chgData name="Cristian Opariuc-Dan" userId="3a8daebeb875581d" providerId="LiveId" clId="{A1F69E19-8E8C-4781-9AB8-3C0EF47097AD}" dt="2022-01-19T06:21:25.653" v="313" actId="478"/>
          <ac:picMkLst>
            <pc:docMk/>
            <pc:sldMk cId="1370715062" sldId="285"/>
            <ac:picMk id="1026" creationId="{FBDC4C92-67D2-47A8-B815-E10DFF613562}"/>
          </ac:picMkLst>
        </pc:picChg>
      </pc:sldChg>
      <pc:sldChg chg="del">
        <pc:chgData name="Cristian Opariuc-Dan" userId="3a8daebeb875581d" providerId="LiveId" clId="{A1F69E19-8E8C-4781-9AB8-3C0EF47097AD}" dt="2022-01-19T06:01:42.413" v="63" actId="47"/>
        <pc:sldMkLst>
          <pc:docMk/>
          <pc:sldMk cId="2533440804" sldId="285"/>
        </pc:sldMkLst>
      </pc:sldChg>
      <pc:sldChg chg="del">
        <pc:chgData name="Cristian Opariuc-Dan" userId="3a8daebeb875581d" providerId="LiveId" clId="{A1F69E19-8E8C-4781-9AB8-3C0EF47097AD}" dt="2022-01-19T06:01:38.726" v="60" actId="47"/>
        <pc:sldMkLst>
          <pc:docMk/>
          <pc:sldMk cId="257366745" sldId="286"/>
        </pc:sldMkLst>
      </pc:sldChg>
      <pc:sldChg chg="addSp modSp add mod modAnim">
        <pc:chgData name="Cristian Opariuc-Dan" userId="3a8daebeb875581d" providerId="LiveId" clId="{A1F69E19-8E8C-4781-9AB8-3C0EF47097AD}" dt="2022-01-19T06:45:02.595" v="674" actId="1037"/>
        <pc:sldMkLst>
          <pc:docMk/>
          <pc:sldMk cId="840664726" sldId="286"/>
        </pc:sldMkLst>
        <pc:spChg chg="mod">
          <ac:chgData name="Cristian Opariuc-Dan" userId="3a8daebeb875581d" providerId="LiveId" clId="{A1F69E19-8E8C-4781-9AB8-3C0EF47097AD}" dt="2022-01-19T06:42:40.608" v="598" actId="20577"/>
          <ac:spMkLst>
            <pc:docMk/>
            <pc:sldMk cId="840664726" sldId="286"/>
            <ac:spMk id="14" creationId="{00000000-0000-0000-0000-000000000000}"/>
          </ac:spMkLst>
        </pc:spChg>
        <pc:grpChg chg="add mod">
          <ac:chgData name="Cristian Opariuc-Dan" userId="3a8daebeb875581d" providerId="LiveId" clId="{A1F69E19-8E8C-4781-9AB8-3C0EF47097AD}" dt="2022-01-19T06:36:39.864" v="521" actId="164"/>
          <ac:grpSpMkLst>
            <pc:docMk/>
            <pc:sldMk cId="840664726" sldId="286"/>
            <ac:grpSpMk id="2" creationId="{FA841610-14A1-41E5-B2AF-E5091FAACC41}"/>
          </ac:grpSpMkLst>
        </pc:grp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3" creationId="{8F2740A0-BF54-4813-8A90-06BE286BC346}"/>
          </ac:picMkLst>
        </pc:picChg>
        <pc:picChg chg="add mod">
          <ac:chgData name="Cristian Opariuc-Dan" userId="3a8daebeb875581d" providerId="LiveId" clId="{A1F69E19-8E8C-4781-9AB8-3C0EF47097AD}" dt="2022-01-19T06:37:33.652" v="527" actId="1076"/>
          <ac:picMkLst>
            <pc:docMk/>
            <pc:sldMk cId="840664726" sldId="286"/>
            <ac:picMk id="5" creationId="{7ECFB946-456B-4CD4-99C4-768292F8AD8E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7" creationId="{5FCD809D-273D-4E83-B404-AD9B15D910D2}"/>
          </ac:picMkLst>
        </pc:picChg>
        <pc:picChg chg="add mod">
          <ac:chgData name="Cristian Opariuc-Dan" userId="3a8daebeb875581d" providerId="LiveId" clId="{A1F69E19-8E8C-4781-9AB8-3C0EF47097AD}" dt="2022-01-19T06:39:43.410" v="566" actId="1076"/>
          <ac:picMkLst>
            <pc:docMk/>
            <pc:sldMk cId="840664726" sldId="286"/>
            <ac:picMk id="8" creationId="{F5431F55-94D5-47BA-A563-ED4D75B5E8C0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9" creationId="{CE41DF38-AA23-4AB0-9A0E-0B895D13FEAD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11" creationId="{431EAC68-9BF6-4A5D-AE9D-E07A5EB93224}"/>
          </ac:picMkLst>
        </pc:picChg>
        <pc:picChg chg="add mod">
          <ac:chgData name="Cristian Opariuc-Dan" userId="3a8daebeb875581d" providerId="LiveId" clId="{A1F69E19-8E8C-4781-9AB8-3C0EF47097AD}" dt="2022-01-19T06:40:38.800" v="577" actId="1038"/>
          <ac:picMkLst>
            <pc:docMk/>
            <pc:sldMk cId="840664726" sldId="286"/>
            <ac:picMk id="12" creationId="{895AFC55-FC00-4292-B945-953D919F6D8E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15" creationId="{F92D666F-FE86-4D05-8C6D-FB9252A2B2C2}"/>
          </ac:picMkLst>
        </pc:picChg>
        <pc:picChg chg="mod">
          <ac:chgData name="Cristian Opariuc-Dan" userId="3a8daebeb875581d" providerId="LiveId" clId="{A1F69E19-8E8C-4781-9AB8-3C0EF47097AD}" dt="2022-01-19T06:37:45.410" v="561" actId="1037"/>
          <ac:picMkLst>
            <pc:docMk/>
            <pc:sldMk cId="840664726" sldId="286"/>
            <ac:picMk id="17" creationId="{5B65E775-0CF1-4070-80B5-EAB3582C93D8}"/>
          </ac:picMkLst>
        </pc:picChg>
        <pc:picChg chg="add mod">
          <ac:chgData name="Cristian Opariuc-Dan" userId="3a8daebeb875581d" providerId="LiveId" clId="{A1F69E19-8E8C-4781-9AB8-3C0EF47097AD}" dt="2022-01-19T06:45:02.595" v="674" actId="1037"/>
          <ac:picMkLst>
            <pc:docMk/>
            <pc:sldMk cId="840664726" sldId="286"/>
            <ac:picMk id="18" creationId="{DE926E05-4DD1-4AA9-9DE9-B0D53D5C41B5}"/>
          </ac:picMkLst>
        </pc:picChg>
      </pc:sldChg>
      <pc:sldChg chg="modSp add mod ord modAnim">
        <pc:chgData name="Cristian Opariuc-Dan" userId="3a8daebeb875581d" providerId="LiveId" clId="{A1F69E19-8E8C-4781-9AB8-3C0EF47097AD}" dt="2022-01-21T17:16:48.377" v="2822" actId="14100"/>
        <pc:sldMkLst>
          <pc:docMk/>
          <pc:sldMk cId="2056246753" sldId="287"/>
        </pc:sldMkLst>
        <pc:spChg chg="mod">
          <ac:chgData name="Cristian Opariuc-Dan" userId="3a8daebeb875581d" providerId="LiveId" clId="{A1F69E19-8E8C-4781-9AB8-3C0EF47097AD}" dt="2022-01-21T17:16:48.377" v="2822" actId="14100"/>
          <ac:spMkLst>
            <pc:docMk/>
            <pc:sldMk cId="2056246753" sldId="287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A1F69E19-8E8C-4781-9AB8-3C0EF47097AD}" dt="2022-01-21T17:16:30.170" v="2820" actId="20577"/>
        <pc:sldMkLst>
          <pc:docMk/>
          <pc:sldMk cId="3702057933" sldId="288"/>
        </pc:sldMkLst>
        <pc:spChg chg="mod">
          <ac:chgData name="Cristian Opariuc-Dan" userId="3a8daebeb875581d" providerId="LiveId" clId="{A1F69E19-8E8C-4781-9AB8-3C0EF47097AD}" dt="2022-01-21T16:46:57.765" v="1494" actId="20577"/>
          <ac:spMkLst>
            <pc:docMk/>
            <pc:sldMk cId="3702057933" sldId="288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16:30.170" v="2820" actId="20577"/>
          <ac:spMkLst>
            <pc:docMk/>
            <pc:sldMk cId="3702057933" sldId="288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A1F69E19-8E8C-4781-9AB8-3C0EF47097AD}" dt="2022-01-21T17:15:53.684" v="2818" actId="1076"/>
        <pc:sldMkLst>
          <pc:docMk/>
          <pc:sldMk cId="1318265026" sldId="289"/>
        </pc:sldMkLst>
        <pc:spChg chg="mod">
          <ac:chgData name="Cristian Opariuc-Dan" userId="3a8daebeb875581d" providerId="LiveId" clId="{A1F69E19-8E8C-4781-9AB8-3C0EF47097AD}" dt="2022-01-21T17:03:18.156" v="2270" actId="20577"/>
          <ac:spMkLst>
            <pc:docMk/>
            <pc:sldMk cId="1318265026" sldId="289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15:49.369" v="2817" actId="14100"/>
          <ac:spMkLst>
            <pc:docMk/>
            <pc:sldMk cId="1318265026" sldId="289"/>
            <ac:spMk id="14" creationId="{00000000-0000-0000-0000-000000000000}"/>
          </ac:spMkLst>
        </pc:spChg>
        <pc:picChg chg="mod">
          <ac:chgData name="Cristian Opariuc-Dan" userId="3a8daebeb875581d" providerId="LiveId" clId="{A1F69E19-8E8C-4781-9AB8-3C0EF47097AD}" dt="2022-01-21T17:15:53.684" v="2818" actId="1076"/>
          <ac:picMkLst>
            <pc:docMk/>
            <pc:sldMk cId="1318265026" sldId="289"/>
            <ac:picMk id="1026" creationId="{FBDC4C92-67D2-47A8-B815-E10DFF613562}"/>
          </ac:picMkLst>
        </pc:picChg>
      </pc:sldChg>
    </pc:docChg>
  </pc:docChgLst>
  <pc:docChgLst>
    <pc:chgData name="Cristian Opariuc-Dan" userId="3a8daebeb875581d" providerId="LiveId" clId="{6C738F56-C1FD-46C8-8F2E-9D43A85A4302}"/>
    <pc:docChg chg="undo custSel addSld delSld modSld sldOrd">
      <pc:chgData name="Cristian Opariuc-Dan" userId="3a8daebeb875581d" providerId="LiveId" clId="{6C738F56-C1FD-46C8-8F2E-9D43A85A4302}" dt="2021-08-26T09:51:26.252" v="24948"/>
      <pc:docMkLst>
        <pc:docMk/>
      </pc:docMkLst>
      <pc:sldChg chg="modSp mod">
        <pc:chgData name="Cristian Opariuc-Dan" userId="3a8daebeb875581d" providerId="LiveId" clId="{6C738F56-C1FD-46C8-8F2E-9D43A85A4302}" dt="2021-07-28T10:12:38.262" v="343" actId="1035"/>
        <pc:sldMkLst>
          <pc:docMk/>
          <pc:sldMk cId="1652133998" sldId="256"/>
        </pc:sldMkLst>
        <pc:spChg chg="mod">
          <ac:chgData name="Cristian Opariuc-Dan" userId="3a8daebeb875581d" providerId="LiveId" clId="{6C738F56-C1FD-46C8-8F2E-9D43A85A4302}" dt="2021-07-28T10:12:38.262" v="343" actId="1035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0:06:06.761" v="208" actId="14100"/>
          <ac:spMkLst>
            <pc:docMk/>
            <pc:sldMk cId="1652133998" sldId="256"/>
            <ac:spMk id="7" creationId="{00000000-0000-0000-0000-000000000000}"/>
          </ac:spMkLst>
        </pc:spChg>
      </pc:sldChg>
      <pc:sldChg chg="addSp modSp mod ord modAnim">
        <pc:chgData name="Cristian Opariuc-Dan" userId="3a8daebeb875581d" providerId="LiveId" clId="{6C738F56-C1FD-46C8-8F2E-9D43A85A4302}" dt="2021-08-08T15:46:30.534" v="24871"/>
        <pc:sldMkLst>
          <pc:docMk/>
          <pc:sldMk cId="1654255301" sldId="257"/>
        </pc:sldMkLst>
        <pc:spChg chg="mod">
          <ac:chgData name="Cristian Opariuc-Dan" userId="3a8daebeb875581d" providerId="LiveId" clId="{6C738F56-C1FD-46C8-8F2E-9D43A85A4302}" dt="2021-07-28T10:26:36.344" v="1752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0:52:22.687" v="3979" actId="113"/>
          <ac:spMkLst>
            <pc:docMk/>
            <pc:sldMk cId="1654255301" sldId="257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0:49:07.487" v="3684" actId="1038"/>
          <ac:picMkLst>
            <pc:docMk/>
            <pc:sldMk cId="1654255301" sldId="257"/>
            <ac:picMk id="1026" creationId="{E3849A62-32DC-4251-AE4E-0E4DE0DB0D75}"/>
          </ac:picMkLst>
        </pc:picChg>
      </pc:sldChg>
      <pc:sldChg chg="delSp modSp mod">
        <pc:chgData name="Cristian Opariuc-Dan" userId="3a8daebeb875581d" providerId="LiveId" clId="{6C738F56-C1FD-46C8-8F2E-9D43A85A4302}" dt="2021-08-12T11:16:35.673" v="24872" actId="20577"/>
        <pc:sldMkLst>
          <pc:docMk/>
          <pc:sldMk cId="132884364" sldId="261"/>
        </pc:sldMkLst>
        <pc:spChg chg="mod">
          <ac:chgData name="Cristian Opariuc-Dan" userId="3a8daebeb875581d" providerId="LiveId" clId="{6C738F56-C1FD-46C8-8F2E-9D43A85A4302}" dt="2021-08-12T11:16:35.673" v="24872" actId="20577"/>
          <ac:spMkLst>
            <pc:docMk/>
            <pc:sldMk cId="132884364" sldId="261"/>
            <ac:spMk id="3" creationId="{00000000-0000-0000-0000-000000000000}"/>
          </ac:spMkLst>
        </pc:spChg>
        <pc:picChg chg="del">
          <ac:chgData name="Cristian Opariuc-Dan" userId="3a8daebeb875581d" providerId="LiveId" clId="{6C738F56-C1FD-46C8-8F2E-9D43A85A4302}" dt="2021-07-28T10:03:27.307" v="0" actId="478"/>
          <ac:picMkLst>
            <pc:docMk/>
            <pc:sldMk cId="132884364" sldId="261"/>
            <ac:picMk id="1026" creationId="{871C1B88-F5ED-4422-B89B-52AA9C84AFD4}"/>
          </ac:picMkLst>
        </pc:picChg>
        <pc:picChg chg="mod">
          <ac:chgData name="Cristian Opariuc-Dan" userId="3a8daebeb875581d" providerId="LiveId" clId="{6C738F56-C1FD-46C8-8F2E-9D43A85A4302}" dt="2021-07-28T10:03:33.689" v="1" actId="1076"/>
          <ac:picMkLst>
            <pc:docMk/>
            <pc:sldMk cId="132884364" sldId="261"/>
            <ac:picMk id="1028" creationId="{509DA2FB-417F-4E4F-84C6-165A94A89763}"/>
          </ac:picMkLst>
        </pc:picChg>
      </pc:sldChg>
      <pc:sldChg chg="addSp modSp add mod ord modAnim">
        <pc:chgData name="Cristian Opariuc-Dan" userId="3a8daebeb875581d" providerId="LiveId" clId="{6C738F56-C1FD-46C8-8F2E-9D43A85A4302}" dt="2021-07-28T10:25:47.192" v="1734"/>
        <pc:sldMkLst>
          <pc:docMk/>
          <pc:sldMk cId="1365944012" sldId="262"/>
        </pc:sldMkLst>
        <pc:spChg chg="mod">
          <ac:chgData name="Cristian Opariuc-Dan" userId="3a8daebeb875581d" providerId="LiveId" clId="{6C738F56-C1FD-46C8-8F2E-9D43A85A4302}" dt="2021-07-28T10:09:31.386" v="283" actId="122"/>
          <ac:spMkLst>
            <pc:docMk/>
            <pc:sldMk cId="1365944012" sldId="262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0:25:17.542" v="1733" actId="14100"/>
          <ac:spMkLst>
            <pc:docMk/>
            <pc:sldMk cId="1365944012" sldId="262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0:09:26.410" v="282" actId="1037"/>
          <ac:picMkLst>
            <pc:docMk/>
            <pc:sldMk cId="1365944012" sldId="262"/>
            <ac:picMk id="3" creationId="{5ED8FCA3-DD96-4D98-BB49-3E35B70D3651}"/>
          </ac:picMkLst>
        </pc:picChg>
      </pc:sldChg>
      <pc:sldChg chg="new del">
        <pc:chgData name="Cristian Opariuc-Dan" userId="3a8daebeb875581d" providerId="LiveId" clId="{6C738F56-C1FD-46C8-8F2E-9D43A85A4302}" dt="2021-07-28T10:06:17.899" v="210" actId="47"/>
        <pc:sldMkLst>
          <pc:docMk/>
          <pc:sldMk cId="3888764722" sldId="262"/>
        </pc:sldMkLst>
      </pc:sldChg>
      <pc:sldChg chg="addSp delSp modSp add mod delAnim modAnim">
        <pc:chgData name="Cristian Opariuc-Dan" userId="3a8daebeb875581d" providerId="LiveId" clId="{6C738F56-C1FD-46C8-8F2E-9D43A85A4302}" dt="2021-07-28T13:24:45.824" v="12825"/>
        <pc:sldMkLst>
          <pc:docMk/>
          <pc:sldMk cId="2455413076" sldId="263"/>
        </pc:sldMkLst>
        <pc:spChg chg="add del mod">
          <ac:chgData name="Cristian Opariuc-Dan" userId="3a8daebeb875581d" providerId="LiveId" clId="{6C738F56-C1FD-46C8-8F2E-9D43A85A4302}" dt="2021-07-28T13:21:33.482" v="12789" actId="478"/>
          <ac:spMkLst>
            <pc:docMk/>
            <pc:sldMk cId="2455413076" sldId="263"/>
            <ac:spMk id="3" creationId="{BE6CE5C1-725C-4160-9DF0-004F22A42389}"/>
          </ac:spMkLst>
        </pc:spChg>
        <pc:spChg chg="add mod">
          <ac:chgData name="Cristian Opariuc-Dan" userId="3a8daebeb875581d" providerId="LiveId" clId="{6C738F56-C1FD-46C8-8F2E-9D43A85A4302}" dt="2021-07-28T13:22:23.345" v="12799" actId="1076"/>
          <ac:spMkLst>
            <pc:docMk/>
            <pc:sldMk cId="2455413076" sldId="263"/>
            <ac:spMk id="7" creationId="{082D44AD-86DD-4FDF-B7C9-6BF12BE3B771}"/>
          </ac:spMkLst>
        </pc:spChg>
        <pc:spChg chg="add mod">
          <ac:chgData name="Cristian Opariuc-Dan" userId="3a8daebeb875581d" providerId="LiveId" clId="{6C738F56-C1FD-46C8-8F2E-9D43A85A4302}" dt="2021-07-28T13:22:36.714" v="12802" actId="14100"/>
          <ac:spMkLst>
            <pc:docMk/>
            <pc:sldMk cId="2455413076" sldId="263"/>
            <ac:spMk id="8" creationId="{3E9B8762-40CD-4CA6-B2AD-E351B6DDC88B}"/>
          </ac:spMkLst>
        </pc:spChg>
        <pc:spChg chg="add mod">
          <ac:chgData name="Cristian Opariuc-Dan" userId="3a8daebeb875581d" providerId="LiveId" clId="{6C738F56-C1FD-46C8-8F2E-9D43A85A4302}" dt="2021-07-28T13:22:54.332" v="12805" actId="14100"/>
          <ac:spMkLst>
            <pc:docMk/>
            <pc:sldMk cId="2455413076" sldId="263"/>
            <ac:spMk id="9" creationId="{7DC95E67-FA8A-4385-B53C-A04671D5EDA5}"/>
          </ac:spMkLst>
        </pc:spChg>
        <pc:spChg chg="mod">
          <ac:chgData name="Cristian Opariuc-Dan" userId="3a8daebeb875581d" providerId="LiveId" clId="{6C738F56-C1FD-46C8-8F2E-9D43A85A4302}" dt="2021-07-28T13:24:06.227" v="12820" actId="14100"/>
          <ac:spMkLst>
            <pc:docMk/>
            <pc:sldMk cId="2455413076" sldId="263"/>
            <ac:spMk id="11" creationId="{62CF1937-5B94-4057-A3BA-17C44A1CA028}"/>
          </ac:spMkLst>
        </pc:spChg>
        <pc:spChg chg="mod">
          <ac:chgData name="Cristian Opariuc-Dan" userId="3a8daebeb875581d" providerId="LiveId" clId="{6C738F56-C1FD-46C8-8F2E-9D43A85A4302}" dt="2021-07-28T13:23:07.227" v="12806"/>
          <ac:spMkLst>
            <pc:docMk/>
            <pc:sldMk cId="2455413076" sldId="263"/>
            <ac:spMk id="12" creationId="{1C040F92-3EC6-4FAE-BF6C-FA41F2038FB2}"/>
          </ac:spMkLst>
        </pc:spChg>
        <pc:spChg chg="mod">
          <ac:chgData name="Cristian Opariuc-Dan" userId="3a8daebeb875581d" providerId="LiveId" clId="{6C738F56-C1FD-46C8-8F2E-9D43A85A4302}" dt="2021-07-28T13:21:23.577" v="12787" actId="20577"/>
          <ac:spMkLst>
            <pc:docMk/>
            <pc:sldMk cId="2455413076" sldId="263"/>
            <ac:spMk id="13" creationId="{00000000-0000-0000-0000-000000000000}"/>
          </ac:spMkLst>
        </pc:spChg>
        <pc:spChg chg="del mod">
          <ac:chgData name="Cristian Opariuc-Dan" userId="3a8daebeb875581d" providerId="LiveId" clId="{6C738F56-C1FD-46C8-8F2E-9D43A85A4302}" dt="2021-07-28T13:21:29.766" v="12788" actId="478"/>
          <ac:spMkLst>
            <pc:docMk/>
            <pc:sldMk cId="2455413076" sldId="263"/>
            <ac:spMk id="14" creationId="{00000000-0000-0000-0000-000000000000}"/>
          </ac:spMkLst>
        </pc:spChg>
        <pc:spChg chg="add mod">
          <ac:chgData name="Cristian Opariuc-Dan" userId="3a8daebeb875581d" providerId="LiveId" clId="{6C738F56-C1FD-46C8-8F2E-9D43A85A4302}" dt="2021-07-28T13:23:38.362" v="12817" actId="20577"/>
          <ac:spMkLst>
            <pc:docMk/>
            <pc:sldMk cId="2455413076" sldId="263"/>
            <ac:spMk id="15" creationId="{CFBA47C1-56C0-4673-9DC9-E904137BA099}"/>
          </ac:spMkLst>
        </pc:spChg>
        <pc:grpChg chg="add mod">
          <ac:chgData name="Cristian Opariuc-Dan" userId="3a8daebeb875581d" providerId="LiveId" clId="{6C738F56-C1FD-46C8-8F2E-9D43A85A4302}" dt="2021-07-28T13:23:18.156" v="12807" actId="1076"/>
          <ac:grpSpMkLst>
            <pc:docMk/>
            <pc:sldMk cId="2455413076" sldId="263"/>
            <ac:grpSpMk id="10" creationId="{311F487A-EABF-4AFA-9E5F-5E75FB2291B4}"/>
          </ac:grpSpMkLst>
        </pc:grpChg>
        <pc:picChg chg="add mod">
          <ac:chgData name="Cristian Opariuc-Dan" userId="3a8daebeb875581d" providerId="LiveId" clId="{6C738F56-C1FD-46C8-8F2E-9D43A85A4302}" dt="2021-07-28T13:21:45.324" v="12793" actId="1076"/>
          <ac:picMkLst>
            <pc:docMk/>
            <pc:sldMk cId="2455413076" sldId="263"/>
            <ac:picMk id="4" creationId="{F31A8F2D-2976-4725-A1C2-6068FB56F9CB}"/>
          </ac:picMkLst>
        </pc:picChg>
      </pc:sldChg>
      <pc:sldChg chg="modSp add del mod modAnim">
        <pc:chgData name="Cristian Opariuc-Dan" userId="3a8daebeb875581d" providerId="LiveId" clId="{6C738F56-C1FD-46C8-8F2E-9D43A85A4302}" dt="2021-08-08T15:46:11.842" v="24869"/>
        <pc:sldMkLst>
          <pc:docMk/>
          <pc:sldMk cId="794183096" sldId="264"/>
        </pc:sldMkLst>
        <pc:spChg chg="mod">
          <ac:chgData name="Cristian Opariuc-Dan" userId="3a8daebeb875581d" providerId="LiveId" clId="{6C738F56-C1FD-46C8-8F2E-9D43A85A4302}" dt="2021-08-07T19:28:37.610" v="24866" actId="27636"/>
          <ac:spMkLst>
            <pc:docMk/>
            <pc:sldMk cId="794183096" sldId="264"/>
            <ac:spMk id="14" creationId="{00000000-0000-0000-0000-000000000000}"/>
          </ac:spMkLst>
        </pc:spChg>
      </pc:sldChg>
      <pc:sldChg chg="modSp add del mod modAnim">
        <pc:chgData name="Cristian Opariuc-Dan" userId="3a8daebeb875581d" providerId="LiveId" clId="{6C738F56-C1FD-46C8-8F2E-9D43A85A4302}" dt="2021-08-19T15:45:59.698" v="24905" actId="47"/>
        <pc:sldMkLst>
          <pc:docMk/>
          <pc:sldMk cId="558006218" sldId="265"/>
        </pc:sldMkLst>
        <pc:spChg chg="mod">
          <ac:chgData name="Cristian Opariuc-Dan" userId="3a8daebeb875581d" providerId="LiveId" clId="{6C738F56-C1FD-46C8-8F2E-9D43A85A4302}" dt="2021-08-14T17:10:29.655" v="24899" actId="20577"/>
          <ac:spMkLst>
            <pc:docMk/>
            <pc:sldMk cId="558006218" sldId="265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6C738F56-C1FD-46C8-8F2E-9D43A85A4302}" dt="2021-08-19T15:46:42.167" v="24941"/>
        <pc:sldMkLst>
          <pc:docMk/>
          <pc:sldMk cId="3898858726" sldId="266"/>
        </pc:sldMkLst>
        <pc:spChg chg="mod">
          <ac:chgData name="Cristian Opariuc-Dan" userId="3a8daebeb875581d" providerId="LiveId" clId="{6C738F56-C1FD-46C8-8F2E-9D43A85A4302}" dt="2021-08-19T15:46:42.167" v="24941"/>
          <ac:spMkLst>
            <pc:docMk/>
            <pc:sldMk cId="3898858726" sldId="266"/>
            <ac:spMk id="14" creationId="{00000000-0000-0000-0000-000000000000}"/>
          </ac:spMkLst>
        </pc:spChg>
      </pc:sldChg>
      <pc:sldChg chg="modSp add del mod modAnim">
        <pc:chgData name="Cristian Opariuc-Dan" userId="3a8daebeb875581d" providerId="LiveId" clId="{6C738F56-C1FD-46C8-8F2E-9D43A85A4302}" dt="2021-08-26T09:51:26.252" v="24948"/>
        <pc:sldMkLst>
          <pc:docMk/>
          <pc:sldMk cId="3249056357" sldId="267"/>
        </pc:sldMkLst>
        <pc:spChg chg="mod">
          <ac:chgData name="Cristian Opariuc-Dan" userId="3a8daebeb875581d" providerId="LiveId" clId="{6C738F56-C1FD-46C8-8F2E-9D43A85A4302}" dt="2021-08-22T14:41:01.707" v="24942" actId="113"/>
          <ac:spMkLst>
            <pc:docMk/>
            <pc:sldMk cId="3249056357" sldId="267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6C738F56-C1FD-46C8-8F2E-9D43A85A4302}" dt="2021-08-24T03:36:39.867" v="24946" actId="14100"/>
        <pc:sldMkLst>
          <pc:docMk/>
          <pc:sldMk cId="761694488" sldId="268"/>
        </pc:sldMkLst>
        <pc:spChg chg="mod">
          <ac:chgData name="Cristian Opariuc-Dan" userId="3a8daebeb875581d" providerId="LiveId" clId="{6C738F56-C1FD-46C8-8F2E-9D43A85A4302}" dt="2021-08-24T03:36:39.867" v="24946" actId="14100"/>
          <ac:spMkLst>
            <pc:docMk/>
            <pc:sldMk cId="761694488" sldId="268"/>
            <ac:spMk id="14" creationId="{00000000-0000-0000-0000-000000000000}"/>
          </ac:spMkLst>
        </pc:spChg>
      </pc:sldChg>
      <pc:sldChg chg="addSp delSp modSp add mod ord modAnim">
        <pc:chgData name="Cristian Opariuc-Dan" userId="3a8daebeb875581d" providerId="LiveId" clId="{6C738F56-C1FD-46C8-8F2E-9D43A85A4302}" dt="2021-07-28T13:10:30.512" v="12685"/>
        <pc:sldMkLst>
          <pc:docMk/>
          <pc:sldMk cId="168693749" sldId="269"/>
        </pc:sldMkLst>
        <pc:spChg chg="mod">
          <ac:chgData name="Cristian Opariuc-Dan" userId="3a8daebeb875581d" providerId="LiveId" clId="{6C738F56-C1FD-46C8-8F2E-9D43A85A4302}" dt="2021-07-28T12:28:09.631" v="11399"/>
          <ac:spMkLst>
            <pc:docMk/>
            <pc:sldMk cId="168693749" sldId="269"/>
            <ac:spMk id="8" creationId="{C5DD3269-3D1E-4D34-9504-BBB4F79FF7EF}"/>
          </ac:spMkLst>
        </pc:spChg>
        <pc:spChg chg="mod">
          <ac:chgData name="Cristian Opariuc-Dan" userId="3a8daebeb875581d" providerId="LiveId" clId="{6C738F56-C1FD-46C8-8F2E-9D43A85A4302}" dt="2021-07-28T12:28:09.631" v="11399"/>
          <ac:spMkLst>
            <pc:docMk/>
            <pc:sldMk cId="168693749" sldId="269"/>
            <ac:spMk id="10" creationId="{B31ABD44-93C3-41DA-AEE0-44353BE05F61}"/>
          </ac:spMkLst>
        </pc:spChg>
        <pc:spChg chg="add mod">
          <ac:chgData name="Cristian Opariuc-Dan" userId="3a8daebeb875581d" providerId="LiveId" clId="{6C738F56-C1FD-46C8-8F2E-9D43A85A4302}" dt="2021-07-28T12:44:42.945" v="11800" actId="1037"/>
          <ac:spMkLst>
            <pc:docMk/>
            <pc:sldMk cId="168693749" sldId="269"/>
            <ac:spMk id="12" creationId="{D35A7B92-7611-4065-A673-34518E09ED7D}"/>
          </ac:spMkLst>
        </pc:spChg>
        <pc:spChg chg="mod">
          <ac:chgData name="Cristian Opariuc-Dan" userId="3a8daebeb875581d" providerId="LiveId" clId="{6C738F56-C1FD-46C8-8F2E-9D43A85A4302}" dt="2021-07-28T12:43:47.074" v="11782" actId="14100"/>
          <ac:spMkLst>
            <pc:docMk/>
            <pc:sldMk cId="168693749" sldId="269"/>
            <ac:spMk id="14" creationId="{00000000-0000-0000-0000-000000000000}"/>
          </ac:spMkLst>
        </pc:spChg>
        <pc:spChg chg="add del mod topLvl">
          <ac:chgData name="Cristian Opariuc-Dan" userId="3a8daebeb875581d" providerId="LiveId" clId="{6C738F56-C1FD-46C8-8F2E-9D43A85A4302}" dt="2021-07-28T12:41:48.945" v="11730" actId="478"/>
          <ac:spMkLst>
            <pc:docMk/>
            <pc:sldMk cId="168693749" sldId="269"/>
            <ac:spMk id="15" creationId="{D3DFE388-C3AE-4929-A3FF-35DF79ECC283}"/>
          </ac:spMkLst>
        </pc:spChg>
        <pc:grpChg chg="add del mod">
          <ac:chgData name="Cristian Opariuc-Dan" userId="3a8daebeb875581d" providerId="LiveId" clId="{6C738F56-C1FD-46C8-8F2E-9D43A85A4302}" dt="2021-07-28T12:41:48.945" v="11730" actId="478"/>
          <ac:grpSpMkLst>
            <pc:docMk/>
            <pc:sldMk cId="168693749" sldId="269"/>
            <ac:grpSpMk id="3" creationId="{37C4BC37-E889-4937-A745-2B679F343307}"/>
          </ac:grpSpMkLst>
        </pc:grpChg>
        <pc:grpChg chg="add mod">
          <ac:chgData name="Cristian Opariuc-Dan" userId="3a8daebeb875581d" providerId="LiveId" clId="{6C738F56-C1FD-46C8-8F2E-9D43A85A4302}" dt="2021-07-28T12:28:15.549" v="11401" actId="1076"/>
          <ac:grpSpMkLst>
            <pc:docMk/>
            <pc:sldMk cId="168693749" sldId="269"/>
            <ac:grpSpMk id="4" creationId="{1A739C06-9662-4A17-943A-93F4343839EF}"/>
          </ac:grpSpMkLst>
        </pc:grpChg>
        <pc:grpChg chg="mod">
          <ac:chgData name="Cristian Opariuc-Dan" userId="3a8daebeb875581d" providerId="LiveId" clId="{6C738F56-C1FD-46C8-8F2E-9D43A85A4302}" dt="2021-07-28T12:28:09.631" v="11399"/>
          <ac:grpSpMkLst>
            <pc:docMk/>
            <pc:sldMk cId="168693749" sldId="269"/>
            <ac:grpSpMk id="5" creationId="{C3975547-E140-43C0-901F-21593ADA1BC5}"/>
          </ac:grpSpMkLst>
        </pc:grpChg>
        <pc:grpChg chg="mod">
          <ac:chgData name="Cristian Opariuc-Dan" userId="3a8daebeb875581d" providerId="LiveId" clId="{6C738F56-C1FD-46C8-8F2E-9D43A85A4302}" dt="2021-07-28T12:28:09.631" v="11399"/>
          <ac:grpSpMkLst>
            <pc:docMk/>
            <pc:sldMk cId="168693749" sldId="269"/>
            <ac:grpSpMk id="6" creationId="{43148B87-BE7C-4DC7-A682-0CE9C1614045}"/>
          </ac:grpSpMkLst>
        </pc:grpChg>
        <pc:picChg chg="mod">
          <ac:chgData name="Cristian Opariuc-Dan" userId="3a8daebeb875581d" providerId="LiveId" clId="{6C738F56-C1FD-46C8-8F2E-9D43A85A4302}" dt="2021-07-28T12:29:31.152" v="11407" actId="1440"/>
          <ac:picMkLst>
            <pc:docMk/>
            <pc:sldMk cId="168693749" sldId="269"/>
            <ac:picMk id="7" creationId="{6A583C6A-8937-41A3-AC60-7AD4B45B3BA9}"/>
          </ac:picMkLst>
        </pc:picChg>
        <pc:picChg chg="mod">
          <ac:chgData name="Cristian Opariuc-Dan" userId="3a8daebeb875581d" providerId="LiveId" clId="{6C738F56-C1FD-46C8-8F2E-9D43A85A4302}" dt="2021-07-28T12:29:31.152" v="11407" actId="1440"/>
          <ac:picMkLst>
            <pc:docMk/>
            <pc:sldMk cId="168693749" sldId="269"/>
            <ac:picMk id="9" creationId="{6BC33757-146F-42A2-8336-B7BDD1520665}"/>
          </ac:picMkLst>
        </pc:picChg>
        <pc:picChg chg="add mod topLvl">
          <ac:chgData name="Cristian Opariuc-Dan" userId="3a8daebeb875581d" providerId="LiveId" clId="{6C738F56-C1FD-46C8-8F2E-9D43A85A4302}" dt="2021-07-28T12:41:59.311" v="11733" actId="1076"/>
          <ac:picMkLst>
            <pc:docMk/>
            <pc:sldMk cId="168693749" sldId="269"/>
            <ac:picMk id="11" creationId="{5035C376-31AA-43B6-8C46-545167DF40D5}"/>
          </ac:picMkLst>
        </pc:picChg>
        <pc:picChg chg="add mod">
          <ac:chgData name="Cristian Opariuc-Dan" userId="3a8daebeb875581d" providerId="LiveId" clId="{6C738F56-C1FD-46C8-8F2E-9D43A85A4302}" dt="2021-07-28T12:42:22.692" v="11740" actId="1076"/>
          <ac:picMkLst>
            <pc:docMk/>
            <pc:sldMk cId="168693749" sldId="269"/>
            <ac:picMk id="16" creationId="{E35C0B9D-9651-448C-9CB3-A68522C9ACFC}"/>
          </ac:picMkLst>
        </pc:picChg>
      </pc:sldChg>
      <pc:sldChg chg="addSp delSp modSp add mod ord modAnim">
        <pc:chgData name="Cristian Opariuc-Dan" userId="3a8daebeb875581d" providerId="LiveId" clId="{6C738F56-C1FD-46C8-8F2E-9D43A85A4302}" dt="2021-07-28T13:13:11.716" v="12738" actId="1036"/>
        <pc:sldMkLst>
          <pc:docMk/>
          <pc:sldMk cId="76009055" sldId="270"/>
        </pc:sldMkLst>
        <pc:spChg chg="mod">
          <ac:chgData name="Cristian Opariuc-Dan" userId="3a8daebeb875581d" providerId="LiveId" clId="{6C738F56-C1FD-46C8-8F2E-9D43A85A4302}" dt="2021-07-28T12:53:20.551" v="12029" actId="20577"/>
          <ac:spMkLst>
            <pc:docMk/>
            <pc:sldMk cId="76009055" sldId="270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3:04:00.174" v="12615" actId="20577"/>
          <ac:spMkLst>
            <pc:docMk/>
            <pc:sldMk cId="76009055" sldId="270"/>
            <ac:spMk id="14" creationId="{00000000-0000-0000-0000-000000000000}"/>
          </ac:spMkLst>
        </pc:spChg>
        <pc:picChg chg="add del mod">
          <ac:chgData name="Cristian Opariuc-Dan" userId="3a8daebeb875581d" providerId="LiveId" clId="{6C738F56-C1FD-46C8-8F2E-9D43A85A4302}" dt="2021-07-28T12:51:45.875" v="11894" actId="478"/>
          <ac:picMkLst>
            <pc:docMk/>
            <pc:sldMk cId="76009055" sldId="270"/>
            <ac:picMk id="3" creationId="{651876CC-A1A3-44C1-92EE-0337A1D88B05}"/>
          </ac:picMkLst>
        </pc:picChg>
        <pc:picChg chg="add mod">
          <ac:chgData name="Cristian Opariuc-Dan" userId="3a8daebeb875581d" providerId="LiveId" clId="{6C738F56-C1FD-46C8-8F2E-9D43A85A4302}" dt="2021-07-28T13:13:07.953" v="12735" actId="1036"/>
          <ac:picMkLst>
            <pc:docMk/>
            <pc:sldMk cId="76009055" sldId="270"/>
            <ac:picMk id="5" creationId="{36853421-5385-450E-8FC0-B49D0C88218D}"/>
          </ac:picMkLst>
        </pc:picChg>
        <pc:picChg chg="add mod">
          <ac:chgData name="Cristian Opariuc-Dan" userId="3a8daebeb875581d" providerId="LiveId" clId="{6C738F56-C1FD-46C8-8F2E-9D43A85A4302}" dt="2021-07-28T13:09:29.447" v="12684" actId="1035"/>
          <ac:picMkLst>
            <pc:docMk/>
            <pc:sldMk cId="76009055" sldId="270"/>
            <ac:picMk id="7" creationId="{6FF21D63-F701-4AAE-8254-99BE0DFC588C}"/>
          </ac:picMkLst>
        </pc:picChg>
        <pc:picChg chg="add mod">
          <ac:chgData name="Cristian Opariuc-Dan" userId="3a8daebeb875581d" providerId="LiveId" clId="{6C738F56-C1FD-46C8-8F2E-9D43A85A4302}" dt="2021-07-28T13:13:11.716" v="12738" actId="1036"/>
          <ac:picMkLst>
            <pc:docMk/>
            <pc:sldMk cId="76009055" sldId="270"/>
            <ac:picMk id="9" creationId="{55FBFBC9-8D26-4CCC-AD61-D43EB0D27C1A}"/>
          </ac:picMkLst>
        </pc:picChg>
        <pc:picChg chg="add mod">
          <ac:chgData name="Cristian Opariuc-Dan" userId="3a8daebeb875581d" providerId="LiveId" clId="{6C738F56-C1FD-46C8-8F2E-9D43A85A4302}" dt="2021-07-28T13:12:49.512" v="12706" actId="1038"/>
          <ac:picMkLst>
            <pc:docMk/>
            <pc:sldMk cId="76009055" sldId="270"/>
            <ac:picMk id="11" creationId="{FB0EF2A9-2C44-4F36-BFC2-7B9BC02F4383}"/>
          </ac:picMkLst>
        </pc:picChg>
        <pc:picChg chg="add mod">
          <ac:chgData name="Cristian Opariuc-Dan" userId="3a8daebeb875581d" providerId="LiveId" clId="{6C738F56-C1FD-46C8-8F2E-9D43A85A4302}" dt="2021-07-28T13:09:14.272" v="12668" actId="1036"/>
          <ac:picMkLst>
            <pc:docMk/>
            <pc:sldMk cId="76009055" sldId="270"/>
            <ac:picMk id="15" creationId="{D443D477-0E3E-493C-981D-2C7381A86EFB}"/>
          </ac:picMkLst>
        </pc:picChg>
      </pc:sldChg>
      <pc:sldChg chg="addSp modSp add mod modAnim">
        <pc:chgData name="Cristian Opariuc-Dan" userId="3a8daebeb875581d" providerId="LiveId" clId="{6C738F56-C1FD-46C8-8F2E-9D43A85A4302}" dt="2021-07-28T14:40:01.856" v="14224" actId="20577"/>
        <pc:sldMkLst>
          <pc:docMk/>
          <pc:sldMk cId="2953835210" sldId="271"/>
        </pc:sldMkLst>
        <pc:spChg chg="mod">
          <ac:chgData name="Cristian Opariuc-Dan" userId="3a8daebeb875581d" providerId="LiveId" clId="{6C738F56-C1FD-46C8-8F2E-9D43A85A4302}" dt="2021-07-28T14:40:01.856" v="14224" actId="20577"/>
          <ac:spMkLst>
            <pc:docMk/>
            <pc:sldMk cId="2953835210" sldId="271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4:37:04.191" v="14216" actId="14100"/>
          <ac:spMkLst>
            <pc:docMk/>
            <pc:sldMk cId="2953835210" sldId="271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4:31:06.315" v="14048" actId="1076"/>
          <ac:picMkLst>
            <pc:docMk/>
            <pc:sldMk cId="2953835210" sldId="271"/>
            <ac:picMk id="5" creationId="{FB2ADBFE-222D-4F36-B4C1-59A6A37731AD}"/>
          </ac:picMkLst>
        </pc:picChg>
        <pc:picChg chg="add mod">
          <ac:chgData name="Cristian Opariuc-Dan" userId="3a8daebeb875581d" providerId="LiveId" clId="{6C738F56-C1FD-46C8-8F2E-9D43A85A4302}" dt="2021-07-28T14:30:14.860" v="14042" actId="1076"/>
          <ac:picMkLst>
            <pc:docMk/>
            <pc:sldMk cId="2953835210" sldId="271"/>
            <ac:picMk id="2050" creationId="{1FEC6E48-FC22-4163-BA95-27364B5C06C6}"/>
          </ac:picMkLst>
        </pc:picChg>
      </pc:sldChg>
      <pc:sldChg chg="addSp modSp add mod modAnim">
        <pc:chgData name="Cristian Opariuc-Dan" userId="3a8daebeb875581d" providerId="LiveId" clId="{6C738F56-C1FD-46C8-8F2E-9D43A85A4302}" dt="2021-07-28T16:12:44.726" v="15713"/>
        <pc:sldMkLst>
          <pc:docMk/>
          <pc:sldMk cId="2803469195" sldId="272"/>
        </pc:sldMkLst>
        <pc:spChg chg="mod">
          <ac:chgData name="Cristian Opariuc-Dan" userId="3a8daebeb875581d" providerId="LiveId" clId="{6C738F56-C1FD-46C8-8F2E-9D43A85A4302}" dt="2021-07-28T16:05:33.879" v="15333" actId="20577"/>
          <ac:spMkLst>
            <pc:docMk/>
            <pc:sldMk cId="2803469195" sldId="272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6:11:30.302" v="15708" actId="20577"/>
          <ac:spMkLst>
            <pc:docMk/>
            <pc:sldMk cId="2803469195" sldId="272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6:08:15.862" v="15462" actId="1076"/>
          <ac:picMkLst>
            <pc:docMk/>
            <pc:sldMk cId="2803469195" sldId="272"/>
            <ac:picMk id="5" creationId="{DBF3DCE9-1594-4628-9199-8C2CF1AF95A1}"/>
          </ac:picMkLst>
        </pc:picChg>
        <pc:picChg chg="add mod">
          <ac:chgData name="Cristian Opariuc-Dan" userId="3a8daebeb875581d" providerId="LiveId" clId="{6C738F56-C1FD-46C8-8F2E-9D43A85A4302}" dt="2021-07-28T16:08:00.829" v="15460" actId="1076"/>
          <ac:picMkLst>
            <pc:docMk/>
            <pc:sldMk cId="2803469195" sldId="272"/>
            <ac:picMk id="3074" creationId="{E4F9947B-60F3-495F-A1D5-9331497301DA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3:46:14.055" v="13184"/>
        <pc:sldMkLst>
          <pc:docMk/>
          <pc:sldMk cId="3822793576" sldId="273"/>
        </pc:sldMkLst>
        <pc:spChg chg="del">
          <ac:chgData name="Cristian Opariuc-Dan" userId="3a8daebeb875581d" providerId="LiveId" clId="{6C738F56-C1FD-46C8-8F2E-9D43A85A4302}" dt="2021-07-28T13:32:08.695" v="12828" actId="478"/>
          <ac:spMkLst>
            <pc:docMk/>
            <pc:sldMk cId="3822793576" sldId="273"/>
            <ac:spMk id="7" creationId="{082D44AD-86DD-4FDF-B7C9-6BF12BE3B771}"/>
          </ac:spMkLst>
        </pc:spChg>
        <pc:spChg chg="del">
          <ac:chgData name="Cristian Opariuc-Dan" userId="3a8daebeb875581d" providerId="LiveId" clId="{6C738F56-C1FD-46C8-8F2E-9D43A85A4302}" dt="2021-07-28T13:32:09.435" v="12829" actId="478"/>
          <ac:spMkLst>
            <pc:docMk/>
            <pc:sldMk cId="3822793576" sldId="273"/>
            <ac:spMk id="8" creationId="{3E9B8762-40CD-4CA6-B2AD-E351B6DDC88B}"/>
          </ac:spMkLst>
        </pc:spChg>
        <pc:spChg chg="del">
          <ac:chgData name="Cristian Opariuc-Dan" userId="3a8daebeb875581d" providerId="LiveId" clId="{6C738F56-C1FD-46C8-8F2E-9D43A85A4302}" dt="2021-07-28T13:32:10.148" v="12830" actId="478"/>
          <ac:spMkLst>
            <pc:docMk/>
            <pc:sldMk cId="3822793576" sldId="273"/>
            <ac:spMk id="9" creationId="{7DC95E67-FA8A-4385-B53C-A04671D5EDA5}"/>
          </ac:spMkLst>
        </pc:spChg>
        <pc:spChg chg="mod">
          <ac:chgData name="Cristian Opariuc-Dan" userId="3a8daebeb875581d" providerId="LiveId" clId="{6C738F56-C1FD-46C8-8F2E-9D43A85A4302}" dt="2021-07-28T13:38:04.283" v="12894" actId="20577"/>
          <ac:spMkLst>
            <pc:docMk/>
            <pc:sldMk cId="3822793576" sldId="273"/>
            <ac:spMk id="13" creationId="{00000000-0000-0000-0000-000000000000}"/>
          </ac:spMkLst>
        </pc:spChg>
        <pc:spChg chg="del">
          <ac:chgData name="Cristian Opariuc-Dan" userId="3a8daebeb875581d" providerId="LiveId" clId="{6C738F56-C1FD-46C8-8F2E-9D43A85A4302}" dt="2021-07-28T13:32:12.544" v="12832" actId="478"/>
          <ac:spMkLst>
            <pc:docMk/>
            <pc:sldMk cId="3822793576" sldId="273"/>
            <ac:spMk id="15" creationId="{CFBA47C1-56C0-4673-9DC9-E904137BA099}"/>
          </ac:spMkLst>
        </pc:spChg>
        <pc:spChg chg="add del mod">
          <ac:chgData name="Cristian Opariuc-Dan" userId="3a8daebeb875581d" providerId="LiveId" clId="{6C738F56-C1FD-46C8-8F2E-9D43A85A4302}" dt="2021-07-28T13:36:05.370" v="12845" actId="478"/>
          <ac:spMkLst>
            <pc:docMk/>
            <pc:sldMk cId="3822793576" sldId="273"/>
            <ac:spMk id="16" creationId="{D580057B-CF1A-420C-981E-0E82423EAF5A}"/>
          </ac:spMkLst>
        </pc:spChg>
        <pc:spChg chg="add mod">
          <ac:chgData name="Cristian Opariuc-Dan" userId="3a8daebeb875581d" providerId="LiveId" clId="{6C738F56-C1FD-46C8-8F2E-9D43A85A4302}" dt="2021-07-28T13:38:45.562" v="12897" actId="14100"/>
          <ac:spMkLst>
            <pc:docMk/>
            <pc:sldMk cId="3822793576" sldId="273"/>
            <ac:spMk id="17" creationId="{81803199-5A67-4200-BD87-63F2BF20B335}"/>
          </ac:spMkLst>
        </pc:spChg>
        <pc:spChg chg="add mod">
          <ac:chgData name="Cristian Opariuc-Dan" userId="3a8daebeb875581d" providerId="LiveId" clId="{6C738F56-C1FD-46C8-8F2E-9D43A85A4302}" dt="2021-07-28T13:40:43.341" v="12967" actId="164"/>
          <ac:spMkLst>
            <pc:docMk/>
            <pc:sldMk cId="3822793576" sldId="273"/>
            <ac:spMk id="18" creationId="{07B4E167-52DB-47B8-A94A-ED3652FC8A6C}"/>
          </ac:spMkLst>
        </pc:spChg>
        <pc:spChg chg="add mod">
          <ac:chgData name="Cristian Opariuc-Dan" userId="3a8daebeb875581d" providerId="LiveId" clId="{6C738F56-C1FD-46C8-8F2E-9D43A85A4302}" dt="2021-07-28T13:42:14.475" v="13045" actId="164"/>
          <ac:spMkLst>
            <pc:docMk/>
            <pc:sldMk cId="3822793576" sldId="273"/>
            <ac:spMk id="22" creationId="{EA5ECE9B-646B-4D54-9B93-38DE8540EBA5}"/>
          </ac:spMkLst>
        </pc:spChg>
        <pc:spChg chg="add mod">
          <ac:chgData name="Cristian Opariuc-Dan" userId="3a8daebeb875581d" providerId="LiveId" clId="{6C738F56-C1FD-46C8-8F2E-9D43A85A4302}" dt="2021-07-28T13:42:49.088" v="13050" actId="14100"/>
          <ac:spMkLst>
            <pc:docMk/>
            <pc:sldMk cId="3822793576" sldId="273"/>
            <ac:spMk id="24" creationId="{6BCB55BF-18BB-4BAD-8F57-D353EE338158}"/>
          </ac:spMkLst>
        </pc:spChg>
        <pc:spChg chg="add del mod">
          <ac:chgData name="Cristian Opariuc-Dan" userId="3a8daebeb875581d" providerId="LiveId" clId="{6C738F56-C1FD-46C8-8F2E-9D43A85A4302}" dt="2021-07-28T13:43:11.597" v="13052" actId="478"/>
          <ac:spMkLst>
            <pc:docMk/>
            <pc:sldMk cId="3822793576" sldId="273"/>
            <ac:spMk id="25" creationId="{2778CD8D-1C46-42C4-9F0E-1C304DA7C9F7}"/>
          </ac:spMkLst>
        </pc:spChg>
        <pc:spChg chg="mod">
          <ac:chgData name="Cristian Opariuc-Dan" userId="3a8daebeb875581d" providerId="LiveId" clId="{6C738F56-C1FD-46C8-8F2E-9D43A85A4302}" dt="2021-07-28T13:43:33.515" v="13055" actId="14100"/>
          <ac:spMkLst>
            <pc:docMk/>
            <pc:sldMk cId="3822793576" sldId="273"/>
            <ac:spMk id="27" creationId="{3A6B129B-AF51-488E-A98B-D3E4E5E1F233}"/>
          </ac:spMkLst>
        </pc:spChg>
        <pc:spChg chg="add mod">
          <ac:chgData name="Cristian Opariuc-Dan" userId="3a8daebeb875581d" providerId="LiveId" clId="{6C738F56-C1FD-46C8-8F2E-9D43A85A4302}" dt="2021-07-28T13:45:01.993" v="13123" actId="20577"/>
          <ac:spMkLst>
            <pc:docMk/>
            <pc:sldMk cId="3822793576" sldId="273"/>
            <ac:spMk id="31" creationId="{5D6096BE-A66F-4BBA-BA39-DA926D90FF2C}"/>
          </ac:spMkLst>
        </pc:spChg>
        <pc:spChg chg="add mod">
          <ac:chgData name="Cristian Opariuc-Dan" userId="3a8daebeb875581d" providerId="LiveId" clId="{6C738F56-C1FD-46C8-8F2E-9D43A85A4302}" dt="2021-07-28T13:46:09.815" v="13183" actId="164"/>
          <ac:spMkLst>
            <pc:docMk/>
            <pc:sldMk cId="3822793576" sldId="273"/>
            <ac:spMk id="35" creationId="{200677BC-D9E4-4F9C-A6C4-4C9CF6A99860}"/>
          </ac:spMkLst>
        </pc:spChg>
        <pc:grpChg chg="del">
          <ac:chgData name="Cristian Opariuc-Dan" userId="3a8daebeb875581d" providerId="LiveId" clId="{6C738F56-C1FD-46C8-8F2E-9D43A85A4302}" dt="2021-07-28T13:32:10.985" v="12831" actId="478"/>
          <ac:grpSpMkLst>
            <pc:docMk/>
            <pc:sldMk cId="3822793576" sldId="273"/>
            <ac:grpSpMk id="10" creationId="{311F487A-EABF-4AFA-9E5F-5E75FB2291B4}"/>
          </ac:grpSpMkLst>
        </pc:grpChg>
        <pc:grpChg chg="add mod">
          <ac:chgData name="Cristian Opariuc-Dan" userId="3a8daebeb875581d" providerId="LiveId" clId="{6C738F56-C1FD-46C8-8F2E-9D43A85A4302}" dt="2021-07-28T13:40:43.341" v="12967" actId="164"/>
          <ac:grpSpMkLst>
            <pc:docMk/>
            <pc:sldMk cId="3822793576" sldId="273"/>
            <ac:grpSpMk id="19" creationId="{258186C2-8356-4DA0-A083-8B2EA10EF8C8}"/>
          </ac:grpSpMkLst>
        </pc:grpChg>
        <pc:grpChg chg="add mod">
          <ac:chgData name="Cristian Opariuc-Dan" userId="3a8daebeb875581d" providerId="LiveId" clId="{6C738F56-C1FD-46C8-8F2E-9D43A85A4302}" dt="2021-07-28T13:42:14.475" v="13045" actId="164"/>
          <ac:grpSpMkLst>
            <pc:docMk/>
            <pc:sldMk cId="3822793576" sldId="273"/>
            <ac:grpSpMk id="23" creationId="{884BFAE6-F525-4BBC-96B3-20138DED255B}"/>
          </ac:grpSpMkLst>
        </pc:grpChg>
        <pc:grpChg chg="add mod">
          <ac:chgData name="Cristian Opariuc-Dan" userId="3a8daebeb875581d" providerId="LiveId" clId="{6C738F56-C1FD-46C8-8F2E-9D43A85A4302}" dt="2021-07-28T13:43:25.468" v="13054" actId="1076"/>
          <ac:grpSpMkLst>
            <pc:docMk/>
            <pc:sldMk cId="3822793576" sldId="273"/>
            <ac:grpSpMk id="26" creationId="{C55FA46D-A1E6-40A7-8630-0137C436B859}"/>
          </ac:grpSpMkLst>
        </pc:grpChg>
        <pc:grpChg chg="add mod">
          <ac:chgData name="Cristian Opariuc-Dan" userId="3a8daebeb875581d" providerId="LiveId" clId="{6C738F56-C1FD-46C8-8F2E-9D43A85A4302}" dt="2021-07-28T13:44:28.029" v="13075" actId="164"/>
          <ac:grpSpMkLst>
            <pc:docMk/>
            <pc:sldMk cId="3822793576" sldId="273"/>
            <ac:grpSpMk id="32" creationId="{B4ADF8F7-4C5C-4ED7-B01D-357D4AFBC4C8}"/>
          </ac:grpSpMkLst>
        </pc:grpChg>
        <pc:grpChg chg="add mod">
          <ac:chgData name="Cristian Opariuc-Dan" userId="3a8daebeb875581d" providerId="LiveId" clId="{6C738F56-C1FD-46C8-8F2E-9D43A85A4302}" dt="2021-07-28T13:46:09.815" v="13183" actId="164"/>
          <ac:grpSpMkLst>
            <pc:docMk/>
            <pc:sldMk cId="3822793576" sldId="273"/>
            <ac:grpSpMk id="36" creationId="{ABD6C109-D7FE-4C50-9361-6D22D22862F4}"/>
          </ac:grpSpMkLst>
        </pc:grpChg>
        <pc:picChg chg="add mod">
          <ac:chgData name="Cristian Opariuc-Dan" userId="3a8daebeb875581d" providerId="LiveId" clId="{6C738F56-C1FD-46C8-8F2E-9D43A85A4302}" dt="2021-07-28T13:37:38.117" v="12863" actId="1038"/>
          <ac:picMkLst>
            <pc:docMk/>
            <pc:sldMk cId="3822793576" sldId="273"/>
            <ac:picMk id="3" creationId="{CD0A8F10-D669-4E29-96A4-A24C8FB78FD6}"/>
          </ac:picMkLst>
        </pc:picChg>
        <pc:picChg chg="del">
          <ac:chgData name="Cristian Opariuc-Dan" userId="3a8daebeb875581d" providerId="LiveId" clId="{6C738F56-C1FD-46C8-8F2E-9D43A85A4302}" dt="2021-07-28T13:32:07.446" v="12827" actId="478"/>
          <ac:picMkLst>
            <pc:docMk/>
            <pc:sldMk cId="3822793576" sldId="273"/>
            <ac:picMk id="4" creationId="{F31A8F2D-2976-4725-A1C2-6068FB56F9CB}"/>
          </ac:picMkLst>
        </pc:picChg>
        <pc:picChg chg="add mod">
          <ac:chgData name="Cristian Opariuc-Dan" userId="3a8daebeb875581d" providerId="LiveId" clId="{6C738F56-C1FD-46C8-8F2E-9D43A85A4302}" dt="2021-07-28T13:40:43.341" v="12967" actId="164"/>
          <ac:picMkLst>
            <pc:docMk/>
            <pc:sldMk cId="3822793576" sldId="273"/>
            <ac:picMk id="6" creationId="{36B2C2B4-C3D3-4575-9538-B82D194F3500}"/>
          </ac:picMkLst>
        </pc:picChg>
        <pc:picChg chg="add del mod">
          <ac:chgData name="Cristian Opariuc-Dan" userId="3a8daebeb875581d" providerId="LiveId" clId="{6C738F56-C1FD-46C8-8F2E-9D43A85A4302}" dt="2021-07-28T13:36:02.865" v="12844" actId="478"/>
          <ac:picMkLst>
            <pc:docMk/>
            <pc:sldMk cId="3822793576" sldId="273"/>
            <ac:picMk id="14" creationId="{F07D675C-5E44-4F39-8173-FEE96E8A45BF}"/>
          </ac:picMkLst>
        </pc:picChg>
        <pc:picChg chg="add mod">
          <ac:chgData name="Cristian Opariuc-Dan" userId="3a8daebeb875581d" providerId="LiveId" clId="{6C738F56-C1FD-46C8-8F2E-9D43A85A4302}" dt="2021-07-28T13:42:14.475" v="13045" actId="164"/>
          <ac:picMkLst>
            <pc:docMk/>
            <pc:sldMk cId="3822793576" sldId="273"/>
            <ac:picMk id="21" creationId="{51C6E9AC-0BA2-41EC-ABEA-7A8886C5668F}"/>
          </ac:picMkLst>
        </pc:picChg>
        <pc:picChg chg="mod">
          <ac:chgData name="Cristian Opariuc-Dan" userId="3a8daebeb875581d" providerId="LiveId" clId="{6C738F56-C1FD-46C8-8F2E-9D43A85A4302}" dt="2021-07-28T13:43:19.237" v="13053"/>
          <ac:picMkLst>
            <pc:docMk/>
            <pc:sldMk cId="3822793576" sldId="273"/>
            <ac:picMk id="28" creationId="{E553D8EE-20F7-49FE-A205-44781803AB1D}"/>
          </ac:picMkLst>
        </pc:picChg>
        <pc:picChg chg="add mod">
          <ac:chgData name="Cristian Opariuc-Dan" userId="3a8daebeb875581d" providerId="LiveId" clId="{6C738F56-C1FD-46C8-8F2E-9D43A85A4302}" dt="2021-07-28T13:44:28.029" v="13075" actId="164"/>
          <ac:picMkLst>
            <pc:docMk/>
            <pc:sldMk cId="3822793576" sldId="273"/>
            <ac:picMk id="30" creationId="{51ECBC34-BD2F-4A8A-A613-BE9FEDEC610A}"/>
          </ac:picMkLst>
        </pc:picChg>
        <pc:picChg chg="add mod">
          <ac:chgData name="Cristian Opariuc-Dan" userId="3a8daebeb875581d" providerId="LiveId" clId="{6C738F56-C1FD-46C8-8F2E-9D43A85A4302}" dt="2021-07-28T13:46:09.815" v="13183" actId="164"/>
          <ac:picMkLst>
            <pc:docMk/>
            <pc:sldMk cId="3822793576" sldId="273"/>
            <ac:picMk id="34" creationId="{D46CC22E-4C83-4B1A-ABF1-ECBE30361BDB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3:51:54.891" v="13369" actId="20577"/>
        <pc:sldMkLst>
          <pc:docMk/>
          <pc:sldMk cId="1587038741" sldId="274"/>
        </pc:sldMkLst>
        <pc:spChg chg="del">
          <ac:chgData name="Cristian Opariuc-Dan" userId="3a8daebeb875581d" providerId="LiveId" clId="{6C738F56-C1FD-46C8-8F2E-9D43A85A4302}" dt="2021-07-28T13:47:05.907" v="13190" actId="478"/>
          <ac:spMkLst>
            <pc:docMk/>
            <pc:sldMk cId="1587038741" sldId="274"/>
            <ac:spMk id="17" creationId="{81803199-5A67-4200-BD87-63F2BF20B335}"/>
          </ac:spMkLst>
        </pc:spChg>
        <pc:spChg chg="del">
          <ac:chgData name="Cristian Opariuc-Dan" userId="3a8daebeb875581d" providerId="LiveId" clId="{6C738F56-C1FD-46C8-8F2E-9D43A85A4302}" dt="2021-07-28T13:47:04.131" v="13188" actId="478"/>
          <ac:spMkLst>
            <pc:docMk/>
            <pc:sldMk cId="1587038741" sldId="274"/>
            <ac:spMk id="24" creationId="{6BCB55BF-18BB-4BAD-8F57-D353EE338158}"/>
          </ac:spMkLst>
        </pc:spChg>
        <pc:spChg chg="add mod">
          <ac:chgData name="Cristian Opariuc-Dan" userId="3a8daebeb875581d" providerId="LiveId" clId="{6C738F56-C1FD-46C8-8F2E-9D43A85A4302}" dt="2021-07-28T13:47:33.507" v="13197" actId="14100"/>
          <ac:spMkLst>
            <pc:docMk/>
            <pc:sldMk cId="1587038741" sldId="274"/>
            <ac:spMk id="25" creationId="{42DC46D5-9519-4E4E-8A26-B5FBF6E7EB20}"/>
          </ac:spMkLst>
        </pc:spChg>
        <pc:spChg chg="mod">
          <ac:chgData name="Cristian Opariuc-Dan" userId="3a8daebeb875581d" providerId="LiveId" clId="{6C738F56-C1FD-46C8-8F2E-9D43A85A4302}" dt="2021-07-28T13:48:06.099" v="13201" actId="14100"/>
          <ac:spMkLst>
            <pc:docMk/>
            <pc:sldMk cId="1587038741" sldId="274"/>
            <ac:spMk id="33" creationId="{BECF29C2-9582-4963-BAB6-79C97830405B}"/>
          </ac:spMkLst>
        </pc:spChg>
        <pc:spChg chg="mod">
          <ac:chgData name="Cristian Opariuc-Dan" userId="3a8daebeb875581d" providerId="LiveId" clId="{6C738F56-C1FD-46C8-8F2E-9D43A85A4302}" dt="2021-07-28T13:48:49.912" v="13218" actId="14100"/>
          <ac:spMkLst>
            <pc:docMk/>
            <pc:sldMk cId="1587038741" sldId="274"/>
            <ac:spMk id="39" creationId="{D0882D80-BCA6-4FBC-98DD-C605E38FE2AE}"/>
          </ac:spMkLst>
        </pc:spChg>
        <pc:spChg chg="mod">
          <ac:chgData name="Cristian Opariuc-Dan" userId="3a8daebeb875581d" providerId="LiveId" clId="{6C738F56-C1FD-46C8-8F2E-9D43A85A4302}" dt="2021-07-28T13:49:07.417" v="13222" actId="14100"/>
          <ac:spMkLst>
            <pc:docMk/>
            <pc:sldMk cId="1587038741" sldId="274"/>
            <ac:spMk id="42" creationId="{F9B7CB6B-62F6-44F6-A3B6-BF1E284476B5}"/>
          </ac:spMkLst>
        </pc:spChg>
        <pc:spChg chg="mod">
          <ac:chgData name="Cristian Opariuc-Dan" userId="3a8daebeb875581d" providerId="LiveId" clId="{6C738F56-C1FD-46C8-8F2E-9D43A85A4302}" dt="2021-07-28T13:49:23.238" v="13224"/>
          <ac:spMkLst>
            <pc:docMk/>
            <pc:sldMk cId="1587038741" sldId="274"/>
            <ac:spMk id="45" creationId="{B0A3A9FF-5039-4073-B9D8-400C3DEE1606}"/>
          </ac:spMkLst>
        </pc:spChg>
        <pc:spChg chg="mod">
          <ac:chgData name="Cristian Opariuc-Dan" userId="3a8daebeb875581d" providerId="LiveId" clId="{6C738F56-C1FD-46C8-8F2E-9D43A85A4302}" dt="2021-07-28T13:49:40.838" v="13227"/>
          <ac:spMkLst>
            <pc:docMk/>
            <pc:sldMk cId="1587038741" sldId="274"/>
            <ac:spMk id="49" creationId="{28F0ACB0-9537-4770-A6AB-D9613E70F441}"/>
          </ac:spMkLst>
        </pc:spChg>
        <pc:spChg chg="add mod">
          <ac:chgData name="Cristian Opariuc-Dan" userId="3a8daebeb875581d" providerId="LiveId" clId="{6C738F56-C1FD-46C8-8F2E-9D43A85A4302}" dt="2021-07-28T13:50:39.964" v="13262" actId="14100"/>
          <ac:spMkLst>
            <pc:docMk/>
            <pc:sldMk cId="1587038741" sldId="274"/>
            <ac:spMk id="50" creationId="{2855F9F4-601E-4F28-9838-408DD6729C59}"/>
          </ac:spMkLst>
        </pc:spChg>
        <pc:spChg chg="add mod">
          <ac:chgData name="Cristian Opariuc-Dan" userId="3a8daebeb875581d" providerId="LiveId" clId="{6C738F56-C1FD-46C8-8F2E-9D43A85A4302}" dt="2021-07-28T13:51:05.220" v="13287" actId="14100"/>
          <ac:spMkLst>
            <pc:docMk/>
            <pc:sldMk cId="1587038741" sldId="274"/>
            <ac:spMk id="51" creationId="{12169969-2F6D-487F-B9FE-FC44F424831C}"/>
          </ac:spMkLst>
        </pc:spChg>
        <pc:spChg chg="add mod">
          <ac:chgData name="Cristian Opariuc-Dan" userId="3a8daebeb875581d" providerId="LiveId" clId="{6C738F56-C1FD-46C8-8F2E-9D43A85A4302}" dt="2021-07-28T13:51:29.085" v="13320" actId="14100"/>
          <ac:spMkLst>
            <pc:docMk/>
            <pc:sldMk cId="1587038741" sldId="274"/>
            <ac:spMk id="52" creationId="{3413FFF6-3A5D-469C-8B44-CB4CF75AFD1F}"/>
          </ac:spMkLst>
        </pc:spChg>
        <pc:spChg chg="add mod">
          <ac:chgData name="Cristian Opariuc-Dan" userId="3a8daebeb875581d" providerId="LiveId" clId="{6C738F56-C1FD-46C8-8F2E-9D43A85A4302}" dt="2021-07-28T13:51:54.891" v="13369" actId="20577"/>
          <ac:spMkLst>
            <pc:docMk/>
            <pc:sldMk cId="1587038741" sldId="274"/>
            <ac:spMk id="53" creationId="{1A56D472-0E28-485E-891B-1726DC4FADAF}"/>
          </ac:spMkLst>
        </pc:spChg>
        <pc:grpChg chg="del">
          <ac:chgData name="Cristian Opariuc-Dan" userId="3a8daebeb875581d" providerId="LiveId" clId="{6C738F56-C1FD-46C8-8F2E-9D43A85A4302}" dt="2021-07-28T13:47:07.768" v="13192" actId="478"/>
          <ac:grpSpMkLst>
            <pc:docMk/>
            <pc:sldMk cId="1587038741" sldId="274"/>
            <ac:grpSpMk id="19" creationId="{258186C2-8356-4DA0-A083-8B2EA10EF8C8}"/>
          </ac:grpSpMkLst>
        </pc:grpChg>
        <pc:grpChg chg="del">
          <ac:chgData name="Cristian Opariuc-Dan" userId="3a8daebeb875581d" providerId="LiveId" clId="{6C738F56-C1FD-46C8-8F2E-9D43A85A4302}" dt="2021-07-28T13:47:06.876" v="13191" actId="478"/>
          <ac:grpSpMkLst>
            <pc:docMk/>
            <pc:sldMk cId="1587038741" sldId="274"/>
            <ac:grpSpMk id="23" creationId="{884BFAE6-F525-4BBC-96B3-20138DED255B}"/>
          </ac:grpSpMkLst>
        </pc:grpChg>
        <pc:grpChg chg="del">
          <ac:chgData name="Cristian Opariuc-Dan" userId="3a8daebeb875581d" providerId="LiveId" clId="{6C738F56-C1FD-46C8-8F2E-9D43A85A4302}" dt="2021-07-28T13:47:04.949" v="13189" actId="478"/>
          <ac:grpSpMkLst>
            <pc:docMk/>
            <pc:sldMk cId="1587038741" sldId="274"/>
            <ac:grpSpMk id="26" creationId="{C55FA46D-A1E6-40A7-8630-0137C436B859}"/>
          </ac:grpSpMkLst>
        </pc:grpChg>
        <pc:grpChg chg="add mod">
          <ac:chgData name="Cristian Opariuc-Dan" userId="3a8daebeb875581d" providerId="LiveId" clId="{6C738F56-C1FD-46C8-8F2E-9D43A85A4302}" dt="2021-07-28T13:48:02.438" v="13200" actId="1076"/>
          <ac:grpSpMkLst>
            <pc:docMk/>
            <pc:sldMk cId="1587038741" sldId="274"/>
            <ac:grpSpMk id="29" creationId="{EFD20B7D-880E-450D-ABF2-453A5CA93928}"/>
          </ac:grpSpMkLst>
        </pc:grpChg>
        <pc:grpChg chg="del">
          <ac:chgData name="Cristian Opariuc-Dan" userId="3a8daebeb875581d" providerId="LiveId" clId="{6C738F56-C1FD-46C8-8F2E-9D43A85A4302}" dt="2021-07-28T13:47:03.086" v="13187" actId="478"/>
          <ac:grpSpMkLst>
            <pc:docMk/>
            <pc:sldMk cId="1587038741" sldId="274"/>
            <ac:grpSpMk id="32" creationId="{B4ADF8F7-4C5C-4ED7-B01D-357D4AFBC4C8}"/>
          </ac:grpSpMkLst>
        </pc:grpChg>
        <pc:grpChg chg="del">
          <ac:chgData name="Cristian Opariuc-Dan" userId="3a8daebeb875581d" providerId="LiveId" clId="{6C738F56-C1FD-46C8-8F2E-9D43A85A4302}" dt="2021-07-28T13:47:01.708" v="13186" actId="478"/>
          <ac:grpSpMkLst>
            <pc:docMk/>
            <pc:sldMk cId="1587038741" sldId="274"/>
            <ac:grpSpMk id="36" creationId="{ABD6C109-D7FE-4C50-9361-6D22D22862F4}"/>
          </ac:grpSpMkLst>
        </pc:grpChg>
        <pc:grpChg chg="add mod">
          <ac:chgData name="Cristian Opariuc-Dan" userId="3a8daebeb875581d" providerId="LiveId" clId="{6C738F56-C1FD-46C8-8F2E-9D43A85A4302}" dt="2021-07-28T13:48:44.431" v="13217" actId="1076"/>
          <ac:grpSpMkLst>
            <pc:docMk/>
            <pc:sldMk cId="1587038741" sldId="274"/>
            <ac:grpSpMk id="38" creationId="{AD962950-18E5-4F10-9E4E-FB30F08E9483}"/>
          </ac:grpSpMkLst>
        </pc:grpChg>
        <pc:grpChg chg="add mod">
          <ac:chgData name="Cristian Opariuc-Dan" userId="3a8daebeb875581d" providerId="LiveId" clId="{6C738F56-C1FD-46C8-8F2E-9D43A85A4302}" dt="2021-07-28T13:49:02.607" v="13221" actId="1076"/>
          <ac:grpSpMkLst>
            <pc:docMk/>
            <pc:sldMk cId="1587038741" sldId="274"/>
            <ac:grpSpMk id="41" creationId="{5585F4AD-6459-4BAA-A4A0-E419523B766F}"/>
          </ac:grpSpMkLst>
        </pc:grpChg>
        <pc:grpChg chg="add mod">
          <ac:chgData name="Cristian Opariuc-Dan" userId="3a8daebeb875581d" providerId="LiveId" clId="{6C738F56-C1FD-46C8-8F2E-9D43A85A4302}" dt="2021-07-28T13:49:26.661" v="13225" actId="1076"/>
          <ac:grpSpMkLst>
            <pc:docMk/>
            <pc:sldMk cId="1587038741" sldId="274"/>
            <ac:grpSpMk id="44" creationId="{1CB7B302-1350-41C7-85DF-E20A721EDD0E}"/>
          </ac:grpSpMkLst>
        </pc:grpChg>
        <pc:grpChg chg="add mod">
          <ac:chgData name="Cristian Opariuc-Dan" userId="3a8daebeb875581d" providerId="LiveId" clId="{6C738F56-C1FD-46C8-8F2E-9D43A85A4302}" dt="2021-07-28T13:49:49.677" v="13228" actId="1076"/>
          <ac:grpSpMkLst>
            <pc:docMk/>
            <pc:sldMk cId="1587038741" sldId="274"/>
            <ac:grpSpMk id="47" creationId="{174E8C94-FE27-46EB-8C98-4F113044D8D6}"/>
          </ac:grpSpMkLst>
        </pc:grpChg>
        <pc:picChg chg="mod">
          <ac:chgData name="Cristian Opariuc-Dan" userId="3a8daebeb875581d" providerId="LiveId" clId="{6C738F56-C1FD-46C8-8F2E-9D43A85A4302}" dt="2021-07-28T13:47:55.073" v="13199"/>
          <ac:picMkLst>
            <pc:docMk/>
            <pc:sldMk cId="1587038741" sldId="274"/>
            <ac:picMk id="37" creationId="{43AB6589-4DFD-4139-A4D2-886F5C1B9A4B}"/>
          </ac:picMkLst>
        </pc:picChg>
        <pc:picChg chg="mod">
          <ac:chgData name="Cristian Opariuc-Dan" userId="3a8daebeb875581d" providerId="LiveId" clId="{6C738F56-C1FD-46C8-8F2E-9D43A85A4302}" dt="2021-07-28T13:48:27.162" v="13205" actId="1076"/>
          <ac:picMkLst>
            <pc:docMk/>
            <pc:sldMk cId="1587038741" sldId="274"/>
            <ac:picMk id="40" creationId="{3C7502A6-AA49-479E-A382-BE55FE9009BB}"/>
          </ac:picMkLst>
        </pc:picChg>
        <pc:picChg chg="mod">
          <ac:chgData name="Cristian Opariuc-Dan" userId="3a8daebeb875581d" providerId="LiveId" clId="{6C738F56-C1FD-46C8-8F2E-9D43A85A4302}" dt="2021-07-28T13:48:59.316" v="13220"/>
          <ac:picMkLst>
            <pc:docMk/>
            <pc:sldMk cId="1587038741" sldId="274"/>
            <ac:picMk id="43" creationId="{7BD5F884-BECC-4445-BE86-8BBE202723FF}"/>
          </ac:picMkLst>
        </pc:picChg>
        <pc:picChg chg="mod">
          <ac:chgData name="Cristian Opariuc-Dan" userId="3a8daebeb875581d" providerId="LiveId" clId="{6C738F56-C1FD-46C8-8F2E-9D43A85A4302}" dt="2021-07-28T13:49:23.238" v="13224"/>
          <ac:picMkLst>
            <pc:docMk/>
            <pc:sldMk cId="1587038741" sldId="274"/>
            <ac:picMk id="46" creationId="{0D2FB0C2-F8FD-4332-BD78-83740F5832FC}"/>
          </ac:picMkLst>
        </pc:picChg>
        <pc:picChg chg="mod">
          <ac:chgData name="Cristian Opariuc-Dan" userId="3a8daebeb875581d" providerId="LiveId" clId="{6C738F56-C1FD-46C8-8F2E-9D43A85A4302}" dt="2021-07-28T13:49:40.838" v="13227"/>
          <ac:picMkLst>
            <pc:docMk/>
            <pc:sldMk cId="1587038741" sldId="274"/>
            <ac:picMk id="48" creationId="{7F78F8D1-CF43-4FFB-86FC-E25BA770B060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4:02:04.677" v="13689" actId="14100"/>
        <pc:sldMkLst>
          <pc:docMk/>
          <pc:sldMk cId="3936174553" sldId="275"/>
        </pc:sldMkLst>
        <pc:spChg chg="mod">
          <ac:chgData name="Cristian Opariuc-Dan" userId="3a8daebeb875581d" providerId="LiveId" clId="{6C738F56-C1FD-46C8-8F2E-9D43A85A4302}" dt="2021-07-28T13:53:52.582" v="13399" actId="20577"/>
          <ac:spMkLst>
            <pc:docMk/>
            <pc:sldMk cId="3936174553" sldId="275"/>
            <ac:spMk id="13" creationId="{00000000-0000-0000-0000-000000000000}"/>
          </ac:spMkLst>
        </pc:spChg>
        <pc:spChg chg="del">
          <ac:chgData name="Cristian Opariuc-Dan" userId="3a8daebeb875581d" providerId="LiveId" clId="{6C738F56-C1FD-46C8-8F2E-9D43A85A4302}" dt="2021-07-28T13:53:41.026" v="13379" actId="478"/>
          <ac:spMkLst>
            <pc:docMk/>
            <pc:sldMk cId="3936174553" sldId="275"/>
            <ac:spMk id="25" creationId="{42DC46D5-9519-4E4E-8A26-B5FBF6E7EB20}"/>
          </ac:spMkLst>
        </pc:spChg>
        <pc:spChg chg="add mod">
          <ac:chgData name="Cristian Opariuc-Dan" userId="3a8daebeb875581d" providerId="LiveId" clId="{6C738F56-C1FD-46C8-8F2E-9D43A85A4302}" dt="2021-07-28T13:56:33.377" v="13445" actId="14100"/>
          <ac:spMkLst>
            <pc:docMk/>
            <pc:sldMk cId="3936174553" sldId="275"/>
            <ac:spMk id="26" creationId="{D040C872-DC97-4F30-872E-46A67ABC3F7F}"/>
          </ac:spMkLst>
        </pc:spChg>
        <pc:spChg chg="add mod">
          <ac:chgData name="Cristian Opariuc-Dan" userId="3a8daebeb875581d" providerId="LiveId" clId="{6C738F56-C1FD-46C8-8F2E-9D43A85A4302}" dt="2021-07-28T13:57:59.968" v="13514" actId="14100"/>
          <ac:spMkLst>
            <pc:docMk/>
            <pc:sldMk cId="3936174553" sldId="275"/>
            <ac:spMk id="27" creationId="{FFD39FBF-7E48-4D64-8E4C-4B9D173F407B}"/>
          </ac:spMkLst>
        </pc:spChg>
        <pc:spChg chg="add mod">
          <ac:chgData name="Cristian Opariuc-Dan" userId="3a8daebeb875581d" providerId="LiveId" clId="{6C738F56-C1FD-46C8-8F2E-9D43A85A4302}" dt="2021-07-28T13:58:42.280" v="13566" actId="20577"/>
          <ac:spMkLst>
            <pc:docMk/>
            <pc:sldMk cId="3936174553" sldId="275"/>
            <ac:spMk id="30" creationId="{8A624558-DA7A-42A2-BCD4-8B36CC1E625B}"/>
          </ac:spMkLst>
        </pc:spChg>
        <pc:spChg chg="add mod">
          <ac:chgData name="Cristian Opariuc-Dan" userId="3a8daebeb875581d" providerId="LiveId" clId="{6C738F56-C1FD-46C8-8F2E-9D43A85A4302}" dt="2021-07-28T14:02:04.677" v="13689" actId="14100"/>
          <ac:spMkLst>
            <pc:docMk/>
            <pc:sldMk cId="3936174553" sldId="275"/>
            <ac:spMk id="32" creationId="{951FF0B9-112A-4D2C-A549-C9B53DF84468}"/>
          </ac:spMkLst>
        </pc:spChg>
        <pc:spChg chg="add mod">
          <ac:chgData name="Cristian Opariuc-Dan" userId="3a8daebeb875581d" providerId="LiveId" clId="{6C738F56-C1FD-46C8-8F2E-9D43A85A4302}" dt="2021-07-28T14:02:00.020" v="13687" actId="14100"/>
          <ac:spMkLst>
            <pc:docMk/>
            <pc:sldMk cId="3936174553" sldId="275"/>
            <ac:spMk id="34" creationId="{F18CA928-631E-4F98-BBC7-8BBA2248FD0F}"/>
          </ac:spMkLst>
        </pc:spChg>
        <pc:spChg chg="del">
          <ac:chgData name="Cristian Opariuc-Dan" userId="3a8daebeb875581d" providerId="LiveId" clId="{6C738F56-C1FD-46C8-8F2E-9D43A85A4302}" dt="2021-07-28T13:53:33.268" v="13371" actId="478"/>
          <ac:spMkLst>
            <pc:docMk/>
            <pc:sldMk cId="3936174553" sldId="275"/>
            <ac:spMk id="50" creationId="{2855F9F4-601E-4F28-9838-408DD6729C59}"/>
          </ac:spMkLst>
        </pc:spChg>
        <pc:spChg chg="del">
          <ac:chgData name="Cristian Opariuc-Dan" userId="3a8daebeb875581d" providerId="LiveId" clId="{6C738F56-C1FD-46C8-8F2E-9D43A85A4302}" dt="2021-07-28T13:53:34.072" v="13372" actId="478"/>
          <ac:spMkLst>
            <pc:docMk/>
            <pc:sldMk cId="3936174553" sldId="275"/>
            <ac:spMk id="51" creationId="{12169969-2F6D-487F-B9FE-FC44F424831C}"/>
          </ac:spMkLst>
        </pc:spChg>
        <pc:spChg chg="del">
          <ac:chgData name="Cristian Opariuc-Dan" userId="3a8daebeb875581d" providerId="LiveId" clId="{6C738F56-C1FD-46C8-8F2E-9D43A85A4302}" dt="2021-07-28T13:53:37.084" v="13375" actId="478"/>
          <ac:spMkLst>
            <pc:docMk/>
            <pc:sldMk cId="3936174553" sldId="275"/>
            <ac:spMk id="52" creationId="{3413FFF6-3A5D-469C-8B44-CB4CF75AFD1F}"/>
          </ac:spMkLst>
        </pc:spChg>
        <pc:spChg chg="del">
          <ac:chgData name="Cristian Opariuc-Dan" userId="3a8daebeb875581d" providerId="LiveId" clId="{6C738F56-C1FD-46C8-8F2E-9D43A85A4302}" dt="2021-07-28T13:53:37.701" v="13376" actId="478"/>
          <ac:spMkLst>
            <pc:docMk/>
            <pc:sldMk cId="3936174553" sldId="275"/>
            <ac:spMk id="53" creationId="{1A56D472-0E28-485E-891B-1726DC4FADAF}"/>
          </ac:spMkLst>
        </pc:spChg>
        <pc:grpChg chg="add mod">
          <ac:chgData name="Cristian Opariuc-Dan" userId="3a8daebeb875581d" providerId="LiveId" clId="{6C738F56-C1FD-46C8-8F2E-9D43A85A4302}" dt="2021-07-28T13:58:16.138" v="13517" actId="164"/>
          <ac:grpSpMkLst>
            <pc:docMk/>
            <pc:sldMk cId="3936174553" sldId="275"/>
            <ac:grpSpMk id="7" creationId="{B780C556-BFB6-4DBF-B9C2-044AF772ACB3}"/>
          </ac:grpSpMkLst>
        </pc:grpChg>
        <pc:grpChg chg="del">
          <ac:chgData name="Cristian Opariuc-Dan" userId="3a8daebeb875581d" providerId="LiveId" clId="{6C738F56-C1FD-46C8-8F2E-9D43A85A4302}" dt="2021-07-28T13:53:42.917" v="13381" actId="478"/>
          <ac:grpSpMkLst>
            <pc:docMk/>
            <pc:sldMk cId="3936174553" sldId="275"/>
            <ac:grpSpMk id="29" creationId="{EFD20B7D-880E-450D-ABF2-453A5CA93928}"/>
          </ac:grpSpMkLst>
        </pc:grpChg>
        <pc:grpChg chg="del">
          <ac:chgData name="Cristian Opariuc-Dan" userId="3a8daebeb875581d" providerId="LiveId" clId="{6C738F56-C1FD-46C8-8F2E-9D43A85A4302}" dt="2021-07-28T13:53:42.142" v="13380" actId="478"/>
          <ac:grpSpMkLst>
            <pc:docMk/>
            <pc:sldMk cId="3936174553" sldId="275"/>
            <ac:grpSpMk id="38" creationId="{AD962950-18E5-4F10-9E4E-FB30F08E9483}"/>
          </ac:grpSpMkLst>
        </pc:grpChg>
        <pc:grpChg chg="del">
          <ac:chgData name="Cristian Opariuc-Dan" userId="3a8daebeb875581d" providerId="LiveId" clId="{6C738F56-C1FD-46C8-8F2E-9D43A85A4302}" dt="2021-07-28T13:53:39.285" v="13378" actId="478"/>
          <ac:grpSpMkLst>
            <pc:docMk/>
            <pc:sldMk cId="3936174553" sldId="275"/>
            <ac:grpSpMk id="41" creationId="{5585F4AD-6459-4BAA-A4A0-E419523B766F}"/>
          </ac:grpSpMkLst>
        </pc:grpChg>
        <pc:grpChg chg="del">
          <ac:chgData name="Cristian Opariuc-Dan" userId="3a8daebeb875581d" providerId="LiveId" clId="{6C738F56-C1FD-46C8-8F2E-9D43A85A4302}" dt="2021-07-28T13:53:38.364" v="13377" actId="478"/>
          <ac:grpSpMkLst>
            <pc:docMk/>
            <pc:sldMk cId="3936174553" sldId="275"/>
            <ac:grpSpMk id="44" creationId="{1CB7B302-1350-41C7-85DF-E20A721EDD0E}"/>
          </ac:grpSpMkLst>
        </pc:grpChg>
        <pc:grpChg chg="del">
          <ac:chgData name="Cristian Opariuc-Dan" userId="3a8daebeb875581d" providerId="LiveId" clId="{6C738F56-C1FD-46C8-8F2E-9D43A85A4302}" dt="2021-07-28T13:53:34.862" v="13373" actId="478"/>
          <ac:grpSpMkLst>
            <pc:docMk/>
            <pc:sldMk cId="3936174553" sldId="275"/>
            <ac:grpSpMk id="47" creationId="{174E8C94-FE27-46EB-8C98-4F113044D8D6}"/>
          </ac:grpSpMkLst>
        </pc:grpChg>
        <pc:picChg chg="del">
          <ac:chgData name="Cristian Opariuc-Dan" userId="3a8daebeb875581d" providerId="LiveId" clId="{6C738F56-C1FD-46C8-8F2E-9D43A85A4302}" dt="2021-07-28T13:53:36.033" v="13374" actId="478"/>
          <ac:picMkLst>
            <pc:docMk/>
            <pc:sldMk cId="3936174553" sldId="275"/>
            <ac:picMk id="3" creationId="{CD0A8F10-D669-4E29-96A4-A24C8FB78FD6}"/>
          </ac:picMkLst>
        </pc:picChg>
        <pc:picChg chg="add mod">
          <ac:chgData name="Cristian Opariuc-Dan" userId="3a8daebeb875581d" providerId="LiveId" clId="{6C738F56-C1FD-46C8-8F2E-9D43A85A4302}" dt="2021-07-28T13:55:20.748" v="13415" actId="1035"/>
          <ac:picMkLst>
            <pc:docMk/>
            <pc:sldMk cId="3936174553" sldId="275"/>
            <ac:picMk id="4" creationId="{177ADEA1-65DA-413E-8510-C4EFB3AEF53D}"/>
          </ac:picMkLst>
        </pc:picChg>
        <pc:picChg chg="add mod">
          <ac:chgData name="Cristian Opariuc-Dan" userId="3a8daebeb875581d" providerId="LiveId" clId="{6C738F56-C1FD-46C8-8F2E-9D43A85A4302}" dt="2021-07-28T13:58:16.138" v="13517" actId="164"/>
          <ac:picMkLst>
            <pc:docMk/>
            <pc:sldMk cId="3936174553" sldId="275"/>
            <ac:picMk id="6" creationId="{DBF04245-7BB2-40EC-883B-E78FB2CBA008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4:11:45.638" v="13974" actId="1036"/>
        <pc:sldMkLst>
          <pc:docMk/>
          <pc:sldMk cId="1545478918" sldId="276"/>
        </pc:sldMkLst>
        <pc:spChg chg="mod">
          <ac:chgData name="Cristian Opariuc-Dan" userId="3a8daebeb875581d" providerId="LiveId" clId="{6C738F56-C1FD-46C8-8F2E-9D43A85A4302}" dt="2021-07-28T14:04:42.491" v="13749" actId="20577"/>
          <ac:spMkLst>
            <pc:docMk/>
            <pc:sldMk cId="1545478918" sldId="276"/>
            <ac:spMk id="13" creationId="{00000000-0000-0000-0000-000000000000}"/>
          </ac:spMkLst>
        </pc:spChg>
        <pc:spChg chg="add mod">
          <ac:chgData name="Cristian Opariuc-Dan" userId="3a8daebeb875581d" providerId="LiveId" clId="{6C738F56-C1FD-46C8-8F2E-9D43A85A4302}" dt="2021-07-28T14:04:49.138" v="13756" actId="20577"/>
          <ac:spMkLst>
            <pc:docMk/>
            <pc:sldMk cId="1545478918" sldId="276"/>
            <ac:spMk id="14" creationId="{369C0D3A-3C57-4AF5-B580-3CAF6B130BE8}"/>
          </ac:spMkLst>
        </pc:spChg>
        <pc:spChg chg="add mod">
          <ac:chgData name="Cristian Opariuc-Dan" userId="3a8daebeb875581d" providerId="LiveId" clId="{6C738F56-C1FD-46C8-8F2E-9D43A85A4302}" dt="2021-07-28T14:05:17.601" v="13793" actId="14100"/>
          <ac:spMkLst>
            <pc:docMk/>
            <pc:sldMk cId="1545478918" sldId="276"/>
            <ac:spMk id="15" creationId="{0558C073-19AD-412C-A6B2-7F59F1FE2625}"/>
          </ac:spMkLst>
        </pc:spChg>
        <pc:spChg chg="add mod">
          <ac:chgData name="Cristian Opariuc-Dan" userId="3a8daebeb875581d" providerId="LiveId" clId="{6C738F56-C1FD-46C8-8F2E-9D43A85A4302}" dt="2021-07-28T14:06:22.988" v="13817" actId="164"/>
          <ac:spMkLst>
            <pc:docMk/>
            <pc:sldMk cId="1545478918" sldId="276"/>
            <ac:spMk id="17" creationId="{0F73DC4C-CC47-4645-A9FA-BB5EF43B14F7}"/>
          </ac:spMkLst>
        </pc:spChg>
        <pc:spChg chg="add mod">
          <ac:chgData name="Cristian Opariuc-Dan" userId="3a8daebeb875581d" providerId="LiveId" clId="{6C738F56-C1FD-46C8-8F2E-9D43A85A4302}" dt="2021-07-28T14:08:03.859" v="13893" actId="164"/>
          <ac:spMkLst>
            <pc:docMk/>
            <pc:sldMk cId="1545478918" sldId="276"/>
            <ac:spMk id="21" creationId="{7D04923F-32EF-4EDB-BEEC-D895C95FD827}"/>
          </ac:spMkLst>
        </pc:spChg>
        <pc:spChg chg="add mod">
          <ac:chgData name="Cristian Opariuc-Dan" userId="3a8daebeb875581d" providerId="LiveId" clId="{6C738F56-C1FD-46C8-8F2E-9D43A85A4302}" dt="2021-07-28T14:09:31.692" v="13923" actId="20577"/>
          <ac:spMkLst>
            <pc:docMk/>
            <pc:sldMk cId="1545478918" sldId="276"/>
            <ac:spMk id="25" creationId="{3E0A35AC-6A1C-4A4D-B7F2-29CB5B3929BE}"/>
          </ac:spMkLst>
        </pc:spChg>
        <pc:spChg chg="del mod">
          <ac:chgData name="Cristian Opariuc-Dan" userId="3a8daebeb875581d" providerId="LiveId" clId="{6C738F56-C1FD-46C8-8F2E-9D43A85A4302}" dt="2021-07-28T14:02:29.824" v="13695" actId="478"/>
          <ac:spMkLst>
            <pc:docMk/>
            <pc:sldMk cId="1545478918" sldId="276"/>
            <ac:spMk id="26" creationId="{D040C872-DC97-4F30-872E-46A67ABC3F7F}"/>
          </ac:spMkLst>
        </pc:spChg>
        <pc:spChg chg="del">
          <ac:chgData name="Cristian Opariuc-Dan" userId="3a8daebeb875581d" providerId="LiveId" clId="{6C738F56-C1FD-46C8-8F2E-9D43A85A4302}" dt="2021-07-28T14:02:31.984" v="13696" actId="478"/>
          <ac:spMkLst>
            <pc:docMk/>
            <pc:sldMk cId="1545478918" sldId="276"/>
            <ac:spMk id="27" creationId="{FFD39FBF-7E48-4D64-8E4C-4B9D173F407B}"/>
          </ac:spMkLst>
        </pc:spChg>
        <pc:spChg chg="add mod">
          <ac:chgData name="Cristian Opariuc-Dan" userId="3a8daebeb875581d" providerId="LiveId" clId="{6C738F56-C1FD-46C8-8F2E-9D43A85A4302}" dt="2021-07-28T14:11:45.638" v="13974" actId="1036"/>
          <ac:spMkLst>
            <pc:docMk/>
            <pc:sldMk cId="1545478918" sldId="276"/>
            <ac:spMk id="28" creationId="{3BB521DE-969A-4E8C-98CD-C5BEDECC0339}"/>
          </ac:spMkLst>
        </pc:spChg>
        <pc:spChg chg="add mod">
          <ac:chgData name="Cristian Opariuc-Dan" userId="3a8daebeb875581d" providerId="LiveId" clId="{6C738F56-C1FD-46C8-8F2E-9D43A85A4302}" dt="2021-07-28T14:10:44.648" v="13968" actId="1076"/>
          <ac:spMkLst>
            <pc:docMk/>
            <pc:sldMk cId="1545478918" sldId="276"/>
            <ac:spMk id="29" creationId="{313A9E4A-0544-4C8A-A564-8C6775C34816}"/>
          </ac:spMkLst>
        </pc:spChg>
        <pc:spChg chg="del">
          <ac:chgData name="Cristian Opariuc-Dan" userId="3a8daebeb875581d" providerId="LiveId" clId="{6C738F56-C1FD-46C8-8F2E-9D43A85A4302}" dt="2021-07-28T14:02:34.086" v="13697" actId="478"/>
          <ac:spMkLst>
            <pc:docMk/>
            <pc:sldMk cId="1545478918" sldId="276"/>
            <ac:spMk id="32" creationId="{951FF0B9-112A-4D2C-A549-C9B53DF84468}"/>
          </ac:spMkLst>
        </pc:spChg>
        <pc:spChg chg="del">
          <ac:chgData name="Cristian Opariuc-Dan" userId="3a8daebeb875581d" providerId="LiveId" clId="{6C738F56-C1FD-46C8-8F2E-9D43A85A4302}" dt="2021-07-28T14:02:36.037" v="13698" actId="478"/>
          <ac:spMkLst>
            <pc:docMk/>
            <pc:sldMk cId="1545478918" sldId="276"/>
            <ac:spMk id="34" creationId="{F18CA928-631E-4F98-BBC7-8BBA2248FD0F}"/>
          </ac:spMkLst>
        </pc:spChg>
        <pc:grpChg chg="del">
          <ac:chgData name="Cristian Opariuc-Dan" userId="3a8daebeb875581d" providerId="LiveId" clId="{6C738F56-C1FD-46C8-8F2E-9D43A85A4302}" dt="2021-07-28T14:02:20.520" v="13691" actId="478"/>
          <ac:grpSpMkLst>
            <pc:docMk/>
            <pc:sldMk cId="1545478918" sldId="276"/>
            <ac:grpSpMk id="7" creationId="{B780C556-BFB6-4DBF-B9C2-044AF772ACB3}"/>
          </ac:grpSpMkLst>
        </pc:grpChg>
        <pc:grpChg chg="add mod">
          <ac:chgData name="Cristian Opariuc-Dan" userId="3a8daebeb875581d" providerId="LiveId" clId="{6C738F56-C1FD-46C8-8F2E-9D43A85A4302}" dt="2021-07-28T14:06:22.988" v="13817" actId="164"/>
          <ac:grpSpMkLst>
            <pc:docMk/>
            <pc:sldMk cId="1545478918" sldId="276"/>
            <ac:grpSpMk id="9" creationId="{A1111239-7C20-44FE-B975-7937ECA4C524}"/>
          </ac:grpSpMkLst>
        </pc:grpChg>
        <pc:grpChg chg="add mod">
          <ac:chgData name="Cristian Opariuc-Dan" userId="3a8daebeb875581d" providerId="LiveId" clId="{6C738F56-C1FD-46C8-8F2E-9D43A85A4302}" dt="2021-07-28T14:08:03.859" v="13893" actId="164"/>
          <ac:grpSpMkLst>
            <pc:docMk/>
            <pc:sldMk cId="1545478918" sldId="276"/>
            <ac:grpSpMk id="12" creationId="{E93F34F6-B7D5-4E92-980F-6B8E6487731D}"/>
          </ac:grpSpMkLst>
        </pc:grpChg>
        <pc:grpChg chg="add mod">
          <ac:chgData name="Cristian Opariuc-Dan" userId="3a8daebeb875581d" providerId="LiveId" clId="{6C738F56-C1FD-46C8-8F2E-9D43A85A4302}" dt="2021-07-28T14:09:20.211" v="13902" actId="164"/>
          <ac:grpSpMkLst>
            <pc:docMk/>
            <pc:sldMk cId="1545478918" sldId="276"/>
            <ac:grpSpMk id="19" creationId="{624F5A84-0661-4F43-8DA3-B223461B0E9A}"/>
          </ac:grpSpMkLst>
        </pc:grpChg>
        <pc:picChg chg="add mod">
          <ac:chgData name="Cristian Opariuc-Dan" userId="3a8daebeb875581d" providerId="LiveId" clId="{6C738F56-C1FD-46C8-8F2E-9D43A85A4302}" dt="2021-07-28T14:04:08.933" v="13741" actId="1035"/>
          <ac:picMkLst>
            <pc:docMk/>
            <pc:sldMk cId="1545478918" sldId="276"/>
            <ac:picMk id="3" creationId="{6F322055-1054-486D-8992-E2A9AA95D6D1}"/>
          </ac:picMkLst>
        </pc:picChg>
        <pc:picChg chg="del">
          <ac:chgData name="Cristian Opariuc-Dan" userId="3a8daebeb875581d" providerId="LiveId" clId="{6C738F56-C1FD-46C8-8F2E-9D43A85A4302}" dt="2021-07-28T14:02:23.261" v="13692" actId="478"/>
          <ac:picMkLst>
            <pc:docMk/>
            <pc:sldMk cId="1545478918" sldId="276"/>
            <ac:picMk id="4" creationId="{177ADEA1-65DA-413E-8510-C4EFB3AEF53D}"/>
          </ac:picMkLst>
        </pc:picChg>
        <pc:picChg chg="add mod">
          <ac:chgData name="Cristian Opariuc-Dan" userId="3a8daebeb875581d" providerId="LiveId" clId="{6C738F56-C1FD-46C8-8F2E-9D43A85A4302}" dt="2021-07-28T14:06:22.988" v="13817" actId="164"/>
          <ac:picMkLst>
            <pc:docMk/>
            <pc:sldMk cId="1545478918" sldId="276"/>
            <ac:picMk id="8" creationId="{556798DF-C23A-4E42-A762-D7A4B8D2A0A8}"/>
          </ac:picMkLst>
        </pc:picChg>
        <pc:picChg chg="add mod">
          <ac:chgData name="Cristian Opariuc-Dan" userId="3a8daebeb875581d" providerId="LiveId" clId="{6C738F56-C1FD-46C8-8F2E-9D43A85A4302}" dt="2021-07-28T14:08:03.859" v="13893" actId="164"/>
          <ac:picMkLst>
            <pc:docMk/>
            <pc:sldMk cId="1545478918" sldId="276"/>
            <ac:picMk id="11" creationId="{A77A5FB5-F18F-4A0F-8CAF-FBE9FAB53A61}"/>
          </ac:picMkLst>
        </pc:picChg>
        <pc:picChg chg="add mod">
          <ac:chgData name="Cristian Opariuc-Dan" userId="3a8daebeb875581d" providerId="LiveId" clId="{6C738F56-C1FD-46C8-8F2E-9D43A85A4302}" dt="2021-07-28T14:09:20.211" v="13902" actId="164"/>
          <ac:picMkLst>
            <pc:docMk/>
            <pc:sldMk cId="1545478918" sldId="276"/>
            <ac:picMk id="18" creationId="{103A1518-51B5-4EA8-8788-0054C5667E47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5:59:54.813" v="15187"/>
        <pc:sldMkLst>
          <pc:docMk/>
          <pc:sldMk cId="1734669419" sldId="277"/>
        </pc:sldMkLst>
        <pc:spChg chg="mod">
          <ac:chgData name="Cristian Opariuc-Dan" userId="3a8daebeb875581d" providerId="LiveId" clId="{6C738F56-C1FD-46C8-8F2E-9D43A85A4302}" dt="2021-07-28T14:40:32.174" v="14252" actId="20577"/>
          <ac:spMkLst>
            <pc:docMk/>
            <pc:sldMk cId="1734669419" sldId="277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5:58:44.657" v="15179"/>
          <ac:spMkLst>
            <pc:docMk/>
            <pc:sldMk cId="1734669419" sldId="277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5:55:53.919" v="15059" actId="1038"/>
          <ac:picMkLst>
            <pc:docMk/>
            <pc:sldMk cId="1734669419" sldId="277"/>
            <ac:picMk id="3" creationId="{9DD19711-49E3-4464-AF8F-DDC5FFC76B01}"/>
          </ac:picMkLst>
        </pc:picChg>
        <pc:picChg chg="del">
          <ac:chgData name="Cristian Opariuc-Dan" userId="3a8daebeb875581d" providerId="LiveId" clId="{6C738F56-C1FD-46C8-8F2E-9D43A85A4302}" dt="2021-07-28T14:40:34.983" v="14253" actId="478"/>
          <ac:picMkLst>
            <pc:docMk/>
            <pc:sldMk cId="1734669419" sldId="277"/>
            <ac:picMk id="5" creationId="{FB2ADBFE-222D-4F36-B4C1-59A6A37731AD}"/>
          </ac:picMkLst>
        </pc:picChg>
        <pc:picChg chg="add mod">
          <ac:chgData name="Cristian Opariuc-Dan" userId="3a8daebeb875581d" providerId="LiveId" clId="{6C738F56-C1FD-46C8-8F2E-9D43A85A4302}" dt="2021-07-28T14:50:31.976" v="14553" actId="14100"/>
          <ac:picMkLst>
            <pc:docMk/>
            <pc:sldMk cId="1734669419" sldId="277"/>
            <ac:picMk id="6" creationId="{3E465F57-C2FA-4E60-9577-5496F93DBF67}"/>
          </ac:picMkLst>
        </pc:picChg>
        <pc:picChg chg="add mod">
          <ac:chgData name="Cristian Opariuc-Dan" userId="3a8daebeb875581d" providerId="LiveId" clId="{6C738F56-C1FD-46C8-8F2E-9D43A85A4302}" dt="2021-07-28T15:55:49.203" v="15051" actId="1035"/>
          <ac:picMkLst>
            <pc:docMk/>
            <pc:sldMk cId="1734669419" sldId="277"/>
            <ac:picMk id="8" creationId="{8330EEB3-1D9A-4822-9AFD-820DA655532C}"/>
          </ac:picMkLst>
        </pc:picChg>
        <pc:picChg chg="mod">
          <ac:chgData name="Cristian Opariuc-Dan" userId="3a8daebeb875581d" providerId="LiveId" clId="{6C738F56-C1FD-46C8-8F2E-9D43A85A4302}" dt="2021-07-28T14:48:31.168" v="14432" actId="1076"/>
          <ac:picMkLst>
            <pc:docMk/>
            <pc:sldMk cId="1734669419" sldId="277"/>
            <ac:picMk id="2050" creationId="{1FEC6E48-FC22-4163-BA95-27364B5C06C6}"/>
          </ac:picMkLst>
        </pc:picChg>
      </pc:sldChg>
      <pc:sldChg chg="addSp modSp add mod modAnim">
        <pc:chgData name="Cristian Opariuc-Dan" userId="3a8daebeb875581d" providerId="LiveId" clId="{6C738F56-C1FD-46C8-8F2E-9D43A85A4302}" dt="2021-07-28T16:34:35.521" v="17252"/>
        <pc:sldMkLst>
          <pc:docMk/>
          <pc:sldMk cId="461565283" sldId="278"/>
        </pc:sldMkLst>
        <pc:spChg chg="mod">
          <ac:chgData name="Cristian Opariuc-Dan" userId="3a8daebeb875581d" providerId="LiveId" clId="{6C738F56-C1FD-46C8-8F2E-9D43A85A4302}" dt="2021-07-28T16:15:24.846" v="15751" actId="6549"/>
          <ac:spMkLst>
            <pc:docMk/>
            <pc:sldMk cId="461565283" sldId="278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6:33:39.173" v="17245" actId="20577"/>
          <ac:spMkLst>
            <pc:docMk/>
            <pc:sldMk cId="461565283" sldId="278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6:16:25.978" v="15763" actId="1035"/>
          <ac:picMkLst>
            <pc:docMk/>
            <pc:sldMk cId="461565283" sldId="278"/>
            <ac:picMk id="3" creationId="{21378605-997F-43DA-A174-9898BB76762A}"/>
          </ac:picMkLst>
        </pc:picChg>
        <pc:picChg chg="add mod">
          <ac:chgData name="Cristian Opariuc-Dan" userId="3a8daebeb875581d" providerId="LiveId" clId="{6C738F56-C1FD-46C8-8F2E-9D43A85A4302}" dt="2021-07-28T16:31:03.619" v="16927" actId="1076"/>
          <ac:picMkLst>
            <pc:docMk/>
            <pc:sldMk cId="461565283" sldId="278"/>
            <ac:picMk id="5" creationId="{081C8F13-AFA9-4180-994C-967D13E6EA8F}"/>
          </ac:picMkLst>
        </pc:picChg>
        <pc:picChg chg="add mod">
          <ac:chgData name="Cristian Opariuc-Dan" userId="3a8daebeb875581d" providerId="LiveId" clId="{6C738F56-C1FD-46C8-8F2E-9D43A85A4302}" dt="2021-07-28T16:30:56.531" v="16923" actId="1076"/>
          <ac:picMkLst>
            <pc:docMk/>
            <pc:sldMk cId="461565283" sldId="278"/>
            <ac:picMk id="4098" creationId="{F2566A57-BD44-473A-AC5B-716563BF49F4}"/>
          </ac:picMkLst>
        </pc:picChg>
      </pc:sldChg>
      <pc:sldChg chg="addSp modSp add mod modAnim">
        <pc:chgData name="Cristian Opariuc-Dan" userId="3a8daebeb875581d" providerId="LiveId" clId="{6C738F56-C1FD-46C8-8F2E-9D43A85A4302}" dt="2021-07-28T18:09:06.242" v="22011" actId="20577"/>
        <pc:sldMkLst>
          <pc:docMk/>
          <pc:sldMk cId="1095596136" sldId="279"/>
        </pc:sldMkLst>
        <pc:spChg chg="mod">
          <ac:chgData name="Cristian Opariuc-Dan" userId="3a8daebeb875581d" providerId="LiveId" clId="{6C738F56-C1FD-46C8-8F2E-9D43A85A4302}" dt="2021-07-28T17:42:09.022" v="21176" actId="20577"/>
          <ac:spMkLst>
            <pc:docMk/>
            <pc:sldMk cId="1095596136" sldId="279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8:09:06.242" v="22011" actId="20577"/>
          <ac:spMkLst>
            <pc:docMk/>
            <pc:sldMk cId="1095596136" sldId="279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7:59:07.683" v="21493" actId="1076"/>
          <ac:picMkLst>
            <pc:docMk/>
            <pc:sldMk cId="1095596136" sldId="279"/>
            <ac:picMk id="3" creationId="{D5567B95-9E78-407F-99F9-FAE6042118C8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6:55:50.492" v="18970"/>
        <pc:sldMkLst>
          <pc:docMk/>
          <pc:sldMk cId="3876622113" sldId="280"/>
        </pc:sldMkLst>
        <pc:spChg chg="mod">
          <ac:chgData name="Cristian Opariuc-Dan" userId="3a8daebeb875581d" providerId="LiveId" clId="{6C738F56-C1FD-46C8-8F2E-9D43A85A4302}" dt="2021-07-28T16:52:16.732" v="18848" actId="20577"/>
          <ac:spMkLst>
            <pc:docMk/>
            <pc:sldMk cId="3876622113" sldId="280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6:55:08.784" v="18962" actId="113"/>
          <ac:spMkLst>
            <pc:docMk/>
            <pc:sldMk cId="3876622113" sldId="280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6:44:31.102" v="18344" actId="1076"/>
          <ac:picMkLst>
            <pc:docMk/>
            <pc:sldMk cId="3876622113" sldId="280"/>
            <ac:picMk id="4" creationId="{85DD7218-A19A-4262-993E-E35D4486E8ED}"/>
          </ac:picMkLst>
        </pc:picChg>
        <pc:picChg chg="del">
          <ac:chgData name="Cristian Opariuc-Dan" userId="3a8daebeb875581d" providerId="LiveId" clId="{6C738F56-C1FD-46C8-8F2E-9D43A85A4302}" dt="2021-07-28T16:35:15.693" v="17255" actId="478"/>
          <ac:picMkLst>
            <pc:docMk/>
            <pc:sldMk cId="3876622113" sldId="280"/>
            <ac:picMk id="5" creationId="{081C8F13-AFA9-4180-994C-967D13E6EA8F}"/>
          </ac:picMkLst>
        </pc:picChg>
        <pc:picChg chg="add mod">
          <ac:chgData name="Cristian Opariuc-Dan" userId="3a8daebeb875581d" providerId="LiveId" clId="{6C738F56-C1FD-46C8-8F2E-9D43A85A4302}" dt="2021-07-28T16:46:09.253" v="18350" actId="14826"/>
          <ac:picMkLst>
            <pc:docMk/>
            <pc:sldMk cId="3876622113" sldId="280"/>
            <ac:picMk id="7" creationId="{1517A0D9-D542-470F-8DCC-455092C4BD26}"/>
          </ac:picMkLst>
        </pc:picChg>
        <pc:picChg chg="del">
          <ac:chgData name="Cristian Opariuc-Dan" userId="3a8daebeb875581d" providerId="LiveId" clId="{6C738F56-C1FD-46C8-8F2E-9D43A85A4302}" dt="2021-07-28T16:35:14.882" v="17254" actId="478"/>
          <ac:picMkLst>
            <pc:docMk/>
            <pc:sldMk cId="3876622113" sldId="280"/>
            <ac:picMk id="4098" creationId="{F2566A57-BD44-473A-AC5B-716563BF49F4}"/>
          </ac:picMkLst>
        </pc:picChg>
      </pc:sldChg>
      <pc:sldChg chg="addSp delSp modSp add mod addAnim delAnim modAnim">
        <pc:chgData name="Cristian Opariuc-Dan" userId="3a8daebeb875581d" providerId="LiveId" clId="{6C738F56-C1FD-46C8-8F2E-9D43A85A4302}" dt="2021-07-28T17:09:40.711" v="19608"/>
        <pc:sldMkLst>
          <pc:docMk/>
          <pc:sldMk cId="2609826929" sldId="281"/>
        </pc:sldMkLst>
        <pc:spChg chg="mod">
          <ac:chgData name="Cristian Opariuc-Dan" userId="3a8daebeb875581d" providerId="LiveId" clId="{6C738F56-C1FD-46C8-8F2E-9D43A85A4302}" dt="2021-07-28T17:01:33.491" v="19335" actId="14100"/>
          <ac:spMkLst>
            <pc:docMk/>
            <pc:sldMk cId="2609826929" sldId="281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7:08:36.287" v="19600"/>
          <ac:spMkLst>
            <pc:docMk/>
            <pc:sldMk cId="2609826929" sldId="281"/>
            <ac:spMk id="14" creationId="{00000000-0000-0000-0000-000000000000}"/>
          </ac:spMkLst>
        </pc:spChg>
        <pc:grpChg chg="add mod">
          <ac:chgData name="Cristian Opariuc-Dan" userId="3a8daebeb875581d" providerId="LiveId" clId="{6C738F56-C1FD-46C8-8F2E-9D43A85A4302}" dt="2021-07-28T17:06:24.403" v="19487" actId="164"/>
          <ac:grpSpMkLst>
            <pc:docMk/>
            <pc:sldMk cId="2609826929" sldId="281"/>
            <ac:grpSpMk id="15" creationId="{D0BE3400-82F4-4C12-91BC-0B7ACAF8C1AD}"/>
          </ac:grpSpMkLst>
        </pc:grpChg>
        <pc:picChg chg="add del">
          <ac:chgData name="Cristian Opariuc-Dan" userId="3a8daebeb875581d" providerId="LiveId" clId="{6C738F56-C1FD-46C8-8F2E-9D43A85A4302}" dt="2021-07-28T16:56:51.357" v="19018" actId="478"/>
          <ac:picMkLst>
            <pc:docMk/>
            <pc:sldMk cId="2609826929" sldId="281"/>
            <ac:picMk id="4" creationId="{85DD7218-A19A-4262-993E-E35D4486E8ED}"/>
          </ac:picMkLst>
        </pc:picChg>
        <pc:picChg chg="add del mod">
          <ac:chgData name="Cristian Opariuc-Dan" userId="3a8daebeb875581d" providerId="LiveId" clId="{6C738F56-C1FD-46C8-8F2E-9D43A85A4302}" dt="2021-07-28T17:00:28.015" v="19206" actId="478"/>
          <ac:picMkLst>
            <pc:docMk/>
            <pc:sldMk cId="2609826929" sldId="281"/>
            <ac:picMk id="5" creationId="{60C8CE0F-FEDF-4FDF-8825-BF3FF9825FE5}"/>
          </ac:picMkLst>
        </pc:picChg>
        <pc:picChg chg="add del">
          <ac:chgData name="Cristian Opariuc-Dan" userId="3a8daebeb875581d" providerId="LiveId" clId="{6C738F56-C1FD-46C8-8F2E-9D43A85A4302}" dt="2021-07-28T16:56:52.943" v="19019" actId="478"/>
          <ac:picMkLst>
            <pc:docMk/>
            <pc:sldMk cId="2609826929" sldId="281"/>
            <ac:picMk id="7" creationId="{1517A0D9-D542-470F-8DCC-455092C4BD26}"/>
          </ac:picMkLst>
        </pc:picChg>
        <pc:picChg chg="add del mod">
          <ac:chgData name="Cristian Opariuc-Dan" userId="3a8daebeb875581d" providerId="LiveId" clId="{6C738F56-C1FD-46C8-8F2E-9D43A85A4302}" dt="2021-07-28T17:01:52.555" v="19340" actId="478"/>
          <ac:picMkLst>
            <pc:docMk/>
            <pc:sldMk cId="2609826929" sldId="281"/>
            <ac:picMk id="8" creationId="{F4F90305-4597-489A-A177-6AB28010772B}"/>
          </ac:picMkLst>
        </pc:picChg>
        <pc:picChg chg="add mod">
          <ac:chgData name="Cristian Opariuc-Dan" userId="3a8daebeb875581d" providerId="LiveId" clId="{6C738F56-C1FD-46C8-8F2E-9D43A85A4302}" dt="2021-07-28T17:06:24.403" v="19487" actId="164"/>
          <ac:picMkLst>
            <pc:docMk/>
            <pc:sldMk cId="2609826929" sldId="281"/>
            <ac:picMk id="10" creationId="{3F4A01D6-3434-4280-B703-40DF5C5AA4C5}"/>
          </ac:picMkLst>
        </pc:picChg>
        <pc:picChg chg="add mod">
          <ac:chgData name="Cristian Opariuc-Dan" userId="3a8daebeb875581d" providerId="LiveId" clId="{6C738F56-C1FD-46C8-8F2E-9D43A85A4302}" dt="2021-07-28T17:06:24.403" v="19487" actId="164"/>
          <ac:picMkLst>
            <pc:docMk/>
            <pc:sldMk cId="2609826929" sldId="281"/>
            <ac:picMk id="12" creationId="{41B31175-B03C-475B-885D-8BC541DEE89C}"/>
          </ac:picMkLst>
        </pc:picChg>
        <pc:picChg chg="add mod">
          <ac:chgData name="Cristian Opariuc-Dan" userId="3a8daebeb875581d" providerId="LiveId" clId="{6C738F56-C1FD-46C8-8F2E-9D43A85A4302}" dt="2021-07-28T17:07:48.169" v="19499" actId="1076"/>
          <ac:picMkLst>
            <pc:docMk/>
            <pc:sldMk cId="2609826929" sldId="281"/>
            <ac:picMk id="17" creationId="{5B27BBB5-A9E3-44C8-8496-91CA958B9C0B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7:20:28.689" v="20345" actId="20577"/>
        <pc:sldMkLst>
          <pc:docMk/>
          <pc:sldMk cId="2893216380" sldId="282"/>
        </pc:sldMkLst>
        <pc:spChg chg="add del mod">
          <ac:chgData name="Cristian Opariuc-Dan" userId="3a8daebeb875581d" providerId="LiveId" clId="{6C738F56-C1FD-46C8-8F2E-9D43A85A4302}" dt="2021-07-28T17:10:39.202" v="19655" actId="478"/>
          <ac:spMkLst>
            <pc:docMk/>
            <pc:sldMk cId="2893216380" sldId="282"/>
            <ac:spMk id="7" creationId="{EC7ADAB6-610E-46FB-9C39-9F5E7AC18C64}"/>
          </ac:spMkLst>
        </pc:spChg>
        <pc:spChg chg="mod">
          <ac:chgData name="Cristian Opariuc-Dan" userId="3a8daebeb875581d" providerId="LiveId" clId="{6C738F56-C1FD-46C8-8F2E-9D43A85A4302}" dt="2021-07-28T17:10:08.336" v="19648" actId="6549"/>
          <ac:spMkLst>
            <pc:docMk/>
            <pc:sldMk cId="2893216380" sldId="282"/>
            <ac:spMk id="13" creationId="{00000000-0000-0000-0000-000000000000}"/>
          </ac:spMkLst>
        </pc:spChg>
        <pc:spChg chg="del">
          <ac:chgData name="Cristian Opariuc-Dan" userId="3a8daebeb875581d" providerId="LiveId" clId="{6C738F56-C1FD-46C8-8F2E-9D43A85A4302}" dt="2021-07-28T17:10:36.381" v="19654" actId="478"/>
          <ac:spMkLst>
            <pc:docMk/>
            <pc:sldMk cId="2893216380" sldId="282"/>
            <ac:spMk id="14" creationId="{00000000-0000-0000-0000-000000000000}"/>
          </ac:spMkLst>
        </pc:spChg>
        <pc:spChg chg="add mod">
          <ac:chgData name="Cristian Opariuc-Dan" userId="3a8daebeb875581d" providerId="LiveId" clId="{6C738F56-C1FD-46C8-8F2E-9D43A85A4302}" dt="2021-07-28T17:14:46.195" v="19848" actId="113"/>
          <ac:spMkLst>
            <pc:docMk/>
            <pc:sldMk cId="2893216380" sldId="282"/>
            <ac:spMk id="16" creationId="{2765F4E7-E5AD-48A8-8C28-FAC1379861A9}"/>
          </ac:spMkLst>
        </pc:spChg>
        <pc:spChg chg="add mod">
          <ac:chgData name="Cristian Opariuc-Dan" userId="3a8daebeb875581d" providerId="LiveId" clId="{6C738F56-C1FD-46C8-8F2E-9D43A85A4302}" dt="2021-07-28T17:14:42.173" v="19847" actId="113"/>
          <ac:spMkLst>
            <pc:docMk/>
            <pc:sldMk cId="2893216380" sldId="282"/>
            <ac:spMk id="18" creationId="{51422389-6909-4328-945D-9FB4C93D14D3}"/>
          </ac:spMkLst>
        </pc:spChg>
        <pc:spChg chg="add mod">
          <ac:chgData name="Cristian Opariuc-Dan" userId="3a8daebeb875581d" providerId="LiveId" clId="{6C738F56-C1FD-46C8-8F2E-9D43A85A4302}" dt="2021-07-28T17:18:45.108" v="20200" actId="1035"/>
          <ac:spMkLst>
            <pc:docMk/>
            <pc:sldMk cId="2893216380" sldId="282"/>
            <ac:spMk id="19" creationId="{24265433-E402-4E92-9EF5-2B64239287BB}"/>
          </ac:spMkLst>
        </pc:spChg>
        <pc:spChg chg="add mod">
          <ac:chgData name="Cristian Opariuc-Dan" userId="3a8daebeb875581d" providerId="LiveId" clId="{6C738F56-C1FD-46C8-8F2E-9D43A85A4302}" dt="2021-07-28T17:16:06.492" v="19976" actId="20577"/>
          <ac:spMkLst>
            <pc:docMk/>
            <pc:sldMk cId="2893216380" sldId="282"/>
            <ac:spMk id="20" creationId="{A81AB992-AEF9-449B-9DA7-2917330AC989}"/>
          </ac:spMkLst>
        </pc:spChg>
        <pc:spChg chg="add mod">
          <ac:chgData name="Cristian Opariuc-Dan" userId="3a8daebeb875581d" providerId="LiveId" clId="{6C738F56-C1FD-46C8-8F2E-9D43A85A4302}" dt="2021-07-28T17:17:13.444" v="20056" actId="20577"/>
          <ac:spMkLst>
            <pc:docMk/>
            <pc:sldMk cId="2893216380" sldId="282"/>
            <ac:spMk id="21" creationId="{BB8AF74B-6937-49C5-A877-E786DFC8A26B}"/>
          </ac:spMkLst>
        </pc:spChg>
        <pc:spChg chg="add mod">
          <ac:chgData name="Cristian Opariuc-Dan" userId="3a8daebeb875581d" providerId="LiveId" clId="{6C738F56-C1FD-46C8-8F2E-9D43A85A4302}" dt="2021-07-28T17:17:48.305" v="20134" actId="20577"/>
          <ac:spMkLst>
            <pc:docMk/>
            <pc:sldMk cId="2893216380" sldId="282"/>
            <ac:spMk id="22" creationId="{2FE5AA58-9154-4DF6-BAE7-60D4927A2AFD}"/>
          </ac:spMkLst>
        </pc:spChg>
        <pc:spChg chg="add mod">
          <ac:chgData name="Cristian Opariuc-Dan" userId="3a8daebeb875581d" providerId="LiveId" clId="{6C738F56-C1FD-46C8-8F2E-9D43A85A4302}" dt="2021-07-28T17:18:26.497" v="20191" actId="20577"/>
          <ac:spMkLst>
            <pc:docMk/>
            <pc:sldMk cId="2893216380" sldId="282"/>
            <ac:spMk id="23" creationId="{474AF0BD-3B87-4D33-AAA8-BEA3F89B4181}"/>
          </ac:spMkLst>
        </pc:spChg>
        <pc:spChg chg="add del mod">
          <ac:chgData name="Cristian Opariuc-Dan" userId="3a8daebeb875581d" providerId="LiveId" clId="{6C738F56-C1FD-46C8-8F2E-9D43A85A4302}" dt="2021-07-28T17:18:51.237" v="20202" actId="478"/>
          <ac:spMkLst>
            <pc:docMk/>
            <pc:sldMk cId="2893216380" sldId="282"/>
            <ac:spMk id="24" creationId="{66392419-21EB-4512-8549-0C6E9EDFF15E}"/>
          </ac:spMkLst>
        </pc:spChg>
        <pc:spChg chg="add mod">
          <ac:chgData name="Cristian Opariuc-Dan" userId="3a8daebeb875581d" providerId="LiveId" clId="{6C738F56-C1FD-46C8-8F2E-9D43A85A4302}" dt="2021-07-28T17:19:44.194" v="20265" actId="20577"/>
          <ac:spMkLst>
            <pc:docMk/>
            <pc:sldMk cId="2893216380" sldId="282"/>
            <ac:spMk id="25" creationId="{A7C56517-5BAD-42E1-882F-4939EE1BB228}"/>
          </ac:spMkLst>
        </pc:spChg>
        <pc:spChg chg="add mod">
          <ac:chgData name="Cristian Opariuc-Dan" userId="3a8daebeb875581d" providerId="LiveId" clId="{6C738F56-C1FD-46C8-8F2E-9D43A85A4302}" dt="2021-07-28T17:20:28.689" v="20345" actId="20577"/>
          <ac:spMkLst>
            <pc:docMk/>
            <pc:sldMk cId="2893216380" sldId="282"/>
            <ac:spMk id="26" creationId="{A0F23888-CBFD-4715-9718-82379DD044D5}"/>
          </ac:spMkLst>
        </pc:spChg>
        <pc:grpChg chg="del">
          <ac:chgData name="Cristian Opariuc-Dan" userId="3a8daebeb875581d" providerId="LiveId" clId="{6C738F56-C1FD-46C8-8F2E-9D43A85A4302}" dt="2021-07-28T17:10:12.097" v="19650" actId="478"/>
          <ac:grpSpMkLst>
            <pc:docMk/>
            <pc:sldMk cId="2893216380" sldId="282"/>
            <ac:grpSpMk id="15" creationId="{D0BE3400-82F4-4C12-91BC-0B7ACAF8C1AD}"/>
          </ac:grpSpMkLst>
        </pc:grpChg>
        <pc:picChg chg="del">
          <ac:chgData name="Cristian Opariuc-Dan" userId="3a8daebeb875581d" providerId="LiveId" clId="{6C738F56-C1FD-46C8-8F2E-9D43A85A4302}" dt="2021-07-28T17:10:41.141" v="19656" actId="478"/>
          <ac:picMkLst>
            <pc:docMk/>
            <pc:sldMk cId="2893216380" sldId="282"/>
            <ac:picMk id="3" creationId="{21378605-997F-43DA-A174-9898BB76762A}"/>
          </ac:picMkLst>
        </pc:picChg>
        <pc:picChg chg="del">
          <ac:chgData name="Cristian Opariuc-Dan" userId="3a8daebeb875581d" providerId="LiveId" clId="{6C738F56-C1FD-46C8-8F2E-9D43A85A4302}" dt="2021-07-28T17:10:11.487" v="19649" actId="478"/>
          <ac:picMkLst>
            <pc:docMk/>
            <pc:sldMk cId="2893216380" sldId="282"/>
            <ac:picMk id="4" creationId="{85DD7218-A19A-4262-993E-E35D4486E8ED}"/>
          </ac:picMkLst>
        </pc:picChg>
        <pc:picChg chg="add mod">
          <ac:chgData name="Cristian Opariuc-Dan" userId="3a8daebeb875581d" providerId="LiveId" clId="{6C738F56-C1FD-46C8-8F2E-9D43A85A4302}" dt="2021-07-28T17:14:35.070" v="19845" actId="1076"/>
          <ac:picMkLst>
            <pc:docMk/>
            <pc:sldMk cId="2893216380" sldId="282"/>
            <ac:picMk id="5" creationId="{FF6089D6-71FA-4B34-8F93-687BEC8C9A4F}"/>
          </ac:picMkLst>
        </pc:picChg>
        <pc:picChg chg="del">
          <ac:chgData name="Cristian Opariuc-Dan" userId="3a8daebeb875581d" providerId="LiveId" clId="{6C738F56-C1FD-46C8-8F2E-9D43A85A4302}" dt="2021-07-28T17:10:13.693" v="19651" actId="478"/>
          <ac:picMkLst>
            <pc:docMk/>
            <pc:sldMk cId="2893216380" sldId="282"/>
            <ac:picMk id="17" creationId="{5B27BBB5-A9E3-44C8-8496-91CA958B9C0B}"/>
          </ac:picMkLst>
        </pc:picChg>
      </pc:sldChg>
      <pc:sldChg chg="addSp delSp modSp add mod ord delAnim modAnim">
        <pc:chgData name="Cristian Opariuc-Dan" userId="3a8daebeb875581d" providerId="LiveId" clId="{6C738F56-C1FD-46C8-8F2E-9D43A85A4302}" dt="2021-07-28T17:39:34.256" v="21132"/>
        <pc:sldMkLst>
          <pc:docMk/>
          <pc:sldMk cId="1838116512" sldId="283"/>
        </pc:sldMkLst>
        <pc:spChg chg="mod">
          <ac:chgData name="Cristian Opariuc-Dan" userId="3a8daebeb875581d" providerId="LiveId" clId="{6C738F56-C1FD-46C8-8F2E-9D43A85A4302}" dt="2021-07-28T17:23:50.441" v="20378" actId="14100"/>
          <ac:spMkLst>
            <pc:docMk/>
            <pc:sldMk cId="1838116512" sldId="283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7:37:21.921" v="21124" actId="113"/>
          <ac:spMkLst>
            <pc:docMk/>
            <pc:sldMk cId="1838116512" sldId="283"/>
            <ac:spMk id="14" creationId="{00000000-0000-0000-0000-000000000000}"/>
          </ac:spMkLst>
        </pc:spChg>
        <pc:grpChg chg="del">
          <ac:chgData name="Cristian Opariuc-Dan" userId="3a8daebeb875581d" providerId="LiveId" clId="{6C738F56-C1FD-46C8-8F2E-9D43A85A4302}" dt="2021-07-28T17:21:53.423" v="20371" actId="478"/>
          <ac:grpSpMkLst>
            <pc:docMk/>
            <pc:sldMk cId="1838116512" sldId="283"/>
            <ac:grpSpMk id="15" creationId="{D0BE3400-82F4-4C12-91BC-0B7ACAF8C1AD}"/>
          </ac:grpSpMkLst>
        </pc:grpChg>
        <pc:picChg chg="del">
          <ac:chgData name="Cristian Opariuc-Dan" userId="3a8daebeb875581d" providerId="LiveId" clId="{6C738F56-C1FD-46C8-8F2E-9D43A85A4302}" dt="2021-07-28T17:21:54.151" v="20372" actId="478"/>
          <ac:picMkLst>
            <pc:docMk/>
            <pc:sldMk cId="1838116512" sldId="283"/>
            <ac:picMk id="4" creationId="{85DD7218-A19A-4262-993E-E35D4486E8ED}"/>
          </ac:picMkLst>
        </pc:picChg>
        <pc:picChg chg="add mod">
          <ac:chgData name="Cristian Opariuc-Dan" userId="3a8daebeb875581d" providerId="LiveId" clId="{6C738F56-C1FD-46C8-8F2E-9D43A85A4302}" dt="2021-07-28T17:23:37.600" v="20375" actId="1076"/>
          <ac:picMkLst>
            <pc:docMk/>
            <pc:sldMk cId="1838116512" sldId="283"/>
            <ac:picMk id="5" creationId="{EC34A980-C110-48B1-B73D-5DD9897CC420}"/>
          </ac:picMkLst>
        </pc:picChg>
        <pc:picChg chg="add del mod">
          <ac:chgData name="Cristian Opariuc-Dan" userId="3a8daebeb875581d" providerId="LiveId" clId="{6C738F56-C1FD-46C8-8F2E-9D43A85A4302}" dt="2021-07-28T17:32:58.396" v="20785" actId="478"/>
          <ac:picMkLst>
            <pc:docMk/>
            <pc:sldMk cId="1838116512" sldId="283"/>
            <ac:picMk id="7" creationId="{E10A3D1E-3906-4B09-A8AD-156000637524}"/>
          </ac:picMkLst>
        </pc:picChg>
        <pc:picChg chg="add mod">
          <ac:chgData name="Cristian Opariuc-Dan" userId="3a8daebeb875581d" providerId="LiveId" clId="{6C738F56-C1FD-46C8-8F2E-9D43A85A4302}" dt="2021-07-28T17:32:25.903" v="20783" actId="1076"/>
          <ac:picMkLst>
            <pc:docMk/>
            <pc:sldMk cId="1838116512" sldId="283"/>
            <ac:picMk id="9" creationId="{7141F95D-40D4-4999-A771-DD2FF7CCAE67}"/>
          </ac:picMkLst>
        </pc:picChg>
        <pc:picChg chg="add mod">
          <ac:chgData name="Cristian Opariuc-Dan" userId="3a8daebeb875581d" providerId="LiveId" clId="{6C738F56-C1FD-46C8-8F2E-9D43A85A4302}" dt="2021-07-28T17:33:30.227" v="20792" actId="1037"/>
          <ac:picMkLst>
            <pc:docMk/>
            <pc:sldMk cId="1838116512" sldId="283"/>
            <ac:picMk id="16" creationId="{DDC248C8-50F2-47E5-9392-71F1FA0870AE}"/>
          </ac:picMkLst>
        </pc:picChg>
        <pc:picChg chg="del">
          <ac:chgData name="Cristian Opariuc-Dan" userId="3a8daebeb875581d" providerId="LiveId" clId="{6C738F56-C1FD-46C8-8F2E-9D43A85A4302}" dt="2021-07-28T17:21:52.247" v="20370" actId="478"/>
          <ac:picMkLst>
            <pc:docMk/>
            <pc:sldMk cId="1838116512" sldId="283"/>
            <ac:picMk id="17" creationId="{5B27BBB5-A9E3-44C8-8496-91CA958B9C0B}"/>
          </ac:picMkLst>
        </pc:picChg>
      </pc:sldChg>
      <pc:sldChg chg="modSp add mod modClrScheme modAnim chgLayout">
        <pc:chgData name="Cristian Opariuc-Dan" userId="3a8daebeb875581d" providerId="LiveId" clId="{6C738F56-C1FD-46C8-8F2E-9D43A85A4302}" dt="2021-07-28T18:16:42.656" v="22462"/>
        <pc:sldMkLst>
          <pc:docMk/>
          <pc:sldMk cId="1887387316" sldId="284"/>
        </pc:sldMkLst>
        <pc:spChg chg="mod ord">
          <ac:chgData name="Cristian Opariuc-Dan" userId="3a8daebeb875581d" providerId="LiveId" clId="{6C738F56-C1FD-46C8-8F2E-9D43A85A4302}" dt="2021-07-28T18:10:26.394" v="22034" actId="27636"/>
          <ac:spMkLst>
            <pc:docMk/>
            <pc:sldMk cId="1887387316" sldId="284"/>
            <ac:spMk id="13" creationId="{00000000-0000-0000-0000-000000000000}"/>
          </ac:spMkLst>
        </pc:spChg>
        <pc:spChg chg="mod ord">
          <ac:chgData name="Cristian Opariuc-Dan" userId="3a8daebeb875581d" providerId="LiveId" clId="{6C738F56-C1FD-46C8-8F2E-9D43A85A4302}" dt="2021-07-28T18:16:42.656" v="22462"/>
          <ac:spMkLst>
            <pc:docMk/>
            <pc:sldMk cId="1887387316" sldId="284"/>
            <ac:spMk id="14" creationId="{00000000-0000-0000-0000-000000000000}"/>
          </ac:spMkLst>
        </pc:spChg>
      </pc:sldChg>
      <pc:sldChg chg="addSp delSp modSp add mod modClrScheme modAnim chgLayout">
        <pc:chgData name="Cristian Opariuc-Dan" userId="3a8daebeb875581d" providerId="LiveId" clId="{6C738F56-C1FD-46C8-8F2E-9D43A85A4302}" dt="2021-08-02T13:10:40.278" v="24857"/>
        <pc:sldMkLst>
          <pc:docMk/>
          <pc:sldMk cId="2533440804" sldId="285"/>
        </pc:sldMkLst>
        <pc:spChg chg="add mod ord">
          <ac:chgData name="Cristian Opariuc-Dan" userId="3a8daebeb875581d" providerId="LiveId" clId="{6C738F56-C1FD-46C8-8F2E-9D43A85A4302}" dt="2021-08-02T13:08:37.023" v="24850" actId="20577"/>
          <ac:spMkLst>
            <pc:docMk/>
            <pc:sldMk cId="2533440804" sldId="285"/>
            <ac:spMk id="2" creationId="{0D564E77-492D-4F53-9FB8-E8C1FDC38431}"/>
          </ac:spMkLst>
        </pc:spChg>
        <pc:spChg chg="add mod ord">
          <ac:chgData name="Cristian Opariuc-Dan" userId="3a8daebeb875581d" providerId="LiveId" clId="{6C738F56-C1FD-46C8-8F2E-9D43A85A4302}" dt="2021-08-02T13:08:27.676" v="24846" actId="14100"/>
          <ac:spMkLst>
            <pc:docMk/>
            <pc:sldMk cId="2533440804" sldId="285"/>
            <ac:spMk id="3" creationId="{6A9EFDF3-60AE-4FFE-9FA2-F46E77F92098}"/>
          </ac:spMkLst>
        </pc:spChg>
        <pc:spChg chg="add mod ord">
          <ac:chgData name="Cristian Opariuc-Dan" userId="3a8daebeb875581d" providerId="LiveId" clId="{6C738F56-C1FD-46C8-8F2E-9D43A85A4302}" dt="2021-08-02T13:10:21.775" v="24856" actId="14100"/>
          <ac:spMkLst>
            <pc:docMk/>
            <pc:sldMk cId="2533440804" sldId="285"/>
            <ac:spMk id="4" creationId="{C7259A5C-0A07-4D95-B4C2-B64B95E6B0F2}"/>
          </ac:spMkLst>
        </pc:spChg>
        <pc:spChg chg="mod ord">
          <ac:chgData name="Cristian Opariuc-Dan" userId="3a8daebeb875581d" providerId="LiveId" clId="{6C738F56-C1FD-46C8-8F2E-9D43A85A4302}" dt="2021-08-02T12:53:17.551" v="23118" actId="113"/>
          <ac:spMkLst>
            <pc:docMk/>
            <pc:sldMk cId="2533440804" sldId="285"/>
            <ac:spMk id="13" creationId="{00000000-0000-0000-0000-000000000000}"/>
          </ac:spMkLst>
        </pc:spChg>
        <pc:spChg chg="mod ord">
          <ac:chgData name="Cristian Opariuc-Dan" userId="3a8daebeb875581d" providerId="LiveId" clId="{6C738F56-C1FD-46C8-8F2E-9D43A85A4302}" dt="2021-08-02T13:10:21.775" v="24856" actId="14100"/>
          <ac:spMkLst>
            <pc:docMk/>
            <pc:sldMk cId="2533440804" sldId="285"/>
            <ac:spMk id="14" creationId="{00000000-0000-0000-0000-000000000000}"/>
          </ac:spMkLst>
        </pc:spChg>
        <pc:picChg chg="del">
          <ac:chgData name="Cristian Opariuc-Dan" userId="3a8daebeb875581d" providerId="LiveId" clId="{6C738F56-C1FD-46C8-8F2E-9D43A85A4302}" dt="2021-08-02T12:47:52.294" v="22511" actId="478"/>
          <ac:picMkLst>
            <pc:docMk/>
            <pc:sldMk cId="2533440804" sldId="285"/>
            <ac:picMk id="1026" creationId="{E3849A62-32DC-4251-AE4E-0E4DE0DB0D75}"/>
          </ac:picMkLst>
        </pc:picChg>
      </pc:sldChg>
      <pc:sldChg chg="modSp add">
        <pc:chgData name="Cristian Opariuc-Dan" userId="3a8daebeb875581d" providerId="LiveId" clId="{6C738F56-C1FD-46C8-8F2E-9D43A85A4302}" dt="2021-08-19T15:45:53.070" v="24904"/>
        <pc:sldMkLst>
          <pc:docMk/>
          <pc:sldMk cId="257366745" sldId="286"/>
        </pc:sldMkLst>
        <pc:spChg chg="mod">
          <ac:chgData name="Cristian Opariuc-Dan" userId="3a8daebeb875581d" providerId="LiveId" clId="{6C738F56-C1FD-46C8-8F2E-9D43A85A4302}" dt="2021-08-19T15:45:53.070" v="24904"/>
          <ac:spMkLst>
            <pc:docMk/>
            <pc:sldMk cId="257366745" sldId="286"/>
            <ac:spMk id="14" creationId="{00000000-0000-0000-0000-000000000000}"/>
          </ac:spMkLst>
        </pc:spChg>
      </pc:sldChg>
      <pc:sldChg chg="add del">
        <pc:chgData name="Cristian Opariuc-Dan" userId="3a8daebeb875581d" providerId="LiveId" clId="{6C738F56-C1FD-46C8-8F2E-9D43A85A4302}" dt="2021-08-14T08:58:59.535" v="24878" actId="47"/>
        <pc:sldMkLst>
          <pc:docMk/>
          <pc:sldMk cId="1264874163" sldId="286"/>
        </pc:sldMkLst>
      </pc:sldChg>
      <pc:sldChg chg="add del">
        <pc:chgData name="Cristian Opariuc-Dan" userId="3a8daebeb875581d" providerId="LiveId" clId="{6C738F56-C1FD-46C8-8F2E-9D43A85A4302}" dt="2021-08-19T15:45:28.905" v="24901" actId="47"/>
        <pc:sldMkLst>
          <pc:docMk/>
          <pc:sldMk cId="3904663400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12.02.2022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06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97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125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422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99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682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67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16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12.02.2022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66357" y="2254601"/>
            <a:ext cx="6677636" cy="13170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ro-R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Școala de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IARN</a:t>
            </a:r>
            <a:r>
              <a:rPr lang="ro-R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 Iași, 2022</a:t>
            </a:r>
            <a:br>
              <a:rPr lang="ro-RO" dirty="0"/>
            </a:br>
            <a:r>
              <a:rPr lang="ro-RO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Meta-analiza în limbajul R</a:t>
            </a:r>
            <a:endParaRPr lang="ro-RO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>
          <a:xfrm>
            <a:off x="234892" y="3429001"/>
            <a:ext cx="6507740" cy="2158068"/>
          </a:xfrm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Ziua 4 – Meta-analiza. Tipuri de modele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 dirty="0"/>
              <a:t>Care sunt indicatorii tendinței centrale și ai împrăștierii în meta-analiză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 dirty="0"/>
              <a:t>Modele cu efecte fixe, modele cu efecte aleatorii, modele mixte cu moderare, modele cu moderatori continui – meta-regresia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 dirty="0"/>
              <a:t>Analiza studiilor extreme și a studiilor influențiale.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 dirty="0"/>
              <a:t>Utilizarea limbajului R pentru a realiza meta-analiza.</a:t>
            </a:r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b="9618"/>
          <a:stretch/>
        </p:blipFill>
        <p:spPr>
          <a:xfrm>
            <a:off x="6981063" y="1310656"/>
            <a:ext cx="5210937" cy="42086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o-RO" sz="4000" dirty="0"/>
              <a:t>Vă Mulțumesc pentru Atenție!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ro-RO" dirty="0"/>
              <a:t>Este momentul să ne deconectăm și să ne reîncărcăm bateriile! Ne </a:t>
            </a:r>
            <a:r>
              <a:rPr lang="ro-RO"/>
              <a:t>revedem pentru </a:t>
            </a:r>
            <a:r>
              <a:rPr lang="ro-RO" dirty="0"/>
              <a:t>a afla alte noi și minunate informații.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09DA2FB-417F-4E4F-84C6-165A94A8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596" y="134111"/>
            <a:ext cx="2269208" cy="23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Etapa 4 – Combinarea studiilor. Tipuri de modele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1563624"/>
            <a:ext cx="6700673" cy="5202936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ro-RO" dirty="0"/>
              <a:t>Setul de date ar trebui să conțină cel puțin următoarele informații:</a:t>
            </a:r>
          </a:p>
          <a:p>
            <a:pPr lvl="1" algn="just"/>
            <a:r>
              <a:rPr lang="ro-RO" dirty="0"/>
              <a:t>identificatorului studiului, </a:t>
            </a:r>
          </a:p>
          <a:p>
            <a:pPr lvl="1" algn="just"/>
            <a:r>
              <a:rPr lang="ro-RO" dirty="0"/>
              <a:t>mărimea efectului, </a:t>
            </a:r>
          </a:p>
          <a:p>
            <a:pPr lvl="1" algn="just"/>
            <a:r>
              <a:rPr lang="ro-RO" dirty="0"/>
              <a:t>eroarea standard și ponderarea, </a:t>
            </a:r>
          </a:p>
          <a:p>
            <a:pPr lvl="1" algn="just"/>
            <a:r>
              <a:rPr lang="ro-RO" dirty="0"/>
              <a:t>numărul total de persoane, </a:t>
            </a:r>
          </a:p>
          <a:p>
            <a:pPr lvl="1" algn="just"/>
            <a:r>
              <a:rPr lang="ro-RO" dirty="0"/>
              <a:t>cel puțin 2 moderatori ce vor identifica variabilele</a:t>
            </a:r>
          </a:p>
          <a:p>
            <a:pPr lvl="1" algn="just"/>
            <a:r>
              <a:rPr lang="ro-RO" dirty="0"/>
              <a:t>coeficienții de fidelitate ai variabilelor analizate</a:t>
            </a:r>
          </a:p>
          <a:p>
            <a:pPr algn="just"/>
            <a:r>
              <a:rPr lang="ro-RO" dirty="0"/>
              <a:t>Calculul indicatorului tendinței centrale (</a:t>
            </a:r>
            <a:r>
              <a:rPr lang="ro-RO" b="1" dirty="0"/>
              <a:t>efectul global)</a:t>
            </a:r>
            <a:r>
              <a:rPr lang="ro-RO" dirty="0"/>
              <a:t>, - combinăm studiile, le agregăm.</a:t>
            </a:r>
          </a:p>
          <a:p>
            <a:pPr algn="just"/>
            <a:r>
              <a:rPr lang="ro-RO" dirty="0"/>
              <a:t>Indicatorul împrăștierii (</a:t>
            </a:r>
            <a:r>
              <a:rPr lang="ro-RO" b="1" dirty="0"/>
              <a:t>eterogenitate</a:t>
            </a:r>
            <a:r>
              <a:rPr lang="ro-RO" dirty="0"/>
              <a:t>)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Tendința centrală</a:t>
            </a:r>
          </a:p>
          <a:p>
            <a:pPr lvl="1" algn="just"/>
            <a:r>
              <a:rPr lang="ro-RO" b="1" dirty="0"/>
              <a:t>Media ponderată a mărimii efectelor </a:t>
            </a:r>
            <a:r>
              <a:rPr lang="ro-RO" dirty="0"/>
              <a:t>– la corelații se lucrează cu transformata „z” Fisher</a:t>
            </a:r>
          </a:p>
          <a:p>
            <a:pPr lvl="1" algn="just"/>
            <a:r>
              <a:rPr lang="ro-RO" dirty="0"/>
              <a:t>Când efectele rezultă din același lot de cercetare sunt </a:t>
            </a:r>
            <a:r>
              <a:rPr lang="ro-RO" b="1" dirty="0"/>
              <a:t>efecte dependente</a:t>
            </a:r>
            <a:r>
              <a:rPr lang="ro-RO" dirty="0"/>
              <a:t>, încălcându-se una dintre asumpțiile fundamentale ale meta-analizei, anume </a:t>
            </a:r>
            <a:r>
              <a:rPr lang="ro-RO" b="1" dirty="0"/>
              <a:t>independența efectelor</a:t>
            </a:r>
            <a:r>
              <a:rPr lang="ro-RO" dirty="0"/>
              <a:t>.</a:t>
            </a:r>
          </a:p>
          <a:p>
            <a:pPr lvl="1" algn="just"/>
            <a:r>
              <a:rPr lang="ro-RO" b="1" dirty="0"/>
              <a:t>Agregarea efectelor</a:t>
            </a:r>
            <a:r>
              <a:rPr lang="ro-RO" dirty="0"/>
              <a:t> - media lor în cazul în care avem mărimea efectului </a:t>
            </a:r>
          </a:p>
          <a:p>
            <a:pPr lvl="1" algn="just"/>
            <a:r>
              <a:rPr lang="ro-RO" dirty="0"/>
              <a:t>Prin </a:t>
            </a:r>
            <a:r>
              <a:rPr lang="ro-RO" b="1" dirty="0"/>
              <a:t>„studiu” </a:t>
            </a:r>
            <a:r>
              <a:rPr lang="ro-RO" dirty="0"/>
              <a:t>înțelegem o analiză a datelor care pleacă de la aceleași date primare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0581B903-8EAA-44B0-949E-44246ABE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31" y="1563368"/>
            <a:ext cx="5125398" cy="518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A68A510B-A494-4CD1-9A58-BE9D9F280032}"/>
                  </a:ext>
                </a:extLst>
              </p:cNvPr>
              <p:cNvSpPr txBox="1"/>
              <p:nvPr/>
            </p:nvSpPr>
            <p:spPr>
              <a:xfrm>
                <a:off x="7199917" y="2755129"/>
                <a:ext cx="1694204" cy="689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A68A510B-A494-4CD1-9A58-BE9D9F28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17" y="2755129"/>
                <a:ext cx="1694204" cy="689612"/>
              </a:xfrm>
              <a:prstGeom prst="rect">
                <a:avLst/>
              </a:prstGeom>
              <a:blipFill>
                <a:blip r:embed="rId4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FEA288BB-4835-4460-BB20-5810B1CB812F}"/>
                  </a:ext>
                </a:extLst>
              </p:cNvPr>
              <p:cNvSpPr txBox="1"/>
              <p:nvPr/>
            </p:nvSpPr>
            <p:spPr>
              <a:xfrm>
                <a:off x="8979607" y="2644585"/>
                <a:ext cx="186512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o-RO" b="1" i="1">
                                          <a:solidFill>
                                            <a:srgbClr val="836967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FEA288BB-4835-4460-BB20-5810B1CB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607" y="2644585"/>
                <a:ext cx="1865120" cy="910699"/>
              </a:xfrm>
              <a:prstGeom prst="rect">
                <a:avLst/>
              </a:prstGeom>
              <a:blipFill>
                <a:blip r:embed="rId5"/>
                <a:stretch>
                  <a:fillRect b="-268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F7F6BC55-AAA5-45CE-A822-112C8A566A3B}"/>
                  </a:ext>
                </a:extLst>
              </p:cNvPr>
              <p:cNvSpPr txBox="1"/>
              <p:nvPr/>
            </p:nvSpPr>
            <p:spPr>
              <a:xfrm>
                <a:off x="10930213" y="2772966"/>
                <a:ext cx="1078907" cy="689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𝒔𝒆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F7F6BC55-AAA5-45CE-A822-112C8A56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213" y="2772966"/>
                <a:ext cx="1078907" cy="689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E81F7E8E-5F37-4999-BFAF-4F4958DB1531}"/>
                  </a:ext>
                </a:extLst>
              </p:cNvPr>
              <p:cNvSpPr txBox="1"/>
              <p:nvPr/>
            </p:nvSpPr>
            <p:spPr>
              <a:xfrm>
                <a:off x="7328075" y="4008750"/>
                <a:ext cx="4745053" cy="698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𝒆𝒔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𝒊𝒏𝒇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𝟗𝟓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o-RO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𝒆𝒔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𝒔𝒖𝒑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𝟗𝟓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E81F7E8E-5F37-4999-BFAF-4F4958DB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75" y="4008750"/>
                <a:ext cx="4745053" cy="698909"/>
              </a:xfrm>
              <a:prstGeom prst="rect">
                <a:avLst/>
              </a:prstGeom>
              <a:blipFill>
                <a:blip r:embed="rId7"/>
                <a:stretch>
                  <a:fillRect b="-614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7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8" grpId="0"/>
      <p:bldP spid="10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o-RO" dirty="0"/>
              <a:t>Etapa 4 – Combinarea studiilor. Tipuri de modele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1563624"/>
            <a:ext cx="6882004" cy="2258568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ai variabilității</a:t>
            </a:r>
          </a:p>
          <a:p>
            <a:pPr lvl="1"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Omogenitate</a:t>
            </a:r>
            <a:r>
              <a:rPr lang="ro-RO" b="1" dirty="0"/>
              <a:t> </a:t>
            </a:r>
            <a:r>
              <a:rPr lang="ro-RO" dirty="0"/>
              <a:t>– linia efectului global intersectează intervalele de încredere ale tuturor efectelor individuale</a:t>
            </a:r>
          </a:p>
          <a:p>
            <a:pPr lvl="1"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Eterogenitate</a:t>
            </a:r>
            <a:r>
              <a:rPr lang="ro-RO" dirty="0"/>
              <a:t> – fie efectuăm o meta-analiză cu </a:t>
            </a:r>
            <a:r>
              <a:rPr lang="ro-RO" b="1" dirty="0"/>
              <a:t>moderare</a:t>
            </a:r>
            <a:r>
              <a:rPr lang="ro-RO" dirty="0"/>
              <a:t>, fie folosim un model cu </a:t>
            </a:r>
            <a:r>
              <a:rPr lang="ro-RO" b="1" dirty="0"/>
              <a:t>efecte aleatorii</a:t>
            </a:r>
            <a:r>
              <a:rPr lang="ro-RO" dirty="0"/>
              <a:t>.</a:t>
            </a:r>
          </a:p>
          <a:p>
            <a:pPr lvl="1" algn="just"/>
            <a:r>
              <a:rPr lang="ro-RO" b="1" dirty="0"/>
              <a:t>Teste statistice de eterogenitate</a:t>
            </a:r>
          </a:p>
          <a:p>
            <a:pPr lvl="2" algn="just"/>
            <a:r>
              <a:rPr lang="ro-RO" b="1" dirty="0"/>
              <a:t>Testul de omogenitate Q al lui Hedges - H</a:t>
            </a:r>
            <a:r>
              <a:rPr lang="ro-RO" b="1" baseline="-25000" dirty="0"/>
              <a:t>0</a:t>
            </a:r>
            <a:r>
              <a:rPr lang="ro-RO" b="1" dirty="0"/>
              <a:t>:</a:t>
            </a:r>
            <a:r>
              <a:rPr lang="ro-RO" dirty="0"/>
              <a:t> </a:t>
            </a:r>
            <a:r>
              <a:rPr lang="ro-RO" i="1" dirty="0"/>
              <a:t>Nu există diferențe statistic semnificative între mărimea efectului global și mărimea efectelor studiilor individuale</a:t>
            </a:r>
            <a:r>
              <a:rPr lang="ro-RO" dirty="0"/>
              <a:t>. </a:t>
            </a:r>
          </a:p>
          <a:p>
            <a:pPr lvl="2" algn="just"/>
            <a:r>
              <a:rPr lang="ro-RO" dirty="0"/>
              <a:t>Testul „Q” arată doar posibilitatea unei eterogenități, concluziile fiind amendabile de putere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48BDDF0A-3C0B-4BBB-A4AD-83A64FFA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54" y="1450467"/>
            <a:ext cx="4629150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Balon text: dreptunghi 8">
            <a:extLst>
              <a:ext uri="{FF2B5EF4-FFF2-40B4-BE49-F238E27FC236}">
                <a16:creationId xmlns:a16="http://schemas.microsoft.com/office/drawing/2014/main" id="{3967D10C-3314-4F34-83E6-4864274ACEDC}"/>
              </a:ext>
            </a:extLst>
          </p:cNvPr>
          <p:cNvSpPr/>
          <p:nvPr/>
        </p:nvSpPr>
        <p:spPr>
          <a:xfrm>
            <a:off x="10330054" y="4352543"/>
            <a:ext cx="1543050" cy="500253"/>
          </a:xfrm>
          <a:prstGeom prst="wedgeRectCallout">
            <a:avLst>
              <a:gd name="adj1" fmla="val -81277"/>
              <a:gd name="adj2" fmla="val -189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 global</a:t>
            </a:r>
          </a:p>
        </p:txBody>
      </p:sp>
      <p:sp>
        <p:nvSpPr>
          <p:cNvPr id="15" name="Balon text: dreptunghi 14">
            <a:extLst>
              <a:ext uri="{FF2B5EF4-FFF2-40B4-BE49-F238E27FC236}">
                <a16:creationId xmlns:a16="http://schemas.microsoft.com/office/drawing/2014/main" id="{53078069-5888-458F-BC12-CCC3D1C40EDE}"/>
              </a:ext>
            </a:extLst>
          </p:cNvPr>
          <p:cNvSpPr/>
          <p:nvPr/>
        </p:nvSpPr>
        <p:spPr>
          <a:xfrm>
            <a:off x="7513702" y="4325109"/>
            <a:ext cx="1543050" cy="500253"/>
          </a:xfrm>
          <a:prstGeom prst="wedgeRectCallout">
            <a:avLst>
              <a:gd name="adj1" fmla="val 67464"/>
              <a:gd name="adj2" fmla="val -516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 studiu</a:t>
            </a:r>
          </a:p>
        </p:txBody>
      </p: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6C72C7B7-A97E-4432-9282-C982614AFC17}"/>
              </a:ext>
            </a:extLst>
          </p:cNvPr>
          <p:cNvGrpSpPr/>
          <p:nvPr/>
        </p:nvGrpSpPr>
        <p:grpSpPr>
          <a:xfrm>
            <a:off x="8285227" y="1930212"/>
            <a:ext cx="1864613" cy="3486657"/>
            <a:chOff x="8285227" y="1930212"/>
            <a:chExt cx="1864613" cy="3486657"/>
          </a:xfrm>
        </p:grpSpPr>
        <p:sp>
          <p:nvSpPr>
            <p:cNvPr id="11" name="Acoladă dreapta 10">
              <a:extLst>
                <a:ext uri="{FF2B5EF4-FFF2-40B4-BE49-F238E27FC236}">
                  <a16:creationId xmlns:a16="http://schemas.microsoft.com/office/drawing/2014/main" id="{93131960-6F4A-4B9F-8F5B-30B58AF1C7B3}"/>
                </a:ext>
              </a:extLst>
            </p:cNvPr>
            <p:cNvSpPr/>
            <p:nvPr/>
          </p:nvSpPr>
          <p:spPr>
            <a:xfrm rot="5400000">
              <a:off x="9299448" y="1436436"/>
              <a:ext cx="356616" cy="1344168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6" name="Balon text: dreptunghi 15">
              <a:extLst>
                <a:ext uri="{FF2B5EF4-FFF2-40B4-BE49-F238E27FC236}">
                  <a16:creationId xmlns:a16="http://schemas.microsoft.com/office/drawing/2014/main" id="{C30F4756-F3D2-4B31-8DE8-E2C3720D2394}"/>
                </a:ext>
              </a:extLst>
            </p:cNvPr>
            <p:cNvSpPr/>
            <p:nvPr/>
          </p:nvSpPr>
          <p:spPr>
            <a:xfrm>
              <a:off x="8285227" y="4916616"/>
              <a:ext cx="1543050" cy="500253"/>
            </a:xfrm>
            <a:prstGeom prst="wedgeRectCallout">
              <a:avLst>
                <a:gd name="adj1" fmla="val 26575"/>
                <a:gd name="adj2" fmla="val -5772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Interval de încredere</a:t>
              </a:r>
            </a:p>
          </p:txBody>
        </p:sp>
      </p:grp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BC699F0D-DF50-4A1F-89F8-0460CBE681D0}"/>
              </a:ext>
            </a:extLst>
          </p:cNvPr>
          <p:cNvCxnSpPr>
            <a:cxnSpLocks/>
          </p:cNvCxnSpPr>
          <p:nvPr/>
        </p:nvCxnSpPr>
        <p:spPr>
          <a:xfrm>
            <a:off x="9825611" y="1587503"/>
            <a:ext cx="2666" cy="22986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ine 20">
            <a:extLst>
              <a:ext uri="{FF2B5EF4-FFF2-40B4-BE49-F238E27FC236}">
                <a16:creationId xmlns:a16="http://schemas.microsoft.com/office/drawing/2014/main" id="{69F5413C-4D73-4BD0-90D5-E1D3710C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1" y="3914775"/>
            <a:ext cx="3657600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tăText 24">
                <a:extLst>
                  <a:ext uri="{FF2B5EF4-FFF2-40B4-BE49-F238E27FC236}">
                    <a16:creationId xmlns:a16="http://schemas.microsoft.com/office/drawing/2014/main" id="{AE3487C7-B981-4C1E-940A-9A3EC5B930AA}"/>
                  </a:ext>
                </a:extLst>
              </p:cNvPr>
              <p:cNvSpPr txBox="1"/>
              <p:nvPr/>
            </p:nvSpPr>
            <p:spPr>
              <a:xfrm>
                <a:off x="6095241" y="5744142"/>
                <a:ext cx="5726430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o-RO" b="1" i="1">
                                          <a:solidFill>
                                            <a:srgbClr val="836967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  <m:r>
                                            <a:rPr lang="ro-RO" b="1" i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ro-RO" b="1" i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o-RO" b="1" i="1">
                                                  <a:solidFill>
                                                    <a:srgbClr val="836967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o-RO" b="1" i="1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ro-RO" b="1" i="1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o-RO" b="1" i="1">
                                                  <a:solidFill>
                                                    <a:srgbClr val="836967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o-RO" b="1" i="1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ro-RO" b="1" i="1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o-RO" b="1" i="1">
                                          <a:solidFill>
                                            <a:srgbClr val="836967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𝒔𝒂𝒖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p>
                            <m:sSup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b="1" i="1">
                                          <a:solidFill>
                                            <a:srgbClr val="836967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o-RO" b="1" i="1">
                                          <a:solidFill>
                                            <a:srgbClr val="836967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CasetăText 24">
                <a:extLst>
                  <a:ext uri="{FF2B5EF4-FFF2-40B4-BE49-F238E27FC236}">
                    <a16:creationId xmlns:a16="http://schemas.microsoft.com/office/drawing/2014/main" id="{AE3487C7-B981-4C1E-940A-9A3EC5B93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41" y="5744142"/>
                <a:ext cx="5726430" cy="848502"/>
              </a:xfrm>
              <a:prstGeom prst="rect">
                <a:avLst/>
              </a:prstGeom>
              <a:blipFill>
                <a:blip r:embed="rId5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 animBg="1"/>
      <p:bldP spid="15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o-RO" dirty="0"/>
              <a:t>Etapa 4 – Combinarea studiilor. Tipuri de modele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1737360"/>
            <a:ext cx="7424929" cy="5029200"/>
          </a:xfrm>
        </p:spPr>
        <p:txBody>
          <a:bodyPr rtlCol="0">
            <a:normAutofit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ai variabilității</a:t>
            </a:r>
          </a:p>
          <a:p>
            <a:pPr lvl="1" algn="just"/>
            <a:r>
              <a:rPr lang="ro-RO" b="1" dirty="0"/>
              <a:t>I</a:t>
            </a:r>
            <a:r>
              <a:rPr lang="ro-RO" b="1" baseline="30000" dirty="0"/>
              <a:t>2</a:t>
            </a:r>
            <a:r>
              <a:rPr lang="ro-RO" dirty="0"/>
              <a:t>– cât la sută din variabilitatea efectelor individuale poate fi explicată de efectul global</a:t>
            </a:r>
          </a:p>
          <a:p>
            <a:pPr lvl="2" algn="just"/>
            <a:r>
              <a:rPr lang="ro-RO" dirty="0"/>
              <a:t>valorile </a:t>
            </a:r>
            <a:r>
              <a:rPr lang="ro-RO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25% </a:t>
            </a:r>
            <a:r>
              <a:rPr lang="ro-RO" dirty="0"/>
              <a:t>indică </a:t>
            </a:r>
            <a:r>
              <a:rPr lang="ro-RO" i="1" dirty="0"/>
              <a:t>efecte omogene</a:t>
            </a:r>
            <a:r>
              <a:rPr lang="ro-RO" dirty="0"/>
              <a:t>; </a:t>
            </a:r>
          </a:p>
          <a:p>
            <a:pPr lvl="2" algn="just"/>
            <a:r>
              <a:rPr lang="ro-RO" dirty="0"/>
              <a:t>valorile cuprinse </a:t>
            </a:r>
            <a:r>
              <a:rPr lang="ro-RO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 25% și 50%</a:t>
            </a:r>
            <a:r>
              <a:rPr lang="ro-RO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dirty="0"/>
              <a:t>arată efecte cu </a:t>
            </a:r>
            <a:r>
              <a:rPr lang="ro-RO" i="1" dirty="0"/>
              <a:t>eterogenitate redusă</a:t>
            </a:r>
            <a:r>
              <a:rPr lang="ro-RO" dirty="0"/>
              <a:t>; </a:t>
            </a:r>
          </a:p>
          <a:p>
            <a:pPr lvl="2" algn="just"/>
            <a:r>
              <a:rPr lang="ro-RO" dirty="0"/>
              <a:t>valorile cuprinse </a:t>
            </a:r>
            <a:r>
              <a:rPr lang="ro-RO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 50% și 75% </a:t>
            </a:r>
            <a:r>
              <a:rPr lang="ro-RO" dirty="0"/>
              <a:t>arată efecte cu </a:t>
            </a:r>
            <a:r>
              <a:rPr lang="ro-RO" i="1" dirty="0"/>
              <a:t>eterogenitate medie</a:t>
            </a:r>
            <a:r>
              <a:rPr lang="ro-RO" dirty="0"/>
              <a:t>,</a:t>
            </a:r>
          </a:p>
          <a:p>
            <a:pPr lvl="2" algn="just"/>
            <a:r>
              <a:rPr lang="ro-RO" dirty="0"/>
              <a:t>valorile </a:t>
            </a:r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peste 75%</a:t>
            </a:r>
            <a:r>
              <a:rPr lang="ro-RO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dirty="0"/>
              <a:t>indică efecte cu </a:t>
            </a:r>
            <a:r>
              <a:rPr lang="ro-RO" i="1" dirty="0"/>
              <a:t>eterogenitate ridicată</a:t>
            </a:r>
            <a:r>
              <a:rPr lang="ro-RO" dirty="0"/>
              <a:t>.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cu efecte fixe</a:t>
            </a:r>
          </a:p>
          <a:p>
            <a:pPr lvl="1" algn="just"/>
            <a:r>
              <a:rPr lang="ro-RO" dirty="0"/>
              <a:t>Există un singur efect global la nivelul populației, notat cu θ, abaterile efectelor individuale („d” sau „g”) de la efectul global fiind cauzate doar de erorile aleatorii.</a:t>
            </a:r>
          </a:p>
          <a:p>
            <a:pPr lvl="1" algn="just"/>
            <a:r>
              <a:rPr lang="ro-RO" dirty="0"/>
              <a:t>Toate studiile provin din aceeași populație omogenă - nu permite efectuarea de inferențe, dacă eterogenitatea este ridicată, doar descrieri strict referitoare la studiile analizate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6CB95028-13C7-4EED-A91F-6C250C140EE2}"/>
                  </a:ext>
                </a:extLst>
              </p:cNvPr>
              <p:cNvSpPr txBox="1"/>
              <p:nvPr/>
            </p:nvSpPr>
            <p:spPr>
              <a:xfrm>
                <a:off x="7919467" y="1443537"/>
                <a:ext cx="408965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den>
                              </m:f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𝒅𝒂𝒄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ă </m:t>
                              </m:r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𝒅𝒂𝒄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ă </m:t>
                              </m:r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6CB95028-13C7-4EED-A91F-6C250C14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467" y="1443537"/>
                <a:ext cx="4089654" cy="1117998"/>
              </a:xfrm>
              <a:prstGeom prst="rect">
                <a:avLst/>
              </a:prstGeom>
              <a:blipFill>
                <a:blip r:embed="rId3"/>
                <a:stretch>
                  <a:fillRect b="-218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ine 3">
            <a:extLst>
              <a:ext uri="{FF2B5EF4-FFF2-40B4-BE49-F238E27FC236}">
                <a16:creationId xmlns:a16="http://schemas.microsoft.com/office/drawing/2014/main" id="{03B61B78-171C-4634-9B03-FD1C5B8E4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537" y="2770251"/>
            <a:ext cx="4426592" cy="2332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5113D0AC-3C81-436E-B27C-780187D7CFD3}"/>
                  </a:ext>
                </a:extLst>
              </p:cNvPr>
              <p:cNvSpPr txBox="1"/>
              <p:nvPr/>
            </p:nvSpPr>
            <p:spPr>
              <a:xfrm>
                <a:off x="9095547" y="5311068"/>
                <a:ext cx="1528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ro-RO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5113D0AC-3C81-436E-B27C-780187D7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47" y="5311068"/>
                <a:ext cx="152857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Etapa 4 – Combinarea studiilor. Tipuri de modele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1563624"/>
            <a:ext cx="6700673" cy="5202936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cu efecte aleatorii</a:t>
            </a:r>
          </a:p>
          <a:p>
            <a:pPr lvl="1"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Asumpția interschimbării </a:t>
            </a:r>
            <a:r>
              <a:rPr lang="ro-RO" dirty="0"/>
              <a:t>– studiile nu provin din aceeași populație, ci dintr-un univers de populații.</a:t>
            </a:r>
          </a:p>
          <a:p>
            <a:pPr lvl="1" algn="just"/>
            <a:r>
              <a:rPr lang="ro-RO" dirty="0"/>
              <a:t>Distribuția efectelor să fie o distribuție normală </a:t>
            </a:r>
          </a:p>
          <a:p>
            <a:pPr lvl="1" algn="just"/>
            <a:r>
              <a:rPr lang="ro-RO" dirty="0"/>
              <a:t>La nivelul populației, nu mai estimăm un singur efect global (θ) ca în cazul modelului cu efecte fixe, ci o distribuție de efecte caracterizată printr-o medie (μ) și o abatere standard (τ)</a:t>
            </a:r>
          </a:p>
          <a:p>
            <a:pPr lvl="1" algn="just"/>
            <a:r>
              <a:rPr lang="ro-RO" dirty="0"/>
              <a:t>Cât de mult din variabilitatea abaterii fiecărui studiu de la medie este determinată de </a:t>
            </a:r>
            <a:r>
              <a:rPr lang="ro-RO" b="1" dirty="0"/>
              <a:t>varianța efectelor aleatorii</a:t>
            </a:r>
            <a:r>
              <a:rPr lang="ro-RO" dirty="0"/>
              <a:t> (</a:t>
            </a:r>
            <a:r>
              <a:rPr lang="ro-RO" dirty="0" err="1"/>
              <a:t>ξ</a:t>
            </a:r>
            <a:r>
              <a:rPr lang="ro-RO" baseline="-25000" dirty="0" err="1"/>
              <a:t>s</a:t>
            </a:r>
            <a:r>
              <a:rPr lang="ro-RO" dirty="0"/>
              <a:t> distribuția mărimilor efectelor la nivelul sub-populațiilor) versus de </a:t>
            </a:r>
            <a:r>
              <a:rPr lang="ro-RO" b="1" dirty="0"/>
              <a:t>varianța estimării</a:t>
            </a:r>
            <a:r>
              <a:rPr lang="ro-RO" dirty="0"/>
              <a:t> (</a:t>
            </a:r>
            <a:r>
              <a:rPr lang="ro-RO" dirty="0" err="1"/>
              <a:t>ε</a:t>
            </a:r>
            <a:r>
              <a:rPr lang="ro-RO" baseline="-25000" dirty="0" err="1"/>
              <a:t>s</a:t>
            </a:r>
            <a:r>
              <a:rPr lang="ro-RO" dirty="0"/>
              <a:t> erorile de estimare aleatorii).</a:t>
            </a:r>
          </a:p>
          <a:p>
            <a:pPr lvl="1" algn="just"/>
            <a:r>
              <a:rPr lang="ro-RO" dirty="0"/>
              <a:t>Pot fi utilizate pentru a efectua inferențe statistice necondiționate</a:t>
            </a:r>
          </a:p>
          <a:p>
            <a:pPr lvl="1" algn="just"/>
            <a:r>
              <a:rPr lang="ro-RO" b="1" dirty="0"/>
              <a:t>Estimarea omogenității mărimii efectelor</a:t>
            </a:r>
            <a:r>
              <a:rPr lang="ro-RO" dirty="0"/>
              <a:t> se realizează la fel ca la modelele cu efecte fixe (Q și I</a:t>
            </a:r>
            <a:r>
              <a:rPr lang="ro-RO" baseline="30000" dirty="0"/>
              <a:t>2</a:t>
            </a:r>
            <a:r>
              <a:rPr lang="ro-RO" dirty="0"/>
              <a:t>).</a:t>
            </a:r>
          </a:p>
          <a:p>
            <a:pPr lvl="1" algn="just"/>
            <a:r>
              <a:rPr lang="ro-RO" b="1" dirty="0"/>
              <a:t>Estimarea variabilității la nivelul populației</a:t>
            </a:r>
            <a:r>
              <a:rPr lang="ro-RO" dirty="0"/>
              <a:t>,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ro-RO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o-RO" dirty="0"/>
              <a:t> - varianța estimată inter-studii.</a:t>
            </a:r>
          </a:p>
          <a:p>
            <a:pPr lvl="1" algn="just"/>
            <a:r>
              <a:rPr lang="ro-RO" dirty="0"/>
              <a:t>Calculul </a:t>
            </a:r>
            <a:r>
              <a:rPr lang="ro-RO" b="1" dirty="0"/>
              <a:t>ponderii mărimii efectelor aleatorii ale fiecărui studiu</a:t>
            </a:r>
            <a:r>
              <a:rPr lang="ro-RO" dirty="0"/>
              <a:t>, după </a:t>
            </a:r>
          </a:p>
          <a:p>
            <a:pPr lvl="1" algn="just"/>
            <a:r>
              <a:rPr lang="ro-RO" dirty="0"/>
              <a:t>Calculul </a:t>
            </a:r>
            <a:r>
              <a:rPr lang="ro-RO" b="1" dirty="0"/>
              <a:t>mediei și erorii standard a estimării efectului la nivelul populației</a:t>
            </a:r>
            <a:r>
              <a:rPr lang="ro-RO" dirty="0"/>
              <a:t>.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3522F60-7422-4150-A1AC-7C7812BD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5" y="1481137"/>
            <a:ext cx="2324100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4C949A03-56D5-4F46-AEF7-A032C4CB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4545139"/>
            <a:ext cx="3943350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CF3C923B-A390-43F7-9577-8C3277F95343}"/>
                  </a:ext>
                </a:extLst>
              </p:cNvPr>
              <p:cNvSpPr txBox="1"/>
              <p:nvPr/>
            </p:nvSpPr>
            <p:spPr>
              <a:xfrm>
                <a:off x="7221867" y="1563624"/>
                <a:ext cx="1929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CF3C923B-A390-43F7-9577-8C3277F95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67" y="1563624"/>
                <a:ext cx="1929384" cy="369332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00D097E6-6731-41F4-99FC-35C2BF6A3D6F}"/>
                  </a:ext>
                </a:extLst>
              </p:cNvPr>
              <p:cNvSpPr txBox="1"/>
              <p:nvPr/>
            </p:nvSpPr>
            <p:spPr>
              <a:xfrm>
                <a:off x="6901827" y="2072783"/>
                <a:ext cx="2569464" cy="972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ro-RO" b="1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o-RO" b="1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o-RO" b="1" i="1">
                                              <a:solidFill>
                                                <a:srgbClr val="836967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  <m:sup>
                                          <m:r>
                                            <a:rPr lang="ro-RO" b="1" i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ro-RO" b="1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o-RO" b="1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ro-RO" b="1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o-RO" b="1" i="1">
                                              <a:solidFill>
                                                <a:srgbClr val="836967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00D097E6-6731-41F4-99FC-35C2BF6A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27" y="2072783"/>
                <a:ext cx="2569464" cy="972317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FEE1D0F9-0FC2-4E2B-9E79-7174F3344B3D}"/>
                  </a:ext>
                </a:extLst>
              </p:cNvPr>
              <p:cNvSpPr txBox="1"/>
              <p:nvPr/>
            </p:nvSpPr>
            <p:spPr>
              <a:xfrm>
                <a:off x="7322451" y="3184927"/>
                <a:ext cx="1728216" cy="66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𝒔𝒆</m:t>
                              </m:r>
                            </m:e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FEE1D0F9-0FC2-4E2B-9E79-7174F3344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51" y="3184927"/>
                <a:ext cx="1728216" cy="669542"/>
              </a:xfrm>
              <a:prstGeom prst="rect">
                <a:avLst/>
              </a:prstGeom>
              <a:blipFill>
                <a:blip r:embed="rId7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0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Etapa 4 – Combinarea studiilor. Tipuri de modele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1353312"/>
            <a:ext cx="6700673" cy="5413248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cu efecte mixte. Analiza pe subgrupuri</a:t>
            </a:r>
          </a:p>
          <a:p>
            <a:pPr lvl="1" algn="just"/>
            <a:r>
              <a:rPr lang="ro-RO" b="1" dirty="0"/>
              <a:t>Surse de eterogenitate</a:t>
            </a:r>
            <a:r>
              <a:rPr lang="ro-RO" dirty="0"/>
              <a:t>: (a) studiile cu efecte extreme, (b) studiile cu efecte influente și </a:t>
            </a:r>
            <a:r>
              <a:rPr lang="ro-RO" b="1" dirty="0"/>
              <a:t>(c) proveniența studiilor din mai multe populații de studii</a:t>
            </a:r>
          </a:p>
          <a:p>
            <a:pPr lvl="1" algn="just"/>
            <a:r>
              <a:rPr lang="ro-RO" dirty="0"/>
              <a:t>Efecte diferite în funcție de variabilele de grup, numite și </a:t>
            </a:r>
            <a:r>
              <a:rPr lang="ro-RO" b="1" dirty="0"/>
              <a:t>moderatori</a:t>
            </a:r>
          </a:p>
          <a:p>
            <a:pPr lvl="1" algn="just"/>
            <a:r>
              <a:rPr lang="ro-RO" b="1" dirty="0"/>
              <a:t>Calculul efectului global la nivelul fiecărui subgrup </a:t>
            </a:r>
            <a:r>
              <a:rPr lang="ro-RO" dirty="0"/>
              <a:t>– model cu efecte fixe sau aleatorii</a:t>
            </a:r>
          </a:p>
          <a:p>
            <a:pPr lvl="1" algn="just"/>
            <a:r>
              <a:rPr lang="ro-RO" b="1" dirty="0"/>
              <a:t>Compararea efectelor pe subgrupuri</a:t>
            </a:r>
            <a:r>
              <a:rPr lang="ro-RO" dirty="0"/>
              <a:t> - calculăm eroarea standard a diferențelor dintre mărimea efectelor determinate de subgrupuri, intervalele de încredere și să aplicăm un test statistic pentru a vedea dacă aceste diferențe sunt statistic semnificative</a:t>
            </a:r>
          </a:p>
          <a:p>
            <a:pPr lvl="2" algn="just"/>
            <a:r>
              <a:rPr lang="ro-RO" b="1" i="1" dirty="0"/>
              <a:t>Modelul cu efecte fixe</a:t>
            </a:r>
            <a:r>
              <a:rPr lang="ro-RO" b="1" dirty="0"/>
              <a:t> </a:t>
            </a:r>
            <a:r>
              <a:rPr lang="ro-RO" dirty="0"/>
              <a:t>este adecvat atunci când variabila de grupare (moderatorul) este invocată - </a:t>
            </a:r>
            <a:r>
              <a:rPr lang="ro-RO" b="1" dirty="0" err="1"/>
              <a:t>odel</a:t>
            </a:r>
            <a:r>
              <a:rPr lang="ro-RO" b="1" dirty="0"/>
              <a:t> cu efecte mixte</a:t>
            </a:r>
            <a:r>
              <a:rPr lang="ro-RO" dirty="0"/>
              <a:t> (</a:t>
            </a:r>
            <a:r>
              <a:rPr lang="en-US" b="1" dirty="0"/>
              <a:t>mixed-effect model</a:t>
            </a:r>
            <a:r>
              <a:rPr lang="ro-RO" dirty="0"/>
              <a:t>)</a:t>
            </a:r>
          </a:p>
          <a:p>
            <a:pPr lvl="2" algn="just"/>
            <a:r>
              <a:rPr lang="ro-RO" b="1" i="1" dirty="0"/>
              <a:t>Modelul cu efecte aleatorii</a:t>
            </a:r>
            <a:r>
              <a:rPr lang="ro-RO" b="1" dirty="0"/>
              <a:t> </a:t>
            </a:r>
            <a:r>
              <a:rPr lang="ro-RO" dirty="0"/>
              <a:t>este adecvat atunci când subgrupurile sunt extrase aleatoriu dintr-o populație de subgrupuri, variabila fiind una provocată</a:t>
            </a:r>
          </a:p>
          <a:p>
            <a:pPr lvl="1" algn="just"/>
            <a:r>
              <a:rPr lang="ro-RO" dirty="0"/>
              <a:t>Alegerea modelului și specificarea subgrupurilor se realizează înainte de efectuarea analizelor</a:t>
            </a:r>
          </a:p>
          <a:p>
            <a:pPr lvl="1" algn="just"/>
            <a:r>
              <a:rPr lang="ro-RO" dirty="0"/>
              <a:t>Când numărul studiilor este redus nu are sens să procedăm la o analiză pe subgrupuri</a:t>
            </a:r>
          </a:p>
          <a:p>
            <a:pPr lvl="1" algn="just"/>
            <a:r>
              <a:rPr lang="ro-RO" b="1" dirty="0"/>
              <a:t>H</a:t>
            </a:r>
            <a:r>
              <a:rPr lang="ro-RO" b="1" baseline="-25000" dirty="0"/>
              <a:t>0</a:t>
            </a:r>
            <a:r>
              <a:rPr lang="ro-RO" b="1" dirty="0"/>
              <a:t>:</a:t>
            </a:r>
            <a:r>
              <a:rPr lang="ro-RO" dirty="0"/>
              <a:t> </a:t>
            </a:r>
            <a:r>
              <a:rPr lang="ro-RO" i="1" dirty="0"/>
              <a:t>Nu există nicio diferență statistic semnificativă între efectele din fiecare grup determinat de moderator.</a:t>
            </a:r>
          </a:p>
          <a:p>
            <a:pPr lvl="1" algn="just"/>
            <a:r>
              <a:rPr lang="ro-RO" b="1" dirty="0"/>
              <a:t>Abordarea liberalistă</a:t>
            </a:r>
            <a:r>
              <a:rPr lang="ro-RO" dirty="0"/>
              <a:t> sau </a:t>
            </a:r>
            <a:r>
              <a:rPr lang="ro-RO" b="1" dirty="0"/>
              <a:t>abordarea LSD</a:t>
            </a:r>
            <a:r>
              <a:rPr lang="ro-RO" dirty="0"/>
              <a:t> este echivalentă cu testul LSD - nu ia în calcul eroarea cumulativă tip I </a:t>
            </a:r>
          </a:p>
          <a:p>
            <a:pPr lvl="1" algn="just"/>
            <a:r>
              <a:rPr lang="ro-RO" b="1" dirty="0"/>
              <a:t>Abordare conservativă</a:t>
            </a:r>
            <a:r>
              <a:rPr lang="ro-RO" dirty="0"/>
              <a:t> similară cu testul Dunn sau cu testul Bonferroni - riscul de a comite o eroare tip II (preferată la studiile mari)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15BA8112-D51D-47A1-A804-1DF2E75655D5}"/>
                  </a:ext>
                </a:extLst>
              </p:cNvPr>
              <p:cNvSpPr txBox="1"/>
              <p:nvPr/>
            </p:nvSpPr>
            <p:spPr>
              <a:xfrm>
                <a:off x="6885432" y="1484301"/>
                <a:ext cx="5050542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𝒊𝒏𝒕𝒓𝒂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b="1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o-RO" b="1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o-RO" b="1" i="1">
                                          <a:solidFill>
                                            <a:srgbClr val="836967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o-RO" b="1" i="1">
                                              <a:solidFill>
                                                <a:srgbClr val="836967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ro-RO" b="1" i="1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ro-RO" b="1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o-RO" b="1" i="1">
                                              <a:solidFill>
                                                <a:srgbClr val="836967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ro-RO" b="1" i="1">
                                                  <a:solidFill>
                                                    <a:srgbClr val="836967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o-RO" b="1" i="1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ro-RO" b="1" i="1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o-RO" b="1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𝒅𝒇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𝒊𝒏𝒕𝒓𝒂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15BA8112-D51D-47A1-A804-1DF2E7565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32" y="1484301"/>
                <a:ext cx="5050542" cy="917687"/>
              </a:xfrm>
              <a:prstGeom prst="rect">
                <a:avLst/>
              </a:prstGeom>
              <a:blipFill>
                <a:blip r:embed="rId3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AD58426A-81CB-48E7-9915-62E0E6113F43}"/>
                  </a:ext>
                </a:extLst>
              </p:cNvPr>
              <p:cNvSpPr txBox="1"/>
              <p:nvPr/>
            </p:nvSpPr>
            <p:spPr>
              <a:xfrm>
                <a:off x="7375020" y="2613398"/>
                <a:ext cx="40713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𝒊𝒏𝒕𝒓𝒂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𝒅𝒇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AD58426A-81CB-48E7-9915-62E0E611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020" y="2613398"/>
                <a:ext cx="4071366" cy="369332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8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Etapa 4 – Combinarea studiilor. Tipuri de modele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2085174"/>
            <a:ext cx="6700673" cy="4077882"/>
          </a:xfrm>
        </p:spPr>
        <p:txBody>
          <a:bodyPr rtlCol="0">
            <a:normAutofit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cu moderatori continui. Meta-regresii</a:t>
            </a:r>
          </a:p>
          <a:p>
            <a:pPr lvl="1" algn="just"/>
            <a:r>
              <a:rPr lang="ro-RO" dirty="0"/>
              <a:t>O analiză pe subgrupuri, doar că moderatorii nu mai sunt categoriali, ci continui, verificându-se existența unei </a:t>
            </a:r>
            <a:r>
              <a:rPr lang="ro-RO" b="1" dirty="0"/>
              <a:t>asocieri între aceștia și diferențele mărimii efectului</a:t>
            </a:r>
            <a:r>
              <a:rPr lang="ro-RO" dirty="0"/>
              <a:t>.</a:t>
            </a:r>
          </a:p>
          <a:p>
            <a:pPr lvl="1" algn="just"/>
            <a:r>
              <a:rPr lang="ro-RO" dirty="0"/>
              <a:t>Estimăm mărimea unui efect pentru valori diferite ale predictorilor</a:t>
            </a:r>
          </a:p>
          <a:p>
            <a:pPr lvl="2" algn="just"/>
            <a:r>
              <a:rPr lang="ro-RO" i="1" dirty="0"/>
              <a:t>Eroarea de eșantionare</a:t>
            </a:r>
            <a:r>
              <a:rPr lang="ro-RO" dirty="0"/>
              <a:t> efectul estimat diferă de efectul real la nivelul populației de studii</a:t>
            </a:r>
          </a:p>
          <a:p>
            <a:pPr lvl="2" algn="just"/>
            <a:r>
              <a:rPr lang="ro-RO" i="1" dirty="0"/>
              <a:t>Efectul real este extras dintr-o populație de distribuții de mărimi ale efectului - </a:t>
            </a:r>
            <a:r>
              <a:rPr lang="ro-RO" dirty="0"/>
              <a:t>modelul meta-regresiei include atât </a:t>
            </a:r>
            <a:r>
              <a:rPr lang="ro-RO" b="1" dirty="0"/>
              <a:t>efecte fixe</a:t>
            </a:r>
            <a:r>
              <a:rPr lang="ro-RO" dirty="0"/>
              <a:t>, cât și </a:t>
            </a:r>
            <a:r>
              <a:rPr lang="ro-RO" b="1" dirty="0"/>
              <a:t>efecte aleatorii</a:t>
            </a:r>
          </a:p>
          <a:p>
            <a:pPr lvl="1" algn="just"/>
            <a:r>
              <a:rPr lang="ro-RO" dirty="0"/>
              <a:t>Avem nevoie de cel </a:t>
            </a:r>
            <a:r>
              <a:rPr lang="ro-RO" b="1" dirty="0"/>
              <a:t>puțin 10 studii pentru fiecare predictor inclus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B1E90801-EF79-441E-97AB-C484461DC777}"/>
                  </a:ext>
                </a:extLst>
              </p:cNvPr>
              <p:cNvSpPr txBox="1"/>
              <p:nvPr/>
            </p:nvSpPr>
            <p:spPr>
              <a:xfrm>
                <a:off x="1817370" y="6237572"/>
                <a:ext cx="7747254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𝑏𝑢𝑙𝑙𝑦𝑖𝑛𝑔</m:t>
                          </m:r>
                        </m:sub>
                      </m:sSub>
                      <m:r>
                        <a:rPr lang="ro-RO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o-RO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ă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𝑟𝑏𝑎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ț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o-RO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𝑎𝑛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𝑝𝑢𝑏𝑙𝑖𝑐𝑎𝑟𝑒</m:t>
                          </m:r>
                        </m:sub>
                      </m:sSub>
                      <m:r>
                        <a:rPr lang="ro-RO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𝑣𝑎𝑟𝑠𝑡𝑎</m:t>
                          </m:r>
                        </m:sub>
                      </m:sSub>
                      <m:r>
                        <a:rPr lang="ro-RO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𝑑𝑎𝑟𝑘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B1E90801-EF79-441E-97AB-C484461D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370" y="6237572"/>
                <a:ext cx="7747254" cy="394147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tăText 6">
            <a:extLst>
              <a:ext uri="{FF2B5EF4-FFF2-40B4-BE49-F238E27FC236}">
                <a16:creationId xmlns:a16="http://schemas.microsoft.com/office/drawing/2014/main" id="{18E2231C-085E-4CED-87D7-999E837B1B3C}"/>
              </a:ext>
            </a:extLst>
          </p:cNvPr>
          <p:cNvSpPr txBox="1"/>
          <p:nvPr/>
        </p:nvSpPr>
        <p:spPr>
          <a:xfrm>
            <a:off x="8493633" y="1563624"/>
            <a:ext cx="21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=-3.21 (SE=0.034)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981FD5B4-B122-4723-8847-F4D23BF6ADBB}"/>
                  </a:ext>
                </a:extLst>
              </p:cNvPr>
              <p:cNvSpPr txBox="1"/>
              <p:nvPr/>
            </p:nvSpPr>
            <p:spPr>
              <a:xfrm>
                <a:off x="8291322" y="2160473"/>
                <a:ext cx="2205990" cy="630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𝒔𝒆</m:t>
                          </m:r>
                        </m:e>
                        <m:sub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𝒂𝒅𝒋</m:t>
                          </m:r>
                        </m:sub>
                      </m:sSub>
                      <m:r>
                        <a:rPr lang="ro-RO" b="1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1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836967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𝒎𝒔</m:t>
                                  </m:r>
                                </m:e>
                                <m:sub>
                                  <m:r>
                                    <a:rPr lang="ro-RO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𝒓𝒆𝒛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ro-RO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981FD5B4-B122-4723-8847-F4D23BF6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322" y="2160473"/>
                <a:ext cx="2205990" cy="630494"/>
              </a:xfrm>
              <a:prstGeom prst="rect">
                <a:avLst/>
              </a:prstGeom>
              <a:blipFill>
                <a:blip r:embed="rId4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06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Etapa 4 – Combinarea studiilor. Studii influențiale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1" y="1563624"/>
            <a:ext cx="6700673" cy="5202936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 - </a:t>
            </a:r>
            <a:r>
              <a:rPr lang="ro-RO" dirty="0"/>
              <a:t>efecte mult mai mari sau mult mai mici în comparație cu celelalte</a:t>
            </a:r>
            <a:endParaRPr lang="en-US" dirty="0"/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Influențiale - </a:t>
            </a:r>
            <a:r>
              <a:rPr lang="ro-RO" dirty="0"/>
              <a:t>efectul global se modifică substanțial dacă se elimină studiul</a:t>
            </a:r>
          </a:p>
          <a:p>
            <a:pPr algn="just"/>
            <a:r>
              <a:rPr lang="ro-RO" b="1" dirty="0"/>
              <a:t>Studiile extreme - </a:t>
            </a:r>
            <a:r>
              <a:rPr lang="ro-RO" i="1" dirty="0"/>
              <a:t>intervalul de încredere nu se suprapune cu intervalul de încredere al efectului global - </a:t>
            </a:r>
            <a:r>
              <a:rPr lang="ro-RO" dirty="0"/>
              <a:t>pot să nu aibă un impact foarte mare asupra rezultatului final</a:t>
            </a:r>
          </a:p>
          <a:p>
            <a:pPr algn="just"/>
            <a:r>
              <a:rPr lang="ro-RO" dirty="0"/>
              <a:t>Impactul studiilor influențiale este unul major, alterând efectul și semnificația sa statistică</a:t>
            </a:r>
          </a:p>
          <a:p>
            <a:pPr algn="just"/>
            <a:r>
              <a:rPr lang="ro-RO" dirty="0"/>
              <a:t>Nu există o exclusivitate între cele două categorii de studii</a:t>
            </a:r>
          </a:p>
          <a:p>
            <a:pPr algn="just"/>
            <a:r>
              <a:rPr lang="ro-RO" dirty="0"/>
              <a:t>Tehnicile de analiză a studiilor influențiale sunt destul de sofisticate, iterative și presupun reluarea succesivă a analizei fără câte un studiu. 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nfluence, Influencers and the Influential - Reputation Today">
            <a:extLst>
              <a:ext uri="{FF2B5EF4-FFF2-40B4-BE49-F238E27FC236}">
                <a16:creationId xmlns:a16="http://schemas.microsoft.com/office/drawing/2014/main" id="{26BB830C-B1EA-4C53-A4F7-D022B99B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62" y="2157277"/>
            <a:ext cx="4954267" cy="3079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ctrTitle"/>
          </p:nvPr>
        </p:nvSpPr>
        <p:spPr>
          <a:xfrm>
            <a:off x="1139083" y="2163907"/>
            <a:ext cx="10096500" cy="689231"/>
          </a:xfrm>
        </p:spPr>
        <p:txBody>
          <a:bodyPr rtlCol="0">
            <a:noAutofit/>
          </a:bodyPr>
          <a:lstStyle/>
          <a:p>
            <a:pPr rtl="0"/>
            <a:r>
              <a:rPr lang="ro-R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Exercițiu </a:t>
            </a:r>
            <a:r>
              <a:rPr lang="ro-RO" sz="2400" dirty="0"/>
              <a:t>– Combinarea studiilor și studii influențiale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type="subTitle" idx="1"/>
          </p:nvPr>
        </p:nvSpPr>
        <p:spPr>
          <a:xfrm>
            <a:off x="230736" y="3281585"/>
            <a:ext cx="10425870" cy="2392821"/>
          </a:xfrm>
        </p:spPr>
        <p:txBody>
          <a:bodyPr rtlCol="0"/>
          <a:lstStyle/>
          <a:p>
            <a:pPr marL="342900" indent="-342900">
              <a:buAutoNum type="arabicPeriod"/>
            </a:pPr>
            <a:r>
              <a:rPr lang="ro-RO" dirty="0"/>
              <a:t>Filtrarea și agregarea studiilor folosind R</a:t>
            </a:r>
          </a:p>
          <a:p>
            <a:pPr marL="342900" indent="-342900">
              <a:buAutoNum type="arabicPeriod"/>
            </a:pPr>
            <a:r>
              <a:rPr lang="ro-RO" dirty="0"/>
              <a:t>Analiza unui model cu efecte fixe</a:t>
            </a:r>
          </a:p>
          <a:p>
            <a:pPr marL="342900" indent="-342900">
              <a:buAutoNum type="arabicPeriod"/>
            </a:pPr>
            <a:r>
              <a:rPr lang="ro-RO" dirty="0"/>
              <a:t>Analiza unui model cu efecte aleatorii</a:t>
            </a:r>
          </a:p>
          <a:p>
            <a:pPr marL="342900" indent="-342900">
              <a:buAutoNum type="arabicPeriod"/>
            </a:pPr>
            <a:r>
              <a:rPr lang="ro-RO" dirty="0"/>
              <a:t>Analiza unui model cu efecte de moderare și corecțiile de artefact</a:t>
            </a:r>
          </a:p>
          <a:p>
            <a:pPr marL="342900" indent="-342900">
              <a:buAutoNum type="arabicPeriod"/>
            </a:pPr>
            <a:r>
              <a:rPr lang="ro-RO" dirty="0"/>
              <a:t>Analiza unui model cu moderatori continui – </a:t>
            </a:r>
            <a:r>
              <a:rPr lang="ro-RO" dirty="0" err="1"/>
              <a:t>metaregresia</a:t>
            </a:r>
            <a:r>
              <a:rPr lang="ro-RO" dirty="0"/>
              <a:t> simplă, multiplă, cu interacțiune</a:t>
            </a:r>
          </a:p>
          <a:p>
            <a:pPr marL="342900" indent="-342900">
              <a:buAutoNum type="arabicPeriod"/>
            </a:pPr>
            <a:r>
              <a:rPr lang="ro-RO" dirty="0"/>
              <a:t>Identificarea studiilor extreme și a celor influențiale</a:t>
            </a:r>
          </a:p>
          <a:p>
            <a:pPr marL="342900" indent="-342900">
              <a:buAutoNum type="arabicPeriod"/>
            </a:pPr>
            <a:r>
              <a:rPr lang="ro-RO" dirty="0"/>
              <a:t>Analiza GOSH</a:t>
            </a:r>
          </a:p>
          <a:p>
            <a:pPr marL="342900" indent="-342900">
              <a:buAutoNum type="arabicPeriod"/>
            </a:pPr>
            <a:r>
              <a:rPr lang="ro-RO" dirty="0"/>
              <a:t>Pachete folosite: </a:t>
            </a:r>
            <a:r>
              <a:rPr lang="ro-RO" b="1" dirty="0"/>
              <a:t>„</a:t>
            </a:r>
            <a:r>
              <a:rPr lang="ro-RO" b="1" dirty="0" err="1"/>
              <a:t>dplyr</a:t>
            </a:r>
            <a:r>
              <a:rPr lang="ro-RO" b="1" dirty="0"/>
              <a:t>”, „</a:t>
            </a:r>
            <a:r>
              <a:rPr lang="ro-RO" b="1" dirty="0" err="1"/>
              <a:t>MAd</a:t>
            </a:r>
            <a:r>
              <a:rPr lang="ro-RO" b="1" dirty="0"/>
              <a:t>”, „meta”, „</a:t>
            </a:r>
            <a:r>
              <a:rPr lang="ro-RO" b="1" dirty="0" err="1"/>
              <a:t>metafor</a:t>
            </a:r>
            <a:r>
              <a:rPr lang="ro-RO" b="1" dirty="0"/>
              <a:t>”, „</a:t>
            </a:r>
            <a:r>
              <a:rPr lang="ro-RO" b="1" dirty="0" err="1"/>
              <a:t>dmetar</a:t>
            </a:r>
            <a:r>
              <a:rPr lang="ro-RO" b="1" dirty="0"/>
              <a:t>”,</a:t>
            </a:r>
          </a:p>
        </p:txBody>
      </p:sp>
    </p:spTree>
    <p:extLst>
      <p:ext uri="{BB962C8B-B14F-4D97-AF65-F5344CB8AC3E}">
        <p14:creationId xmlns:p14="http://schemas.microsoft.com/office/powerpoint/2010/main" val="18873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911</TotalTime>
  <Words>1307</Words>
  <Application>Microsoft Office PowerPoint</Application>
  <PresentationFormat>Ecran lat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Euphemia</vt:lpstr>
      <vt:lpstr>Plantagenet Cherokee</vt:lpstr>
      <vt:lpstr>Wingdings</vt:lpstr>
      <vt:lpstr>Literatură academică 16x9</vt:lpstr>
      <vt:lpstr>Școala de IARNĂ Iași, 2022 Meta-analiza în limbajul R</vt:lpstr>
      <vt:lpstr>Etapa 4 – Combinarea studiilor. Tipuri de modele</vt:lpstr>
      <vt:lpstr>Etapa 4 – Combinarea studiilor. Tipuri de modele</vt:lpstr>
      <vt:lpstr>Etapa 4 – Combinarea studiilor. Tipuri de modele</vt:lpstr>
      <vt:lpstr>Etapa 4 – Combinarea studiilor. Tipuri de modele</vt:lpstr>
      <vt:lpstr>Etapa 4 – Combinarea studiilor. Tipuri de modele</vt:lpstr>
      <vt:lpstr>Etapa 4 – Combinarea studiilor. Tipuri de modele</vt:lpstr>
      <vt:lpstr>Etapa 4 – Combinarea studiilor. Studii influențiale</vt:lpstr>
      <vt:lpstr>Exercițiu – Combinarea studiilor și studii influențiale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Cristian Opariuc-Dan</dc:creator>
  <cp:lastModifiedBy>Cristian Opariuc-Dan</cp:lastModifiedBy>
  <cp:revision>1</cp:revision>
  <dcterms:created xsi:type="dcterms:W3CDTF">2021-07-28T09:34:32Z</dcterms:created>
  <dcterms:modified xsi:type="dcterms:W3CDTF">2022-02-12T17:32:24Z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