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85" r:id="rId6"/>
    <p:sldId id="269" r:id="rId7"/>
    <p:sldId id="286" r:id="rId8"/>
    <p:sldId id="287" r:id="rId9"/>
    <p:sldId id="288" r:id="rId10"/>
    <p:sldId id="289" r:id="rId11"/>
    <p:sldId id="290" r:id="rId12"/>
    <p:sldId id="291" r:id="rId13"/>
    <p:sldId id="293" r:id="rId14"/>
    <p:sldId id="284" r:id="rId15"/>
    <p:sldId id="261" r:id="rId16"/>
  </p:sldIdLst>
  <p:sldSz cx="12192000" cy="6858000"/>
  <p:notesSz cx="6858000" cy="9144000"/>
  <p:defaultTextStyle>
    <a:defPPr rtl="0">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04" autoAdjust="0"/>
  </p:normalViewPr>
  <p:slideViewPr>
    <p:cSldViewPr snapToGrid="0" showGuides="1">
      <p:cViewPr varScale="1">
        <p:scale>
          <a:sx n="112" d="100"/>
          <a:sy n="112" d="100"/>
        </p:scale>
        <p:origin x="492"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82" d="100"/>
          <a:sy n="82" d="100"/>
        </p:scale>
        <p:origin x="387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an Opariuc-Dan" userId="3a8daebeb875581d" providerId="LiveId" clId="{0CB272DD-E6EB-4C0E-9A14-F524F9DBDA09}"/>
    <pc:docChg chg="modSld">
      <pc:chgData name="Cristian Opariuc-Dan" userId="3a8daebeb875581d" providerId="LiveId" clId="{0CB272DD-E6EB-4C0E-9A14-F524F9DBDA09}" dt="2022-02-18T05:06:47.299" v="172" actId="14100"/>
      <pc:docMkLst>
        <pc:docMk/>
      </pc:docMkLst>
      <pc:sldChg chg="modSp mod">
        <pc:chgData name="Cristian Opariuc-Dan" userId="3a8daebeb875581d" providerId="LiveId" clId="{0CB272DD-E6EB-4C0E-9A14-F524F9DBDA09}" dt="2022-02-18T05:06:47.299" v="172" actId="14100"/>
        <pc:sldMkLst>
          <pc:docMk/>
          <pc:sldMk cId="1652133998" sldId="256"/>
        </pc:sldMkLst>
        <pc:spChg chg="mod">
          <ac:chgData name="Cristian Opariuc-Dan" userId="3a8daebeb875581d" providerId="LiveId" clId="{0CB272DD-E6EB-4C0E-9A14-F524F9DBDA09}" dt="2022-02-18T05:06:47.299" v="172" actId="14100"/>
          <ac:spMkLst>
            <pc:docMk/>
            <pc:sldMk cId="1652133998" sldId="256"/>
            <ac:spMk id="7" creationId="{00000000-0000-0000-0000-000000000000}"/>
          </ac:spMkLst>
        </pc:spChg>
      </pc:sldChg>
    </pc:docChg>
  </pc:docChgLst>
  <pc:docChgLst>
    <pc:chgData name="Cristian Opariuc-Dan" userId="3a8daebeb875581d" providerId="LiveId" clId="{4787F774-361B-4157-B68A-A3DB83AD8194}"/>
    <pc:docChg chg="undo custSel addSld delSld modSld">
      <pc:chgData name="Cristian Opariuc-Dan" userId="3a8daebeb875581d" providerId="LiveId" clId="{4787F774-361B-4157-B68A-A3DB83AD8194}" dt="2022-02-05T17:51:38.403" v="1028" actId="6549"/>
      <pc:docMkLst>
        <pc:docMk/>
      </pc:docMkLst>
      <pc:sldChg chg="modSp mod">
        <pc:chgData name="Cristian Opariuc-Dan" userId="3a8daebeb875581d" providerId="LiveId" clId="{4787F774-361B-4157-B68A-A3DB83AD8194}" dt="2022-02-05T17:36:38.328" v="1" actId="14100"/>
        <pc:sldMkLst>
          <pc:docMk/>
          <pc:sldMk cId="1652133998" sldId="256"/>
        </pc:sldMkLst>
        <pc:spChg chg="mod">
          <ac:chgData name="Cristian Opariuc-Dan" userId="3a8daebeb875581d" providerId="LiveId" clId="{4787F774-361B-4157-B68A-A3DB83AD8194}" dt="2022-02-05T17:36:38.328" v="1" actId="14100"/>
          <ac:spMkLst>
            <pc:docMk/>
            <pc:sldMk cId="1652133998" sldId="256"/>
            <ac:spMk id="7" creationId="{00000000-0000-0000-0000-000000000000}"/>
          </ac:spMkLst>
        </pc:spChg>
      </pc:sldChg>
      <pc:sldChg chg="modSp mod">
        <pc:chgData name="Cristian Opariuc-Dan" userId="3a8daebeb875581d" providerId="LiveId" clId="{4787F774-361B-4157-B68A-A3DB83AD8194}" dt="2022-02-05T17:51:38.403" v="1028" actId="6549"/>
        <pc:sldMkLst>
          <pc:docMk/>
          <pc:sldMk cId="132884364" sldId="261"/>
        </pc:sldMkLst>
        <pc:spChg chg="mod">
          <ac:chgData name="Cristian Opariuc-Dan" userId="3a8daebeb875581d" providerId="LiveId" clId="{4787F774-361B-4157-B68A-A3DB83AD8194}" dt="2022-02-05T17:51:38.403" v="1028" actId="6549"/>
          <ac:spMkLst>
            <pc:docMk/>
            <pc:sldMk cId="132884364" sldId="261"/>
            <ac:spMk id="3" creationId="{00000000-0000-0000-0000-000000000000}"/>
          </ac:spMkLst>
        </pc:spChg>
      </pc:sldChg>
      <pc:sldChg chg="modSp mod modAnim">
        <pc:chgData name="Cristian Opariuc-Dan" userId="3a8daebeb875581d" providerId="LiveId" clId="{4787F774-361B-4157-B68A-A3DB83AD8194}" dt="2022-02-05T17:50:53.860" v="1019"/>
        <pc:sldMkLst>
          <pc:docMk/>
          <pc:sldMk cId="1887387316" sldId="284"/>
        </pc:sldMkLst>
        <pc:spChg chg="mod">
          <ac:chgData name="Cristian Opariuc-Dan" userId="3a8daebeb875581d" providerId="LiveId" clId="{4787F774-361B-4157-B68A-A3DB83AD8194}" dt="2022-02-05T17:50:53.860" v="1019"/>
          <ac:spMkLst>
            <pc:docMk/>
            <pc:sldMk cId="1887387316" sldId="284"/>
            <ac:spMk id="13" creationId="{00000000-0000-0000-0000-000000000000}"/>
          </ac:spMkLst>
        </pc:spChg>
        <pc:spChg chg="mod">
          <ac:chgData name="Cristian Opariuc-Dan" userId="3a8daebeb875581d" providerId="LiveId" clId="{4787F774-361B-4157-B68A-A3DB83AD8194}" dt="2022-02-05T17:49:58.228" v="975" actId="20577"/>
          <ac:spMkLst>
            <pc:docMk/>
            <pc:sldMk cId="1887387316" sldId="284"/>
            <ac:spMk id="14" creationId="{00000000-0000-0000-0000-000000000000}"/>
          </ac:spMkLst>
        </pc:spChg>
      </pc:sldChg>
      <pc:sldChg chg="add del">
        <pc:chgData name="Cristian Opariuc-Dan" userId="3a8daebeb875581d" providerId="LiveId" clId="{4787F774-361B-4157-B68A-A3DB83AD8194}" dt="2022-02-05T17:38:05.025" v="53" actId="2890"/>
        <pc:sldMkLst>
          <pc:docMk/>
          <pc:sldMk cId="2564522628" sldId="290"/>
        </pc:sldMkLst>
      </pc:sldChg>
    </pc:docChg>
  </pc:docChgLst>
  <pc:docChgLst>
    <pc:chgData name="Cristian Opariuc-Dan" userId="3a8daebeb875581d" providerId="LiveId" clId="{FD40CA21-4435-4879-AB9A-CBB83945795E}"/>
    <pc:docChg chg="undo redo custSel addSld delSld modSld">
      <pc:chgData name="Cristian Opariuc-Dan" userId="3a8daebeb875581d" providerId="LiveId" clId="{FD40CA21-4435-4879-AB9A-CBB83945795E}" dt="2021-07-28T10:02:09.230" v="522" actId="1076"/>
      <pc:docMkLst>
        <pc:docMk/>
      </pc:docMkLst>
      <pc:sldChg chg="modSp mod">
        <pc:chgData name="Cristian Opariuc-Dan" userId="3a8daebeb875581d" providerId="LiveId" clId="{FD40CA21-4435-4879-AB9A-CBB83945795E}" dt="2021-07-28T09:59:12.054" v="466" actId="20577"/>
        <pc:sldMkLst>
          <pc:docMk/>
          <pc:sldMk cId="1652133998" sldId="256"/>
        </pc:sldMkLst>
        <pc:spChg chg="mod">
          <ac:chgData name="Cristian Opariuc-Dan" userId="3a8daebeb875581d" providerId="LiveId" clId="{FD40CA21-4435-4879-AB9A-CBB83945795E}" dt="2021-07-28T09:50:54.661" v="388" actId="1035"/>
          <ac:spMkLst>
            <pc:docMk/>
            <pc:sldMk cId="1652133998" sldId="256"/>
            <ac:spMk id="6" creationId="{00000000-0000-0000-0000-000000000000}"/>
          </ac:spMkLst>
        </pc:spChg>
        <pc:spChg chg="mod">
          <ac:chgData name="Cristian Opariuc-Dan" userId="3a8daebeb875581d" providerId="LiveId" clId="{FD40CA21-4435-4879-AB9A-CBB83945795E}" dt="2021-07-28T09:59:12.054" v="466" actId="20577"/>
          <ac:spMkLst>
            <pc:docMk/>
            <pc:sldMk cId="1652133998" sldId="256"/>
            <ac:spMk id="7" creationId="{00000000-0000-0000-0000-000000000000}"/>
          </ac:spMkLst>
        </pc:spChg>
        <pc:picChg chg="mod">
          <ac:chgData name="Cristian Opariuc-Dan" userId="3a8daebeb875581d" providerId="LiveId" clId="{FD40CA21-4435-4879-AB9A-CBB83945795E}" dt="2021-07-28T09:43:22.825" v="345" actId="1440"/>
          <ac:picMkLst>
            <pc:docMk/>
            <pc:sldMk cId="1652133998" sldId="256"/>
            <ac:picMk id="4" creationId="{00000000-0000-0000-0000-000000000000}"/>
          </ac:picMkLst>
        </pc:picChg>
      </pc:sldChg>
      <pc:sldChg chg="del">
        <pc:chgData name="Cristian Opariuc-Dan" userId="3a8daebeb875581d" providerId="LiveId" clId="{FD40CA21-4435-4879-AB9A-CBB83945795E}" dt="2021-07-28T09:46:54.458" v="360" actId="47"/>
        <pc:sldMkLst>
          <pc:docMk/>
          <pc:sldMk cId="4010278615" sldId="258"/>
        </pc:sldMkLst>
      </pc:sldChg>
      <pc:sldChg chg="del">
        <pc:chgData name="Cristian Opariuc-Dan" userId="3a8daebeb875581d" providerId="LiveId" clId="{FD40CA21-4435-4879-AB9A-CBB83945795E}" dt="2021-07-28T09:46:55.338" v="361" actId="47"/>
        <pc:sldMkLst>
          <pc:docMk/>
          <pc:sldMk cId="2853788422" sldId="259"/>
        </pc:sldMkLst>
      </pc:sldChg>
      <pc:sldChg chg="del">
        <pc:chgData name="Cristian Opariuc-Dan" userId="3a8daebeb875581d" providerId="LiveId" clId="{FD40CA21-4435-4879-AB9A-CBB83945795E}" dt="2021-07-28T09:47:00.508" v="362" actId="47"/>
        <pc:sldMkLst>
          <pc:docMk/>
          <pc:sldMk cId="4224509479" sldId="260"/>
        </pc:sldMkLst>
      </pc:sldChg>
      <pc:sldChg chg="addSp modSp add del mod">
        <pc:chgData name="Cristian Opariuc-Dan" userId="3a8daebeb875581d" providerId="LiveId" clId="{FD40CA21-4435-4879-AB9A-CBB83945795E}" dt="2021-07-28T10:02:09.230" v="522" actId="1076"/>
        <pc:sldMkLst>
          <pc:docMk/>
          <pc:sldMk cId="132884364" sldId="261"/>
        </pc:sldMkLst>
        <pc:spChg chg="mod">
          <ac:chgData name="Cristian Opariuc-Dan" userId="3a8daebeb875581d" providerId="LiveId" clId="{FD40CA21-4435-4879-AB9A-CBB83945795E}" dt="2021-07-28T10:01:20.235" v="517" actId="122"/>
          <ac:spMkLst>
            <pc:docMk/>
            <pc:sldMk cId="132884364" sldId="261"/>
            <ac:spMk id="2" creationId="{00000000-0000-0000-0000-000000000000}"/>
          </ac:spMkLst>
        </pc:spChg>
        <pc:picChg chg="add mod">
          <ac:chgData name="Cristian Opariuc-Dan" userId="3a8daebeb875581d" providerId="LiveId" clId="{FD40CA21-4435-4879-AB9A-CBB83945795E}" dt="2021-07-28T10:01:31.787" v="519" actId="1076"/>
          <ac:picMkLst>
            <pc:docMk/>
            <pc:sldMk cId="132884364" sldId="261"/>
            <ac:picMk id="1026" creationId="{871C1B88-F5ED-4422-B89B-52AA9C84AFD4}"/>
          </ac:picMkLst>
        </pc:picChg>
        <pc:picChg chg="add mod">
          <ac:chgData name="Cristian Opariuc-Dan" userId="3a8daebeb875581d" providerId="LiveId" clId="{FD40CA21-4435-4879-AB9A-CBB83945795E}" dt="2021-07-28T10:02:09.230" v="522" actId="1076"/>
          <ac:picMkLst>
            <pc:docMk/>
            <pc:sldMk cId="132884364" sldId="261"/>
            <ac:picMk id="1028" creationId="{509DA2FB-417F-4E4F-84C6-165A94A89763}"/>
          </ac:picMkLst>
        </pc:picChg>
      </pc:sldChg>
      <pc:sldChg chg="del">
        <pc:chgData name="Cristian Opariuc-Dan" userId="3a8daebeb875581d" providerId="LiveId" clId="{FD40CA21-4435-4879-AB9A-CBB83945795E}" dt="2021-07-28T09:59:29.580" v="471" actId="47"/>
        <pc:sldMkLst>
          <pc:docMk/>
          <pc:sldMk cId="2224495804" sldId="262"/>
        </pc:sldMkLst>
      </pc:sldChg>
      <pc:sldChg chg="del">
        <pc:chgData name="Cristian Opariuc-Dan" userId="3a8daebeb875581d" providerId="LiveId" clId="{FD40CA21-4435-4879-AB9A-CBB83945795E}" dt="2021-07-28T09:59:30.455" v="472" actId="47"/>
        <pc:sldMkLst>
          <pc:docMk/>
          <pc:sldMk cId="1527004159" sldId="263"/>
        </pc:sldMkLst>
      </pc:sldChg>
      <pc:sldChg chg="del">
        <pc:chgData name="Cristian Opariuc-Dan" userId="3a8daebeb875581d" providerId="LiveId" clId="{FD40CA21-4435-4879-AB9A-CBB83945795E}" dt="2021-07-28T09:59:31.267" v="473" actId="47"/>
        <pc:sldMkLst>
          <pc:docMk/>
          <pc:sldMk cId="1800380133" sldId="264"/>
        </pc:sldMkLst>
      </pc:sldChg>
      <pc:sldChg chg="del">
        <pc:chgData name="Cristian Opariuc-Dan" userId="3a8daebeb875581d" providerId="LiveId" clId="{FD40CA21-4435-4879-AB9A-CBB83945795E}" dt="2021-07-28T09:59:31.986" v="474" actId="47"/>
        <pc:sldMkLst>
          <pc:docMk/>
          <pc:sldMk cId="3197023440" sldId="265"/>
        </pc:sldMkLst>
      </pc:sldChg>
      <pc:sldChg chg="del">
        <pc:chgData name="Cristian Opariuc-Dan" userId="3a8daebeb875581d" providerId="LiveId" clId="{FD40CA21-4435-4879-AB9A-CBB83945795E}" dt="2021-07-28T09:59:22.611" v="467" actId="47"/>
        <pc:sldMkLst>
          <pc:docMk/>
          <pc:sldMk cId="3683544629" sldId="266"/>
        </pc:sldMkLst>
      </pc:sldChg>
      <pc:sldChg chg="del">
        <pc:chgData name="Cristian Opariuc-Dan" userId="3a8daebeb875581d" providerId="LiveId" clId="{FD40CA21-4435-4879-AB9A-CBB83945795E}" dt="2021-07-28T09:59:23.486" v="468" actId="47"/>
        <pc:sldMkLst>
          <pc:docMk/>
          <pc:sldMk cId="1315647518" sldId="268"/>
        </pc:sldMkLst>
      </pc:sldChg>
    </pc:docChg>
  </pc:docChgLst>
  <pc:docChgLst>
    <pc:chgData name="Cristian Opariuc-Dan" userId="3a8daebeb875581d" providerId="LiveId" clId="{C16DCDEA-E7E2-4528-8605-8BD3DB3E1B4E}"/>
    <pc:docChg chg="modSld">
      <pc:chgData name="Cristian Opariuc-Dan" userId="3a8daebeb875581d" providerId="LiveId" clId="{C16DCDEA-E7E2-4528-8605-8BD3DB3E1B4E}" dt="2021-08-29T13:49:07.350" v="9" actId="20577"/>
      <pc:docMkLst>
        <pc:docMk/>
      </pc:docMkLst>
      <pc:sldChg chg="modSp">
        <pc:chgData name="Cristian Opariuc-Dan" userId="3a8daebeb875581d" providerId="LiveId" clId="{C16DCDEA-E7E2-4528-8605-8BD3DB3E1B4E}" dt="2021-08-29T13:48:14.132" v="4" actId="20577"/>
        <pc:sldMkLst>
          <pc:docMk/>
          <pc:sldMk cId="3249056357" sldId="267"/>
        </pc:sldMkLst>
        <pc:spChg chg="mod">
          <ac:chgData name="Cristian Opariuc-Dan" userId="3a8daebeb875581d" providerId="LiveId" clId="{C16DCDEA-E7E2-4528-8605-8BD3DB3E1B4E}" dt="2021-08-29T13:48:14.132" v="4" actId="20577"/>
          <ac:spMkLst>
            <pc:docMk/>
            <pc:sldMk cId="3249056357" sldId="267"/>
            <ac:spMk id="14" creationId="{00000000-0000-0000-0000-000000000000}"/>
          </ac:spMkLst>
        </pc:spChg>
      </pc:sldChg>
      <pc:sldChg chg="modSp mod modAnim">
        <pc:chgData name="Cristian Opariuc-Dan" userId="3a8daebeb875581d" providerId="LiveId" clId="{C16DCDEA-E7E2-4528-8605-8BD3DB3E1B4E}" dt="2021-08-29T13:48:50.084" v="6" actId="14100"/>
        <pc:sldMkLst>
          <pc:docMk/>
          <pc:sldMk cId="761694488" sldId="268"/>
        </pc:sldMkLst>
        <pc:spChg chg="mod">
          <ac:chgData name="Cristian Opariuc-Dan" userId="3a8daebeb875581d" providerId="LiveId" clId="{C16DCDEA-E7E2-4528-8605-8BD3DB3E1B4E}" dt="2021-08-29T13:48:50.084" v="6" actId="14100"/>
          <ac:spMkLst>
            <pc:docMk/>
            <pc:sldMk cId="761694488" sldId="268"/>
            <ac:spMk id="14" creationId="{00000000-0000-0000-0000-000000000000}"/>
          </ac:spMkLst>
        </pc:spChg>
      </pc:sldChg>
      <pc:sldChg chg="modSp">
        <pc:chgData name="Cristian Opariuc-Dan" userId="3a8daebeb875581d" providerId="LiveId" clId="{C16DCDEA-E7E2-4528-8605-8BD3DB3E1B4E}" dt="2021-08-29T13:49:07.350" v="9" actId="20577"/>
        <pc:sldMkLst>
          <pc:docMk/>
          <pc:sldMk cId="2533440804" sldId="285"/>
        </pc:sldMkLst>
        <pc:spChg chg="mod">
          <ac:chgData name="Cristian Opariuc-Dan" userId="3a8daebeb875581d" providerId="LiveId" clId="{C16DCDEA-E7E2-4528-8605-8BD3DB3E1B4E}" dt="2021-08-29T13:49:07.350" v="9" actId="20577"/>
          <ac:spMkLst>
            <pc:docMk/>
            <pc:sldMk cId="2533440804" sldId="285"/>
            <ac:spMk id="14" creationId="{00000000-0000-0000-0000-000000000000}"/>
          </ac:spMkLst>
        </pc:spChg>
      </pc:sldChg>
    </pc:docChg>
  </pc:docChgLst>
  <pc:docChgLst>
    <pc:chgData name="Cristian Opariuc-Dan" userId="3a8daebeb875581d" providerId="LiveId" clId="{A1F69E19-8E8C-4781-9AB8-3C0EF47097AD}"/>
    <pc:docChg chg="custSel addSld delSld modSld sldOrd">
      <pc:chgData name="Cristian Opariuc-Dan" userId="3a8daebeb875581d" providerId="LiveId" clId="{A1F69E19-8E8C-4781-9AB8-3C0EF47097AD}" dt="2022-01-21T17:16:48.377" v="2822" actId="14100"/>
      <pc:docMkLst>
        <pc:docMk/>
      </pc:docMkLst>
      <pc:sldChg chg="modSp mod">
        <pc:chgData name="Cristian Opariuc-Dan" userId="3a8daebeb875581d" providerId="LiveId" clId="{A1F69E19-8E8C-4781-9AB8-3C0EF47097AD}" dt="2022-01-21T17:13:48.147" v="2813" actId="1076"/>
        <pc:sldMkLst>
          <pc:docMk/>
          <pc:sldMk cId="1652133998" sldId="256"/>
        </pc:sldMkLst>
        <pc:spChg chg="mod">
          <ac:chgData name="Cristian Opariuc-Dan" userId="3a8daebeb875581d" providerId="LiveId" clId="{A1F69E19-8E8C-4781-9AB8-3C0EF47097AD}" dt="2022-01-21T17:13:48.147" v="2813" actId="1076"/>
          <ac:spMkLst>
            <pc:docMk/>
            <pc:sldMk cId="1652133998" sldId="256"/>
            <ac:spMk id="6" creationId="{00000000-0000-0000-0000-000000000000}"/>
          </ac:spMkLst>
        </pc:spChg>
        <pc:spChg chg="mod">
          <ac:chgData name="Cristian Opariuc-Dan" userId="3a8daebeb875581d" providerId="LiveId" clId="{A1F69E19-8E8C-4781-9AB8-3C0EF47097AD}" dt="2022-01-21T17:13:41.770" v="2812" actId="27636"/>
          <ac:spMkLst>
            <pc:docMk/>
            <pc:sldMk cId="1652133998" sldId="256"/>
            <ac:spMk id="7" creationId="{00000000-0000-0000-0000-000000000000}"/>
          </ac:spMkLst>
        </pc:spChg>
      </pc:sldChg>
      <pc:sldChg chg="modSp mod modAnim">
        <pc:chgData name="Cristian Opariuc-Dan" userId="3a8daebeb875581d" providerId="LiveId" clId="{A1F69E19-8E8C-4781-9AB8-3C0EF47097AD}" dt="2022-01-21T17:06:15.316" v="2412" actId="6549"/>
        <pc:sldMkLst>
          <pc:docMk/>
          <pc:sldMk cId="1654255301" sldId="257"/>
        </pc:sldMkLst>
        <pc:spChg chg="mod">
          <ac:chgData name="Cristian Opariuc-Dan" userId="3a8daebeb875581d" providerId="LiveId" clId="{A1F69E19-8E8C-4781-9AB8-3C0EF47097AD}" dt="2022-01-21T17:06:15.316" v="2412" actId="6549"/>
          <ac:spMkLst>
            <pc:docMk/>
            <pc:sldMk cId="1654255301" sldId="257"/>
            <ac:spMk id="14" creationId="{00000000-0000-0000-0000-000000000000}"/>
          </ac:spMkLst>
        </pc:spChg>
      </pc:sldChg>
      <pc:sldChg chg="del">
        <pc:chgData name="Cristian Opariuc-Dan" userId="3a8daebeb875581d" providerId="LiveId" clId="{A1F69E19-8E8C-4781-9AB8-3C0EF47097AD}" dt="2022-01-19T06:01:47.467" v="64" actId="47"/>
        <pc:sldMkLst>
          <pc:docMk/>
          <pc:sldMk cId="2455413076" sldId="263"/>
        </pc:sldMkLst>
      </pc:sldChg>
      <pc:sldChg chg="del">
        <pc:chgData name="Cristian Opariuc-Dan" userId="3a8daebeb875581d" providerId="LiveId" clId="{A1F69E19-8E8C-4781-9AB8-3C0EF47097AD}" dt="2022-01-19T06:01:37.929" v="59" actId="47"/>
        <pc:sldMkLst>
          <pc:docMk/>
          <pc:sldMk cId="794183096" sldId="264"/>
        </pc:sldMkLst>
      </pc:sldChg>
      <pc:sldChg chg="del">
        <pc:chgData name="Cristian Opariuc-Dan" userId="3a8daebeb875581d" providerId="LiveId" clId="{A1F69E19-8E8C-4781-9AB8-3C0EF47097AD}" dt="2022-01-19T06:01:39.466" v="61" actId="47"/>
        <pc:sldMkLst>
          <pc:docMk/>
          <pc:sldMk cId="3898858726" sldId="266"/>
        </pc:sldMkLst>
      </pc:sldChg>
      <pc:sldChg chg="del">
        <pc:chgData name="Cristian Opariuc-Dan" userId="3a8daebeb875581d" providerId="LiveId" clId="{A1F69E19-8E8C-4781-9AB8-3C0EF47097AD}" dt="2022-01-19T06:01:40.460" v="62" actId="47"/>
        <pc:sldMkLst>
          <pc:docMk/>
          <pc:sldMk cId="3249056357" sldId="267"/>
        </pc:sldMkLst>
      </pc:sldChg>
      <pc:sldChg chg="del">
        <pc:chgData name="Cristian Opariuc-Dan" userId="3a8daebeb875581d" providerId="LiveId" clId="{A1F69E19-8E8C-4781-9AB8-3C0EF47097AD}" dt="2022-01-19T05:58:59.468" v="0" actId="47"/>
        <pc:sldMkLst>
          <pc:docMk/>
          <pc:sldMk cId="761694488" sldId="268"/>
        </pc:sldMkLst>
      </pc:sldChg>
      <pc:sldChg chg="addSp delSp modSp mod delAnim modAnim">
        <pc:chgData name="Cristian Opariuc-Dan" userId="3a8daebeb875581d" providerId="LiveId" clId="{A1F69E19-8E8C-4781-9AB8-3C0EF47097AD}" dt="2022-01-21T17:06:02.797" v="2411" actId="313"/>
        <pc:sldMkLst>
          <pc:docMk/>
          <pc:sldMk cId="168693749" sldId="269"/>
        </pc:sldMkLst>
        <pc:spChg chg="del">
          <ac:chgData name="Cristian Opariuc-Dan" userId="3a8daebeb875581d" providerId="LiveId" clId="{A1F69E19-8E8C-4781-9AB8-3C0EF47097AD}" dt="2022-01-19T06:05:34.508" v="102" actId="478"/>
          <ac:spMkLst>
            <pc:docMk/>
            <pc:sldMk cId="168693749" sldId="269"/>
            <ac:spMk id="12" creationId="{D35A7B92-7611-4065-A673-34518E09ED7D}"/>
          </ac:spMkLst>
        </pc:spChg>
        <pc:spChg chg="mod">
          <ac:chgData name="Cristian Opariuc-Dan" userId="3a8daebeb875581d" providerId="LiveId" clId="{A1F69E19-8E8C-4781-9AB8-3C0EF47097AD}" dt="2022-01-19T06:02:13.840" v="98" actId="20577"/>
          <ac:spMkLst>
            <pc:docMk/>
            <pc:sldMk cId="168693749" sldId="269"/>
            <ac:spMk id="13" creationId="{00000000-0000-0000-0000-000000000000}"/>
          </ac:spMkLst>
        </pc:spChg>
        <pc:spChg chg="mod">
          <ac:chgData name="Cristian Opariuc-Dan" userId="3a8daebeb875581d" providerId="LiveId" clId="{A1F69E19-8E8C-4781-9AB8-3C0EF47097AD}" dt="2022-01-21T17:06:02.797" v="2411" actId="313"/>
          <ac:spMkLst>
            <pc:docMk/>
            <pc:sldMk cId="168693749" sldId="269"/>
            <ac:spMk id="14" creationId="{00000000-0000-0000-0000-000000000000}"/>
          </ac:spMkLst>
        </pc:spChg>
        <pc:grpChg chg="del">
          <ac:chgData name="Cristian Opariuc-Dan" userId="3a8daebeb875581d" providerId="LiveId" clId="{A1F69E19-8E8C-4781-9AB8-3C0EF47097AD}" dt="2022-01-19T06:03:54.484" v="99" actId="478"/>
          <ac:grpSpMkLst>
            <pc:docMk/>
            <pc:sldMk cId="168693749" sldId="269"/>
            <ac:grpSpMk id="4" creationId="{1A739C06-9662-4A17-943A-93F4343839EF}"/>
          </ac:grpSpMkLst>
        </pc:grpChg>
        <pc:picChg chg="del">
          <ac:chgData name="Cristian Opariuc-Dan" userId="3a8daebeb875581d" providerId="LiveId" clId="{A1F69E19-8E8C-4781-9AB8-3C0EF47097AD}" dt="2022-01-19T06:03:55.178" v="100" actId="478"/>
          <ac:picMkLst>
            <pc:docMk/>
            <pc:sldMk cId="168693749" sldId="269"/>
            <ac:picMk id="11" creationId="{5035C376-31AA-43B6-8C46-545167DF40D5}"/>
          </ac:picMkLst>
        </pc:picChg>
        <pc:picChg chg="del">
          <ac:chgData name="Cristian Opariuc-Dan" userId="3a8daebeb875581d" providerId="LiveId" clId="{A1F69E19-8E8C-4781-9AB8-3C0EF47097AD}" dt="2022-01-19T06:03:56.106" v="101" actId="478"/>
          <ac:picMkLst>
            <pc:docMk/>
            <pc:sldMk cId="168693749" sldId="269"/>
            <ac:picMk id="16" creationId="{E35C0B9D-9651-448C-9CB3-A68522C9ACFC}"/>
          </ac:picMkLst>
        </pc:picChg>
        <pc:picChg chg="add mod">
          <ac:chgData name="Cristian Opariuc-Dan" userId="3a8daebeb875581d" providerId="LiveId" clId="{A1F69E19-8E8C-4781-9AB8-3C0EF47097AD}" dt="2022-01-19T06:19:54.978" v="289" actId="1038"/>
          <ac:picMkLst>
            <pc:docMk/>
            <pc:sldMk cId="168693749" sldId="269"/>
            <ac:picMk id="1026" creationId="{FBDC4C92-67D2-47A8-B815-E10DFF613562}"/>
          </ac:picMkLst>
        </pc:picChg>
      </pc:sldChg>
      <pc:sldChg chg="del">
        <pc:chgData name="Cristian Opariuc-Dan" userId="3a8daebeb875581d" providerId="LiveId" clId="{A1F69E19-8E8C-4781-9AB8-3C0EF47097AD}" dt="2022-01-19T06:08:23.585" v="118" actId="47"/>
        <pc:sldMkLst>
          <pc:docMk/>
          <pc:sldMk cId="76009055" sldId="270"/>
        </pc:sldMkLst>
      </pc:sldChg>
      <pc:sldChg chg="del">
        <pc:chgData name="Cristian Opariuc-Dan" userId="3a8daebeb875581d" providerId="LiveId" clId="{A1F69E19-8E8C-4781-9AB8-3C0EF47097AD}" dt="2022-01-19T06:01:54.586" v="69" actId="47"/>
        <pc:sldMkLst>
          <pc:docMk/>
          <pc:sldMk cId="2953835210" sldId="271"/>
        </pc:sldMkLst>
      </pc:sldChg>
      <pc:sldChg chg="del">
        <pc:chgData name="Cristian Opariuc-Dan" userId="3a8daebeb875581d" providerId="LiveId" clId="{A1F69E19-8E8C-4781-9AB8-3C0EF47097AD}" dt="2022-01-19T06:01:21.790" v="58" actId="47"/>
        <pc:sldMkLst>
          <pc:docMk/>
          <pc:sldMk cId="2803469195" sldId="272"/>
        </pc:sldMkLst>
      </pc:sldChg>
      <pc:sldChg chg="del">
        <pc:chgData name="Cristian Opariuc-Dan" userId="3a8daebeb875581d" providerId="LiveId" clId="{A1F69E19-8E8C-4781-9AB8-3C0EF47097AD}" dt="2022-01-19T06:01:49.156" v="65" actId="47"/>
        <pc:sldMkLst>
          <pc:docMk/>
          <pc:sldMk cId="3822793576" sldId="273"/>
        </pc:sldMkLst>
      </pc:sldChg>
      <pc:sldChg chg="del">
        <pc:chgData name="Cristian Opariuc-Dan" userId="3a8daebeb875581d" providerId="LiveId" clId="{A1F69E19-8E8C-4781-9AB8-3C0EF47097AD}" dt="2022-01-19T06:01:50.295" v="66" actId="47"/>
        <pc:sldMkLst>
          <pc:docMk/>
          <pc:sldMk cId="1587038741" sldId="274"/>
        </pc:sldMkLst>
      </pc:sldChg>
      <pc:sldChg chg="del">
        <pc:chgData name="Cristian Opariuc-Dan" userId="3a8daebeb875581d" providerId="LiveId" clId="{A1F69E19-8E8C-4781-9AB8-3C0EF47097AD}" dt="2022-01-19T06:01:51.592" v="67" actId="47"/>
        <pc:sldMkLst>
          <pc:docMk/>
          <pc:sldMk cId="3936174553" sldId="275"/>
        </pc:sldMkLst>
      </pc:sldChg>
      <pc:sldChg chg="del">
        <pc:chgData name="Cristian Opariuc-Dan" userId="3a8daebeb875581d" providerId="LiveId" clId="{A1F69E19-8E8C-4781-9AB8-3C0EF47097AD}" dt="2022-01-19T06:01:52.438" v="68" actId="47"/>
        <pc:sldMkLst>
          <pc:docMk/>
          <pc:sldMk cId="1545478918" sldId="276"/>
        </pc:sldMkLst>
      </pc:sldChg>
      <pc:sldChg chg="del">
        <pc:chgData name="Cristian Opariuc-Dan" userId="3a8daebeb875581d" providerId="LiveId" clId="{A1F69E19-8E8C-4781-9AB8-3C0EF47097AD}" dt="2022-01-19T06:01:55.586" v="70" actId="47"/>
        <pc:sldMkLst>
          <pc:docMk/>
          <pc:sldMk cId="1734669419" sldId="277"/>
        </pc:sldMkLst>
      </pc:sldChg>
      <pc:sldChg chg="del">
        <pc:chgData name="Cristian Opariuc-Dan" userId="3a8daebeb875581d" providerId="LiveId" clId="{A1F69E19-8E8C-4781-9AB8-3C0EF47097AD}" dt="2022-01-19T06:01:20.774" v="57" actId="47"/>
        <pc:sldMkLst>
          <pc:docMk/>
          <pc:sldMk cId="461565283" sldId="278"/>
        </pc:sldMkLst>
      </pc:sldChg>
      <pc:sldChg chg="del">
        <pc:chgData name="Cristian Opariuc-Dan" userId="3a8daebeb875581d" providerId="LiveId" clId="{A1F69E19-8E8C-4781-9AB8-3C0EF47097AD}" dt="2022-01-19T06:01:15.117" v="54" actId="47"/>
        <pc:sldMkLst>
          <pc:docMk/>
          <pc:sldMk cId="1095596136" sldId="279"/>
        </pc:sldMkLst>
      </pc:sldChg>
      <pc:sldChg chg="del">
        <pc:chgData name="Cristian Opariuc-Dan" userId="3a8daebeb875581d" providerId="LiveId" clId="{A1F69E19-8E8C-4781-9AB8-3C0EF47097AD}" dt="2022-01-19T06:01:57.009" v="71" actId="47"/>
        <pc:sldMkLst>
          <pc:docMk/>
          <pc:sldMk cId="3876622113" sldId="280"/>
        </pc:sldMkLst>
      </pc:sldChg>
      <pc:sldChg chg="del">
        <pc:chgData name="Cristian Opariuc-Dan" userId="3a8daebeb875581d" providerId="LiveId" clId="{A1F69E19-8E8C-4781-9AB8-3C0EF47097AD}" dt="2022-01-19T06:01:19.134" v="56" actId="47"/>
        <pc:sldMkLst>
          <pc:docMk/>
          <pc:sldMk cId="2609826929" sldId="281"/>
        </pc:sldMkLst>
      </pc:sldChg>
      <pc:sldChg chg="del">
        <pc:chgData name="Cristian Opariuc-Dan" userId="3a8daebeb875581d" providerId="LiveId" clId="{A1F69E19-8E8C-4781-9AB8-3C0EF47097AD}" dt="2022-01-19T06:01:58.039" v="72" actId="47"/>
        <pc:sldMkLst>
          <pc:docMk/>
          <pc:sldMk cId="2893216380" sldId="282"/>
        </pc:sldMkLst>
      </pc:sldChg>
      <pc:sldChg chg="del">
        <pc:chgData name="Cristian Opariuc-Dan" userId="3a8daebeb875581d" providerId="LiveId" clId="{A1F69E19-8E8C-4781-9AB8-3C0EF47097AD}" dt="2022-01-19T06:01:17.635" v="55" actId="47"/>
        <pc:sldMkLst>
          <pc:docMk/>
          <pc:sldMk cId="1838116512" sldId="283"/>
        </pc:sldMkLst>
      </pc:sldChg>
      <pc:sldChg chg="addSp delSp modSp add mod modAnim">
        <pc:chgData name="Cristian Opariuc-Dan" userId="3a8daebeb875581d" providerId="LiveId" clId="{A1F69E19-8E8C-4781-9AB8-3C0EF47097AD}" dt="2022-01-19T06:35:49.978" v="517"/>
        <pc:sldMkLst>
          <pc:docMk/>
          <pc:sldMk cId="1370715062" sldId="285"/>
        </pc:sldMkLst>
        <pc:spChg chg="mod">
          <ac:chgData name="Cristian Opariuc-Dan" userId="3a8daebeb875581d" providerId="LiveId" clId="{A1F69E19-8E8C-4781-9AB8-3C0EF47097AD}" dt="2022-01-19T06:21:01.650" v="312" actId="20577"/>
          <ac:spMkLst>
            <pc:docMk/>
            <pc:sldMk cId="1370715062" sldId="285"/>
            <ac:spMk id="13" creationId="{00000000-0000-0000-0000-000000000000}"/>
          </ac:spMkLst>
        </pc:spChg>
        <pc:spChg chg="mod">
          <ac:chgData name="Cristian Opariuc-Dan" userId="3a8daebeb875581d" providerId="LiveId" clId="{A1F69E19-8E8C-4781-9AB8-3C0EF47097AD}" dt="2022-01-19T06:31:14.016" v="465" actId="113"/>
          <ac:spMkLst>
            <pc:docMk/>
            <pc:sldMk cId="1370715062" sldId="285"/>
            <ac:spMk id="14" creationId="{00000000-0000-0000-0000-000000000000}"/>
          </ac:spMkLst>
        </pc:spChg>
        <pc:picChg chg="add mod">
          <ac:chgData name="Cristian Opariuc-Dan" userId="3a8daebeb875581d" providerId="LiveId" clId="{A1F69E19-8E8C-4781-9AB8-3C0EF47097AD}" dt="2022-01-19T06:31:26.775" v="494" actId="1036"/>
          <ac:picMkLst>
            <pc:docMk/>
            <pc:sldMk cId="1370715062" sldId="285"/>
            <ac:picMk id="3" creationId="{8F2740A0-BF54-4813-8A90-06BE286BC346}"/>
          </ac:picMkLst>
        </pc:picChg>
        <pc:picChg chg="add del">
          <ac:chgData name="Cristian Opariuc-Dan" userId="3a8daebeb875581d" providerId="LiveId" clId="{A1F69E19-8E8C-4781-9AB8-3C0EF47097AD}" dt="2022-01-19T06:25:36.965" v="344" actId="478"/>
          <ac:picMkLst>
            <pc:docMk/>
            <pc:sldMk cId="1370715062" sldId="285"/>
            <ac:picMk id="5" creationId="{E5AB3E9D-6C00-4370-9526-C4F8168CA712}"/>
          </ac:picMkLst>
        </pc:picChg>
        <pc:picChg chg="add mod">
          <ac:chgData name="Cristian Opariuc-Dan" userId="3a8daebeb875581d" providerId="LiveId" clId="{A1F69E19-8E8C-4781-9AB8-3C0EF47097AD}" dt="2022-01-19T06:31:26.775" v="494" actId="1036"/>
          <ac:picMkLst>
            <pc:docMk/>
            <pc:sldMk cId="1370715062" sldId="285"/>
            <ac:picMk id="7" creationId="{5FCD809D-273D-4E83-B404-AD9B15D910D2}"/>
          </ac:picMkLst>
        </pc:picChg>
        <pc:picChg chg="add mod">
          <ac:chgData name="Cristian Opariuc-Dan" userId="3a8daebeb875581d" providerId="LiveId" clId="{A1F69E19-8E8C-4781-9AB8-3C0EF47097AD}" dt="2022-01-19T06:31:26.775" v="494" actId="1036"/>
          <ac:picMkLst>
            <pc:docMk/>
            <pc:sldMk cId="1370715062" sldId="285"/>
            <ac:picMk id="9" creationId="{CE41DF38-AA23-4AB0-9A0E-0B895D13FEAD}"/>
          </ac:picMkLst>
        </pc:picChg>
        <pc:picChg chg="add mod">
          <ac:chgData name="Cristian Opariuc-Dan" userId="3a8daebeb875581d" providerId="LiveId" clId="{A1F69E19-8E8C-4781-9AB8-3C0EF47097AD}" dt="2022-01-19T06:31:26.775" v="494" actId="1036"/>
          <ac:picMkLst>
            <pc:docMk/>
            <pc:sldMk cId="1370715062" sldId="285"/>
            <ac:picMk id="11" creationId="{431EAC68-9BF6-4A5D-AE9D-E07A5EB93224}"/>
          </ac:picMkLst>
        </pc:picChg>
        <pc:picChg chg="add mod">
          <ac:chgData name="Cristian Opariuc-Dan" userId="3a8daebeb875581d" providerId="LiveId" clId="{A1F69E19-8E8C-4781-9AB8-3C0EF47097AD}" dt="2022-01-19T06:31:26.775" v="494" actId="1036"/>
          <ac:picMkLst>
            <pc:docMk/>
            <pc:sldMk cId="1370715062" sldId="285"/>
            <ac:picMk id="15" creationId="{F92D666F-FE86-4D05-8C6D-FB9252A2B2C2}"/>
          </ac:picMkLst>
        </pc:picChg>
        <pc:picChg chg="add mod">
          <ac:chgData name="Cristian Opariuc-Dan" userId="3a8daebeb875581d" providerId="LiveId" clId="{A1F69E19-8E8C-4781-9AB8-3C0EF47097AD}" dt="2022-01-19T06:31:20.939" v="486" actId="1036"/>
          <ac:picMkLst>
            <pc:docMk/>
            <pc:sldMk cId="1370715062" sldId="285"/>
            <ac:picMk id="17" creationId="{5B65E775-0CF1-4070-80B5-EAB3582C93D8}"/>
          </ac:picMkLst>
        </pc:picChg>
        <pc:picChg chg="del">
          <ac:chgData name="Cristian Opariuc-Dan" userId="3a8daebeb875581d" providerId="LiveId" clId="{A1F69E19-8E8C-4781-9AB8-3C0EF47097AD}" dt="2022-01-19T06:21:25.653" v="313" actId="478"/>
          <ac:picMkLst>
            <pc:docMk/>
            <pc:sldMk cId="1370715062" sldId="285"/>
            <ac:picMk id="1026" creationId="{FBDC4C92-67D2-47A8-B815-E10DFF613562}"/>
          </ac:picMkLst>
        </pc:picChg>
      </pc:sldChg>
      <pc:sldChg chg="del">
        <pc:chgData name="Cristian Opariuc-Dan" userId="3a8daebeb875581d" providerId="LiveId" clId="{A1F69E19-8E8C-4781-9AB8-3C0EF47097AD}" dt="2022-01-19T06:01:42.413" v="63" actId="47"/>
        <pc:sldMkLst>
          <pc:docMk/>
          <pc:sldMk cId="2533440804" sldId="285"/>
        </pc:sldMkLst>
      </pc:sldChg>
      <pc:sldChg chg="del">
        <pc:chgData name="Cristian Opariuc-Dan" userId="3a8daebeb875581d" providerId="LiveId" clId="{A1F69E19-8E8C-4781-9AB8-3C0EF47097AD}" dt="2022-01-19T06:01:38.726" v="60" actId="47"/>
        <pc:sldMkLst>
          <pc:docMk/>
          <pc:sldMk cId="257366745" sldId="286"/>
        </pc:sldMkLst>
      </pc:sldChg>
      <pc:sldChg chg="addSp modSp add mod modAnim">
        <pc:chgData name="Cristian Opariuc-Dan" userId="3a8daebeb875581d" providerId="LiveId" clId="{A1F69E19-8E8C-4781-9AB8-3C0EF47097AD}" dt="2022-01-19T06:45:02.595" v="674" actId="1037"/>
        <pc:sldMkLst>
          <pc:docMk/>
          <pc:sldMk cId="840664726" sldId="286"/>
        </pc:sldMkLst>
        <pc:spChg chg="mod">
          <ac:chgData name="Cristian Opariuc-Dan" userId="3a8daebeb875581d" providerId="LiveId" clId="{A1F69E19-8E8C-4781-9AB8-3C0EF47097AD}" dt="2022-01-19T06:42:40.608" v="598" actId="20577"/>
          <ac:spMkLst>
            <pc:docMk/>
            <pc:sldMk cId="840664726" sldId="286"/>
            <ac:spMk id="14" creationId="{00000000-0000-0000-0000-000000000000}"/>
          </ac:spMkLst>
        </pc:spChg>
        <pc:grpChg chg="add mod">
          <ac:chgData name="Cristian Opariuc-Dan" userId="3a8daebeb875581d" providerId="LiveId" clId="{A1F69E19-8E8C-4781-9AB8-3C0EF47097AD}" dt="2022-01-19T06:36:39.864" v="521" actId="164"/>
          <ac:grpSpMkLst>
            <pc:docMk/>
            <pc:sldMk cId="840664726" sldId="286"/>
            <ac:grpSpMk id="2" creationId="{FA841610-14A1-41E5-B2AF-E5091FAACC41}"/>
          </ac:grpSpMkLst>
        </pc:grpChg>
        <pc:picChg chg="mod">
          <ac:chgData name="Cristian Opariuc-Dan" userId="3a8daebeb875581d" providerId="LiveId" clId="{A1F69E19-8E8C-4781-9AB8-3C0EF47097AD}" dt="2022-01-19T06:36:39.864" v="521" actId="164"/>
          <ac:picMkLst>
            <pc:docMk/>
            <pc:sldMk cId="840664726" sldId="286"/>
            <ac:picMk id="3" creationId="{8F2740A0-BF54-4813-8A90-06BE286BC346}"/>
          </ac:picMkLst>
        </pc:picChg>
        <pc:picChg chg="add mod">
          <ac:chgData name="Cristian Opariuc-Dan" userId="3a8daebeb875581d" providerId="LiveId" clId="{A1F69E19-8E8C-4781-9AB8-3C0EF47097AD}" dt="2022-01-19T06:37:33.652" v="527" actId="1076"/>
          <ac:picMkLst>
            <pc:docMk/>
            <pc:sldMk cId="840664726" sldId="286"/>
            <ac:picMk id="5" creationId="{7ECFB946-456B-4CD4-99C4-768292F8AD8E}"/>
          </ac:picMkLst>
        </pc:picChg>
        <pc:picChg chg="mod">
          <ac:chgData name="Cristian Opariuc-Dan" userId="3a8daebeb875581d" providerId="LiveId" clId="{A1F69E19-8E8C-4781-9AB8-3C0EF47097AD}" dt="2022-01-19T06:36:39.864" v="521" actId="164"/>
          <ac:picMkLst>
            <pc:docMk/>
            <pc:sldMk cId="840664726" sldId="286"/>
            <ac:picMk id="7" creationId="{5FCD809D-273D-4E83-B404-AD9B15D910D2}"/>
          </ac:picMkLst>
        </pc:picChg>
        <pc:picChg chg="add mod">
          <ac:chgData name="Cristian Opariuc-Dan" userId="3a8daebeb875581d" providerId="LiveId" clId="{A1F69E19-8E8C-4781-9AB8-3C0EF47097AD}" dt="2022-01-19T06:39:43.410" v="566" actId="1076"/>
          <ac:picMkLst>
            <pc:docMk/>
            <pc:sldMk cId="840664726" sldId="286"/>
            <ac:picMk id="8" creationId="{F5431F55-94D5-47BA-A563-ED4D75B5E8C0}"/>
          </ac:picMkLst>
        </pc:picChg>
        <pc:picChg chg="mod">
          <ac:chgData name="Cristian Opariuc-Dan" userId="3a8daebeb875581d" providerId="LiveId" clId="{A1F69E19-8E8C-4781-9AB8-3C0EF47097AD}" dt="2022-01-19T06:36:39.864" v="521" actId="164"/>
          <ac:picMkLst>
            <pc:docMk/>
            <pc:sldMk cId="840664726" sldId="286"/>
            <ac:picMk id="9" creationId="{CE41DF38-AA23-4AB0-9A0E-0B895D13FEAD}"/>
          </ac:picMkLst>
        </pc:picChg>
        <pc:picChg chg="mod">
          <ac:chgData name="Cristian Opariuc-Dan" userId="3a8daebeb875581d" providerId="LiveId" clId="{A1F69E19-8E8C-4781-9AB8-3C0EF47097AD}" dt="2022-01-19T06:36:39.864" v="521" actId="164"/>
          <ac:picMkLst>
            <pc:docMk/>
            <pc:sldMk cId="840664726" sldId="286"/>
            <ac:picMk id="11" creationId="{431EAC68-9BF6-4A5D-AE9D-E07A5EB93224}"/>
          </ac:picMkLst>
        </pc:picChg>
        <pc:picChg chg="add mod">
          <ac:chgData name="Cristian Opariuc-Dan" userId="3a8daebeb875581d" providerId="LiveId" clId="{A1F69E19-8E8C-4781-9AB8-3C0EF47097AD}" dt="2022-01-19T06:40:38.800" v="577" actId="1038"/>
          <ac:picMkLst>
            <pc:docMk/>
            <pc:sldMk cId="840664726" sldId="286"/>
            <ac:picMk id="12" creationId="{895AFC55-FC00-4292-B945-953D919F6D8E}"/>
          </ac:picMkLst>
        </pc:picChg>
        <pc:picChg chg="mod">
          <ac:chgData name="Cristian Opariuc-Dan" userId="3a8daebeb875581d" providerId="LiveId" clId="{A1F69E19-8E8C-4781-9AB8-3C0EF47097AD}" dt="2022-01-19T06:36:39.864" v="521" actId="164"/>
          <ac:picMkLst>
            <pc:docMk/>
            <pc:sldMk cId="840664726" sldId="286"/>
            <ac:picMk id="15" creationId="{F92D666F-FE86-4D05-8C6D-FB9252A2B2C2}"/>
          </ac:picMkLst>
        </pc:picChg>
        <pc:picChg chg="mod">
          <ac:chgData name="Cristian Opariuc-Dan" userId="3a8daebeb875581d" providerId="LiveId" clId="{A1F69E19-8E8C-4781-9AB8-3C0EF47097AD}" dt="2022-01-19T06:37:45.410" v="561" actId="1037"/>
          <ac:picMkLst>
            <pc:docMk/>
            <pc:sldMk cId="840664726" sldId="286"/>
            <ac:picMk id="17" creationId="{5B65E775-0CF1-4070-80B5-EAB3582C93D8}"/>
          </ac:picMkLst>
        </pc:picChg>
        <pc:picChg chg="add mod">
          <ac:chgData name="Cristian Opariuc-Dan" userId="3a8daebeb875581d" providerId="LiveId" clId="{A1F69E19-8E8C-4781-9AB8-3C0EF47097AD}" dt="2022-01-19T06:45:02.595" v="674" actId="1037"/>
          <ac:picMkLst>
            <pc:docMk/>
            <pc:sldMk cId="840664726" sldId="286"/>
            <ac:picMk id="18" creationId="{DE926E05-4DD1-4AA9-9DE9-B0D53D5C41B5}"/>
          </ac:picMkLst>
        </pc:picChg>
      </pc:sldChg>
      <pc:sldChg chg="modSp add mod ord modAnim">
        <pc:chgData name="Cristian Opariuc-Dan" userId="3a8daebeb875581d" providerId="LiveId" clId="{A1F69E19-8E8C-4781-9AB8-3C0EF47097AD}" dt="2022-01-21T17:16:48.377" v="2822" actId="14100"/>
        <pc:sldMkLst>
          <pc:docMk/>
          <pc:sldMk cId="2056246753" sldId="287"/>
        </pc:sldMkLst>
        <pc:spChg chg="mod">
          <ac:chgData name="Cristian Opariuc-Dan" userId="3a8daebeb875581d" providerId="LiveId" clId="{A1F69E19-8E8C-4781-9AB8-3C0EF47097AD}" dt="2022-01-21T17:16:48.377" v="2822" actId="14100"/>
          <ac:spMkLst>
            <pc:docMk/>
            <pc:sldMk cId="2056246753" sldId="287"/>
            <ac:spMk id="14" creationId="{00000000-0000-0000-0000-000000000000}"/>
          </ac:spMkLst>
        </pc:spChg>
      </pc:sldChg>
      <pc:sldChg chg="modSp add mod modAnim">
        <pc:chgData name="Cristian Opariuc-Dan" userId="3a8daebeb875581d" providerId="LiveId" clId="{A1F69E19-8E8C-4781-9AB8-3C0EF47097AD}" dt="2022-01-21T17:16:30.170" v="2820" actId="20577"/>
        <pc:sldMkLst>
          <pc:docMk/>
          <pc:sldMk cId="3702057933" sldId="288"/>
        </pc:sldMkLst>
        <pc:spChg chg="mod">
          <ac:chgData name="Cristian Opariuc-Dan" userId="3a8daebeb875581d" providerId="LiveId" clId="{A1F69E19-8E8C-4781-9AB8-3C0EF47097AD}" dt="2022-01-21T16:46:57.765" v="1494" actId="20577"/>
          <ac:spMkLst>
            <pc:docMk/>
            <pc:sldMk cId="3702057933" sldId="288"/>
            <ac:spMk id="13" creationId="{00000000-0000-0000-0000-000000000000}"/>
          </ac:spMkLst>
        </pc:spChg>
        <pc:spChg chg="mod">
          <ac:chgData name="Cristian Opariuc-Dan" userId="3a8daebeb875581d" providerId="LiveId" clId="{A1F69E19-8E8C-4781-9AB8-3C0EF47097AD}" dt="2022-01-21T17:16:30.170" v="2820" actId="20577"/>
          <ac:spMkLst>
            <pc:docMk/>
            <pc:sldMk cId="3702057933" sldId="288"/>
            <ac:spMk id="14" creationId="{00000000-0000-0000-0000-000000000000}"/>
          </ac:spMkLst>
        </pc:spChg>
      </pc:sldChg>
      <pc:sldChg chg="modSp add mod modAnim">
        <pc:chgData name="Cristian Opariuc-Dan" userId="3a8daebeb875581d" providerId="LiveId" clId="{A1F69E19-8E8C-4781-9AB8-3C0EF47097AD}" dt="2022-01-21T17:15:53.684" v="2818" actId="1076"/>
        <pc:sldMkLst>
          <pc:docMk/>
          <pc:sldMk cId="1318265026" sldId="289"/>
        </pc:sldMkLst>
        <pc:spChg chg="mod">
          <ac:chgData name="Cristian Opariuc-Dan" userId="3a8daebeb875581d" providerId="LiveId" clId="{A1F69E19-8E8C-4781-9AB8-3C0EF47097AD}" dt="2022-01-21T17:03:18.156" v="2270" actId="20577"/>
          <ac:spMkLst>
            <pc:docMk/>
            <pc:sldMk cId="1318265026" sldId="289"/>
            <ac:spMk id="13" creationId="{00000000-0000-0000-0000-000000000000}"/>
          </ac:spMkLst>
        </pc:spChg>
        <pc:spChg chg="mod">
          <ac:chgData name="Cristian Opariuc-Dan" userId="3a8daebeb875581d" providerId="LiveId" clId="{A1F69E19-8E8C-4781-9AB8-3C0EF47097AD}" dt="2022-01-21T17:15:49.369" v="2817" actId="14100"/>
          <ac:spMkLst>
            <pc:docMk/>
            <pc:sldMk cId="1318265026" sldId="289"/>
            <ac:spMk id="14" creationId="{00000000-0000-0000-0000-000000000000}"/>
          </ac:spMkLst>
        </pc:spChg>
        <pc:picChg chg="mod">
          <ac:chgData name="Cristian Opariuc-Dan" userId="3a8daebeb875581d" providerId="LiveId" clId="{A1F69E19-8E8C-4781-9AB8-3C0EF47097AD}" dt="2022-01-21T17:15:53.684" v="2818" actId="1076"/>
          <ac:picMkLst>
            <pc:docMk/>
            <pc:sldMk cId="1318265026" sldId="289"/>
            <ac:picMk id="1026" creationId="{FBDC4C92-67D2-47A8-B815-E10DFF613562}"/>
          </ac:picMkLst>
        </pc:picChg>
      </pc:sldChg>
    </pc:docChg>
  </pc:docChgLst>
  <pc:docChgLst>
    <pc:chgData name="Cristian Opariuc-Dan" userId="3a8daebeb875581d" providerId="LiveId" clId="{6C738F56-C1FD-46C8-8F2E-9D43A85A4302}"/>
    <pc:docChg chg="undo custSel addSld delSld modSld sldOrd">
      <pc:chgData name="Cristian Opariuc-Dan" userId="3a8daebeb875581d" providerId="LiveId" clId="{6C738F56-C1FD-46C8-8F2E-9D43A85A4302}" dt="2021-08-26T09:51:26.252" v="24948"/>
      <pc:docMkLst>
        <pc:docMk/>
      </pc:docMkLst>
      <pc:sldChg chg="modSp mod">
        <pc:chgData name="Cristian Opariuc-Dan" userId="3a8daebeb875581d" providerId="LiveId" clId="{6C738F56-C1FD-46C8-8F2E-9D43A85A4302}" dt="2021-07-28T10:12:38.262" v="343" actId="1035"/>
        <pc:sldMkLst>
          <pc:docMk/>
          <pc:sldMk cId="1652133998" sldId="256"/>
        </pc:sldMkLst>
        <pc:spChg chg="mod">
          <ac:chgData name="Cristian Opariuc-Dan" userId="3a8daebeb875581d" providerId="LiveId" clId="{6C738F56-C1FD-46C8-8F2E-9D43A85A4302}" dt="2021-07-28T10:12:38.262" v="343" actId="1035"/>
          <ac:spMkLst>
            <pc:docMk/>
            <pc:sldMk cId="1652133998" sldId="256"/>
            <ac:spMk id="6" creationId="{00000000-0000-0000-0000-000000000000}"/>
          </ac:spMkLst>
        </pc:spChg>
        <pc:spChg chg="mod">
          <ac:chgData name="Cristian Opariuc-Dan" userId="3a8daebeb875581d" providerId="LiveId" clId="{6C738F56-C1FD-46C8-8F2E-9D43A85A4302}" dt="2021-07-28T10:06:06.761" v="208" actId="14100"/>
          <ac:spMkLst>
            <pc:docMk/>
            <pc:sldMk cId="1652133998" sldId="256"/>
            <ac:spMk id="7" creationId="{00000000-0000-0000-0000-000000000000}"/>
          </ac:spMkLst>
        </pc:spChg>
      </pc:sldChg>
      <pc:sldChg chg="addSp modSp mod ord modAnim">
        <pc:chgData name="Cristian Opariuc-Dan" userId="3a8daebeb875581d" providerId="LiveId" clId="{6C738F56-C1FD-46C8-8F2E-9D43A85A4302}" dt="2021-08-08T15:46:30.534" v="24871"/>
        <pc:sldMkLst>
          <pc:docMk/>
          <pc:sldMk cId="1654255301" sldId="257"/>
        </pc:sldMkLst>
        <pc:spChg chg="mod">
          <ac:chgData name="Cristian Opariuc-Dan" userId="3a8daebeb875581d" providerId="LiveId" clId="{6C738F56-C1FD-46C8-8F2E-9D43A85A4302}" dt="2021-07-28T10:26:36.344" v="1752" actId="20577"/>
          <ac:spMkLst>
            <pc:docMk/>
            <pc:sldMk cId="1654255301" sldId="257"/>
            <ac:spMk id="13" creationId="{00000000-0000-0000-0000-000000000000}"/>
          </ac:spMkLst>
        </pc:spChg>
        <pc:spChg chg="mod">
          <ac:chgData name="Cristian Opariuc-Dan" userId="3a8daebeb875581d" providerId="LiveId" clId="{6C738F56-C1FD-46C8-8F2E-9D43A85A4302}" dt="2021-07-28T10:52:22.687" v="3979" actId="113"/>
          <ac:spMkLst>
            <pc:docMk/>
            <pc:sldMk cId="1654255301" sldId="257"/>
            <ac:spMk id="14" creationId="{00000000-0000-0000-0000-000000000000}"/>
          </ac:spMkLst>
        </pc:spChg>
        <pc:picChg chg="add mod">
          <ac:chgData name="Cristian Opariuc-Dan" userId="3a8daebeb875581d" providerId="LiveId" clId="{6C738F56-C1FD-46C8-8F2E-9D43A85A4302}" dt="2021-07-28T10:49:07.487" v="3684" actId="1038"/>
          <ac:picMkLst>
            <pc:docMk/>
            <pc:sldMk cId="1654255301" sldId="257"/>
            <ac:picMk id="1026" creationId="{E3849A62-32DC-4251-AE4E-0E4DE0DB0D75}"/>
          </ac:picMkLst>
        </pc:picChg>
      </pc:sldChg>
      <pc:sldChg chg="delSp modSp mod">
        <pc:chgData name="Cristian Opariuc-Dan" userId="3a8daebeb875581d" providerId="LiveId" clId="{6C738F56-C1FD-46C8-8F2E-9D43A85A4302}" dt="2021-08-12T11:16:35.673" v="24872" actId="20577"/>
        <pc:sldMkLst>
          <pc:docMk/>
          <pc:sldMk cId="132884364" sldId="261"/>
        </pc:sldMkLst>
        <pc:spChg chg="mod">
          <ac:chgData name="Cristian Opariuc-Dan" userId="3a8daebeb875581d" providerId="LiveId" clId="{6C738F56-C1FD-46C8-8F2E-9D43A85A4302}" dt="2021-08-12T11:16:35.673" v="24872" actId="20577"/>
          <ac:spMkLst>
            <pc:docMk/>
            <pc:sldMk cId="132884364" sldId="261"/>
            <ac:spMk id="3" creationId="{00000000-0000-0000-0000-000000000000}"/>
          </ac:spMkLst>
        </pc:spChg>
        <pc:picChg chg="del">
          <ac:chgData name="Cristian Opariuc-Dan" userId="3a8daebeb875581d" providerId="LiveId" clId="{6C738F56-C1FD-46C8-8F2E-9D43A85A4302}" dt="2021-07-28T10:03:27.307" v="0" actId="478"/>
          <ac:picMkLst>
            <pc:docMk/>
            <pc:sldMk cId="132884364" sldId="261"/>
            <ac:picMk id="1026" creationId="{871C1B88-F5ED-4422-B89B-52AA9C84AFD4}"/>
          </ac:picMkLst>
        </pc:picChg>
        <pc:picChg chg="mod">
          <ac:chgData name="Cristian Opariuc-Dan" userId="3a8daebeb875581d" providerId="LiveId" clId="{6C738F56-C1FD-46C8-8F2E-9D43A85A4302}" dt="2021-07-28T10:03:33.689" v="1" actId="1076"/>
          <ac:picMkLst>
            <pc:docMk/>
            <pc:sldMk cId="132884364" sldId="261"/>
            <ac:picMk id="1028" creationId="{509DA2FB-417F-4E4F-84C6-165A94A89763}"/>
          </ac:picMkLst>
        </pc:picChg>
      </pc:sldChg>
      <pc:sldChg chg="addSp modSp add mod ord modAnim">
        <pc:chgData name="Cristian Opariuc-Dan" userId="3a8daebeb875581d" providerId="LiveId" clId="{6C738F56-C1FD-46C8-8F2E-9D43A85A4302}" dt="2021-07-28T10:25:47.192" v="1734"/>
        <pc:sldMkLst>
          <pc:docMk/>
          <pc:sldMk cId="1365944012" sldId="262"/>
        </pc:sldMkLst>
        <pc:spChg chg="mod">
          <ac:chgData name="Cristian Opariuc-Dan" userId="3a8daebeb875581d" providerId="LiveId" clId="{6C738F56-C1FD-46C8-8F2E-9D43A85A4302}" dt="2021-07-28T10:09:31.386" v="283" actId="122"/>
          <ac:spMkLst>
            <pc:docMk/>
            <pc:sldMk cId="1365944012" sldId="262"/>
            <ac:spMk id="13" creationId="{00000000-0000-0000-0000-000000000000}"/>
          </ac:spMkLst>
        </pc:spChg>
        <pc:spChg chg="mod">
          <ac:chgData name="Cristian Opariuc-Dan" userId="3a8daebeb875581d" providerId="LiveId" clId="{6C738F56-C1FD-46C8-8F2E-9D43A85A4302}" dt="2021-07-28T10:25:17.542" v="1733" actId="14100"/>
          <ac:spMkLst>
            <pc:docMk/>
            <pc:sldMk cId="1365944012" sldId="262"/>
            <ac:spMk id="14" creationId="{00000000-0000-0000-0000-000000000000}"/>
          </ac:spMkLst>
        </pc:spChg>
        <pc:picChg chg="add mod">
          <ac:chgData name="Cristian Opariuc-Dan" userId="3a8daebeb875581d" providerId="LiveId" clId="{6C738F56-C1FD-46C8-8F2E-9D43A85A4302}" dt="2021-07-28T10:09:26.410" v="282" actId="1037"/>
          <ac:picMkLst>
            <pc:docMk/>
            <pc:sldMk cId="1365944012" sldId="262"/>
            <ac:picMk id="3" creationId="{5ED8FCA3-DD96-4D98-BB49-3E35B70D3651}"/>
          </ac:picMkLst>
        </pc:picChg>
      </pc:sldChg>
      <pc:sldChg chg="new del">
        <pc:chgData name="Cristian Opariuc-Dan" userId="3a8daebeb875581d" providerId="LiveId" clId="{6C738F56-C1FD-46C8-8F2E-9D43A85A4302}" dt="2021-07-28T10:06:17.899" v="210" actId="47"/>
        <pc:sldMkLst>
          <pc:docMk/>
          <pc:sldMk cId="3888764722" sldId="262"/>
        </pc:sldMkLst>
      </pc:sldChg>
      <pc:sldChg chg="addSp delSp modSp add mod delAnim modAnim">
        <pc:chgData name="Cristian Opariuc-Dan" userId="3a8daebeb875581d" providerId="LiveId" clId="{6C738F56-C1FD-46C8-8F2E-9D43A85A4302}" dt="2021-07-28T13:24:45.824" v="12825"/>
        <pc:sldMkLst>
          <pc:docMk/>
          <pc:sldMk cId="2455413076" sldId="263"/>
        </pc:sldMkLst>
        <pc:spChg chg="add del mod">
          <ac:chgData name="Cristian Opariuc-Dan" userId="3a8daebeb875581d" providerId="LiveId" clId="{6C738F56-C1FD-46C8-8F2E-9D43A85A4302}" dt="2021-07-28T13:21:33.482" v="12789" actId="478"/>
          <ac:spMkLst>
            <pc:docMk/>
            <pc:sldMk cId="2455413076" sldId="263"/>
            <ac:spMk id="3" creationId="{BE6CE5C1-725C-4160-9DF0-004F22A42389}"/>
          </ac:spMkLst>
        </pc:spChg>
        <pc:spChg chg="add mod">
          <ac:chgData name="Cristian Opariuc-Dan" userId="3a8daebeb875581d" providerId="LiveId" clId="{6C738F56-C1FD-46C8-8F2E-9D43A85A4302}" dt="2021-07-28T13:22:23.345" v="12799" actId="1076"/>
          <ac:spMkLst>
            <pc:docMk/>
            <pc:sldMk cId="2455413076" sldId="263"/>
            <ac:spMk id="7" creationId="{082D44AD-86DD-4FDF-B7C9-6BF12BE3B771}"/>
          </ac:spMkLst>
        </pc:spChg>
        <pc:spChg chg="add mod">
          <ac:chgData name="Cristian Opariuc-Dan" userId="3a8daebeb875581d" providerId="LiveId" clId="{6C738F56-C1FD-46C8-8F2E-9D43A85A4302}" dt="2021-07-28T13:22:36.714" v="12802" actId="14100"/>
          <ac:spMkLst>
            <pc:docMk/>
            <pc:sldMk cId="2455413076" sldId="263"/>
            <ac:spMk id="8" creationId="{3E9B8762-40CD-4CA6-B2AD-E351B6DDC88B}"/>
          </ac:spMkLst>
        </pc:spChg>
        <pc:spChg chg="add mod">
          <ac:chgData name="Cristian Opariuc-Dan" userId="3a8daebeb875581d" providerId="LiveId" clId="{6C738F56-C1FD-46C8-8F2E-9D43A85A4302}" dt="2021-07-28T13:22:54.332" v="12805" actId="14100"/>
          <ac:spMkLst>
            <pc:docMk/>
            <pc:sldMk cId="2455413076" sldId="263"/>
            <ac:spMk id="9" creationId="{7DC95E67-FA8A-4385-B53C-A04671D5EDA5}"/>
          </ac:spMkLst>
        </pc:spChg>
        <pc:spChg chg="mod">
          <ac:chgData name="Cristian Opariuc-Dan" userId="3a8daebeb875581d" providerId="LiveId" clId="{6C738F56-C1FD-46C8-8F2E-9D43A85A4302}" dt="2021-07-28T13:24:06.227" v="12820" actId="14100"/>
          <ac:spMkLst>
            <pc:docMk/>
            <pc:sldMk cId="2455413076" sldId="263"/>
            <ac:spMk id="11" creationId="{62CF1937-5B94-4057-A3BA-17C44A1CA028}"/>
          </ac:spMkLst>
        </pc:spChg>
        <pc:spChg chg="mod">
          <ac:chgData name="Cristian Opariuc-Dan" userId="3a8daebeb875581d" providerId="LiveId" clId="{6C738F56-C1FD-46C8-8F2E-9D43A85A4302}" dt="2021-07-28T13:23:07.227" v="12806"/>
          <ac:spMkLst>
            <pc:docMk/>
            <pc:sldMk cId="2455413076" sldId="263"/>
            <ac:spMk id="12" creationId="{1C040F92-3EC6-4FAE-BF6C-FA41F2038FB2}"/>
          </ac:spMkLst>
        </pc:spChg>
        <pc:spChg chg="mod">
          <ac:chgData name="Cristian Opariuc-Dan" userId="3a8daebeb875581d" providerId="LiveId" clId="{6C738F56-C1FD-46C8-8F2E-9D43A85A4302}" dt="2021-07-28T13:21:23.577" v="12787" actId="20577"/>
          <ac:spMkLst>
            <pc:docMk/>
            <pc:sldMk cId="2455413076" sldId="263"/>
            <ac:spMk id="13" creationId="{00000000-0000-0000-0000-000000000000}"/>
          </ac:spMkLst>
        </pc:spChg>
        <pc:spChg chg="del mod">
          <ac:chgData name="Cristian Opariuc-Dan" userId="3a8daebeb875581d" providerId="LiveId" clId="{6C738F56-C1FD-46C8-8F2E-9D43A85A4302}" dt="2021-07-28T13:21:29.766" v="12788" actId="478"/>
          <ac:spMkLst>
            <pc:docMk/>
            <pc:sldMk cId="2455413076" sldId="263"/>
            <ac:spMk id="14" creationId="{00000000-0000-0000-0000-000000000000}"/>
          </ac:spMkLst>
        </pc:spChg>
        <pc:spChg chg="add mod">
          <ac:chgData name="Cristian Opariuc-Dan" userId="3a8daebeb875581d" providerId="LiveId" clId="{6C738F56-C1FD-46C8-8F2E-9D43A85A4302}" dt="2021-07-28T13:23:38.362" v="12817" actId="20577"/>
          <ac:spMkLst>
            <pc:docMk/>
            <pc:sldMk cId="2455413076" sldId="263"/>
            <ac:spMk id="15" creationId="{CFBA47C1-56C0-4673-9DC9-E904137BA099}"/>
          </ac:spMkLst>
        </pc:spChg>
        <pc:grpChg chg="add mod">
          <ac:chgData name="Cristian Opariuc-Dan" userId="3a8daebeb875581d" providerId="LiveId" clId="{6C738F56-C1FD-46C8-8F2E-9D43A85A4302}" dt="2021-07-28T13:23:18.156" v="12807" actId="1076"/>
          <ac:grpSpMkLst>
            <pc:docMk/>
            <pc:sldMk cId="2455413076" sldId="263"/>
            <ac:grpSpMk id="10" creationId="{311F487A-EABF-4AFA-9E5F-5E75FB2291B4}"/>
          </ac:grpSpMkLst>
        </pc:grpChg>
        <pc:picChg chg="add mod">
          <ac:chgData name="Cristian Opariuc-Dan" userId="3a8daebeb875581d" providerId="LiveId" clId="{6C738F56-C1FD-46C8-8F2E-9D43A85A4302}" dt="2021-07-28T13:21:45.324" v="12793" actId="1076"/>
          <ac:picMkLst>
            <pc:docMk/>
            <pc:sldMk cId="2455413076" sldId="263"/>
            <ac:picMk id="4" creationId="{F31A8F2D-2976-4725-A1C2-6068FB56F9CB}"/>
          </ac:picMkLst>
        </pc:picChg>
      </pc:sldChg>
      <pc:sldChg chg="modSp add del mod modAnim">
        <pc:chgData name="Cristian Opariuc-Dan" userId="3a8daebeb875581d" providerId="LiveId" clId="{6C738F56-C1FD-46C8-8F2E-9D43A85A4302}" dt="2021-08-08T15:46:11.842" v="24869"/>
        <pc:sldMkLst>
          <pc:docMk/>
          <pc:sldMk cId="794183096" sldId="264"/>
        </pc:sldMkLst>
        <pc:spChg chg="mod">
          <ac:chgData name="Cristian Opariuc-Dan" userId="3a8daebeb875581d" providerId="LiveId" clId="{6C738F56-C1FD-46C8-8F2E-9D43A85A4302}" dt="2021-08-07T19:28:37.610" v="24866" actId="27636"/>
          <ac:spMkLst>
            <pc:docMk/>
            <pc:sldMk cId="794183096" sldId="264"/>
            <ac:spMk id="14" creationId="{00000000-0000-0000-0000-000000000000}"/>
          </ac:spMkLst>
        </pc:spChg>
      </pc:sldChg>
      <pc:sldChg chg="modSp add del mod modAnim">
        <pc:chgData name="Cristian Opariuc-Dan" userId="3a8daebeb875581d" providerId="LiveId" clId="{6C738F56-C1FD-46C8-8F2E-9D43A85A4302}" dt="2021-08-19T15:45:59.698" v="24905" actId="47"/>
        <pc:sldMkLst>
          <pc:docMk/>
          <pc:sldMk cId="558006218" sldId="265"/>
        </pc:sldMkLst>
        <pc:spChg chg="mod">
          <ac:chgData name="Cristian Opariuc-Dan" userId="3a8daebeb875581d" providerId="LiveId" clId="{6C738F56-C1FD-46C8-8F2E-9D43A85A4302}" dt="2021-08-14T17:10:29.655" v="24899" actId="20577"/>
          <ac:spMkLst>
            <pc:docMk/>
            <pc:sldMk cId="558006218" sldId="265"/>
            <ac:spMk id="14" creationId="{00000000-0000-0000-0000-000000000000}"/>
          </ac:spMkLst>
        </pc:spChg>
      </pc:sldChg>
      <pc:sldChg chg="modSp add mod modAnim">
        <pc:chgData name="Cristian Opariuc-Dan" userId="3a8daebeb875581d" providerId="LiveId" clId="{6C738F56-C1FD-46C8-8F2E-9D43A85A4302}" dt="2021-08-19T15:46:42.167" v="24941"/>
        <pc:sldMkLst>
          <pc:docMk/>
          <pc:sldMk cId="3898858726" sldId="266"/>
        </pc:sldMkLst>
        <pc:spChg chg="mod">
          <ac:chgData name="Cristian Opariuc-Dan" userId="3a8daebeb875581d" providerId="LiveId" clId="{6C738F56-C1FD-46C8-8F2E-9D43A85A4302}" dt="2021-08-19T15:46:42.167" v="24941"/>
          <ac:spMkLst>
            <pc:docMk/>
            <pc:sldMk cId="3898858726" sldId="266"/>
            <ac:spMk id="14" creationId="{00000000-0000-0000-0000-000000000000}"/>
          </ac:spMkLst>
        </pc:spChg>
      </pc:sldChg>
      <pc:sldChg chg="modSp add del mod modAnim">
        <pc:chgData name="Cristian Opariuc-Dan" userId="3a8daebeb875581d" providerId="LiveId" clId="{6C738F56-C1FD-46C8-8F2E-9D43A85A4302}" dt="2021-08-26T09:51:26.252" v="24948"/>
        <pc:sldMkLst>
          <pc:docMk/>
          <pc:sldMk cId="3249056357" sldId="267"/>
        </pc:sldMkLst>
        <pc:spChg chg="mod">
          <ac:chgData name="Cristian Opariuc-Dan" userId="3a8daebeb875581d" providerId="LiveId" clId="{6C738F56-C1FD-46C8-8F2E-9D43A85A4302}" dt="2021-08-22T14:41:01.707" v="24942" actId="113"/>
          <ac:spMkLst>
            <pc:docMk/>
            <pc:sldMk cId="3249056357" sldId="267"/>
            <ac:spMk id="14" creationId="{00000000-0000-0000-0000-000000000000}"/>
          </ac:spMkLst>
        </pc:spChg>
      </pc:sldChg>
      <pc:sldChg chg="modSp add mod modAnim">
        <pc:chgData name="Cristian Opariuc-Dan" userId="3a8daebeb875581d" providerId="LiveId" clId="{6C738F56-C1FD-46C8-8F2E-9D43A85A4302}" dt="2021-08-24T03:36:39.867" v="24946" actId="14100"/>
        <pc:sldMkLst>
          <pc:docMk/>
          <pc:sldMk cId="761694488" sldId="268"/>
        </pc:sldMkLst>
        <pc:spChg chg="mod">
          <ac:chgData name="Cristian Opariuc-Dan" userId="3a8daebeb875581d" providerId="LiveId" clId="{6C738F56-C1FD-46C8-8F2E-9D43A85A4302}" dt="2021-08-24T03:36:39.867" v="24946" actId="14100"/>
          <ac:spMkLst>
            <pc:docMk/>
            <pc:sldMk cId="761694488" sldId="268"/>
            <ac:spMk id="14" creationId="{00000000-0000-0000-0000-000000000000}"/>
          </ac:spMkLst>
        </pc:spChg>
      </pc:sldChg>
      <pc:sldChg chg="addSp delSp modSp add mod ord modAnim">
        <pc:chgData name="Cristian Opariuc-Dan" userId="3a8daebeb875581d" providerId="LiveId" clId="{6C738F56-C1FD-46C8-8F2E-9D43A85A4302}" dt="2021-07-28T13:10:30.512" v="12685"/>
        <pc:sldMkLst>
          <pc:docMk/>
          <pc:sldMk cId="168693749" sldId="269"/>
        </pc:sldMkLst>
        <pc:spChg chg="mod">
          <ac:chgData name="Cristian Opariuc-Dan" userId="3a8daebeb875581d" providerId="LiveId" clId="{6C738F56-C1FD-46C8-8F2E-9D43A85A4302}" dt="2021-07-28T12:28:09.631" v="11399"/>
          <ac:spMkLst>
            <pc:docMk/>
            <pc:sldMk cId="168693749" sldId="269"/>
            <ac:spMk id="8" creationId="{C5DD3269-3D1E-4D34-9504-BBB4F79FF7EF}"/>
          </ac:spMkLst>
        </pc:spChg>
        <pc:spChg chg="mod">
          <ac:chgData name="Cristian Opariuc-Dan" userId="3a8daebeb875581d" providerId="LiveId" clId="{6C738F56-C1FD-46C8-8F2E-9D43A85A4302}" dt="2021-07-28T12:28:09.631" v="11399"/>
          <ac:spMkLst>
            <pc:docMk/>
            <pc:sldMk cId="168693749" sldId="269"/>
            <ac:spMk id="10" creationId="{B31ABD44-93C3-41DA-AEE0-44353BE05F61}"/>
          </ac:spMkLst>
        </pc:spChg>
        <pc:spChg chg="add mod">
          <ac:chgData name="Cristian Opariuc-Dan" userId="3a8daebeb875581d" providerId="LiveId" clId="{6C738F56-C1FD-46C8-8F2E-9D43A85A4302}" dt="2021-07-28T12:44:42.945" v="11800" actId="1037"/>
          <ac:spMkLst>
            <pc:docMk/>
            <pc:sldMk cId="168693749" sldId="269"/>
            <ac:spMk id="12" creationId="{D35A7B92-7611-4065-A673-34518E09ED7D}"/>
          </ac:spMkLst>
        </pc:spChg>
        <pc:spChg chg="mod">
          <ac:chgData name="Cristian Opariuc-Dan" userId="3a8daebeb875581d" providerId="LiveId" clId="{6C738F56-C1FD-46C8-8F2E-9D43A85A4302}" dt="2021-07-28T12:43:47.074" v="11782" actId="14100"/>
          <ac:spMkLst>
            <pc:docMk/>
            <pc:sldMk cId="168693749" sldId="269"/>
            <ac:spMk id="14" creationId="{00000000-0000-0000-0000-000000000000}"/>
          </ac:spMkLst>
        </pc:spChg>
        <pc:spChg chg="add del mod topLvl">
          <ac:chgData name="Cristian Opariuc-Dan" userId="3a8daebeb875581d" providerId="LiveId" clId="{6C738F56-C1FD-46C8-8F2E-9D43A85A4302}" dt="2021-07-28T12:41:48.945" v="11730" actId="478"/>
          <ac:spMkLst>
            <pc:docMk/>
            <pc:sldMk cId="168693749" sldId="269"/>
            <ac:spMk id="15" creationId="{D3DFE388-C3AE-4929-A3FF-35DF79ECC283}"/>
          </ac:spMkLst>
        </pc:spChg>
        <pc:grpChg chg="add del mod">
          <ac:chgData name="Cristian Opariuc-Dan" userId="3a8daebeb875581d" providerId="LiveId" clId="{6C738F56-C1FD-46C8-8F2E-9D43A85A4302}" dt="2021-07-28T12:41:48.945" v="11730" actId="478"/>
          <ac:grpSpMkLst>
            <pc:docMk/>
            <pc:sldMk cId="168693749" sldId="269"/>
            <ac:grpSpMk id="3" creationId="{37C4BC37-E889-4937-A745-2B679F343307}"/>
          </ac:grpSpMkLst>
        </pc:grpChg>
        <pc:grpChg chg="add mod">
          <ac:chgData name="Cristian Opariuc-Dan" userId="3a8daebeb875581d" providerId="LiveId" clId="{6C738F56-C1FD-46C8-8F2E-9D43A85A4302}" dt="2021-07-28T12:28:15.549" v="11401" actId="1076"/>
          <ac:grpSpMkLst>
            <pc:docMk/>
            <pc:sldMk cId="168693749" sldId="269"/>
            <ac:grpSpMk id="4" creationId="{1A739C06-9662-4A17-943A-93F4343839EF}"/>
          </ac:grpSpMkLst>
        </pc:grpChg>
        <pc:grpChg chg="mod">
          <ac:chgData name="Cristian Opariuc-Dan" userId="3a8daebeb875581d" providerId="LiveId" clId="{6C738F56-C1FD-46C8-8F2E-9D43A85A4302}" dt="2021-07-28T12:28:09.631" v="11399"/>
          <ac:grpSpMkLst>
            <pc:docMk/>
            <pc:sldMk cId="168693749" sldId="269"/>
            <ac:grpSpMk id="5" creationId="{C3975547-E140-43C0-901F-21593ADA1BC5}"/>
          </ac:grpSpMkLst>
        </pc:grpChg>
        <pc:grpChg chg="mod">
          <ac:chgData name="Cristian Opariuc-Dan" userId="3a8daebeb875581d" providerId="LiveId" clId="{6C738F56-C1FD-46C8-8F2E-9D43A85A4302}" dt="2021-07-28T12:28:09.631" v="11399"/>
          <ac:grpSpMkLst>
            <pc:docMk/>
            <pc:sldMk cId="168693749" sldId="269"/>
            <ac:grpSpMk id="6" creationId="{43148B87-BE7C-4DC7-A682-0CE9C1614045}"/>
          </ac:grpSpMkLst>
        </pc:grpChg>
        <pc:picChg chg="mod">
          <ac:chgData name="Cristian Opariuc-Dan" userId="3a8daebeb875581d" providerId="LiveId" clId="{6C738F56-C1FD-46C8-8F2E-9D43A85A4302}" dt="2021-07-28T12:29:31.152" v="11407" actId="1440"/>
          <ac:picMkLst>
            <pc:docMk/>
            <pc:sldMk cId="168693749" sldId="269"/>
            <ac:picMk id="7" creationId="{6A583C6A-8937-41A3-AC60-7AD4B45B3BA9}"/>
          </ac:picMkLst>
        </pc:picChg>
        <pc:picChg chg="mod">
          <ac:chgData name="Cristian Opariuc-Dan" userId="3a8daebeb875581d" providerId="LiveId" clId="{6C738F56-C1FD-46C8-8F2E-9D43A85A4302}" dt="2021-07-28T12:29:31.152" v="11407" actId="1440"/>
          <ac:picMkLst>
            <pc:docMk/>
            <pc:sldMk cId="168693749" sldId="269"/>
            <ac:picMk id="9" creationId="{6BC33757-146F-42A2-8336-B7BDD1520665}"/>
          </ac:picMkLst>
        </pc:picChg>
        <pc:picChg chg="add mod topLvl">
          <ac:chgData name="Cristian Opariuc-Dan" userId="3a8daebeb875581d" providerId="LiveId" clId="{6C738F56-C1FD-46C8-8F2E-9D43A85A4302}" dt="2021-07-28T12:41:59.311" v="11733" actId="1076"/>
          <ac:picMkLst>
            <pc:docMk/>
            <pc:sldMk cId="168693749" sldId="269"/>
            <ac:picMk id="11" creationId="{5035C376-31AA-43B6-8C46-545167DF40D5}"/>
          </ac:picMkLst>
        </pc:picChg>
        <pc:picChg chg="add mod">
          <ac:chgData name="Cristian Opariuc-Dan" userId="3a8daebeb875581d" providerId="LiveId" clId="{6C738F56-C1FD-46C8-8F2E-9D43A85A4302}" dt="2021-07-28T12:42:22.692" v="11740" actId="1076"/>
          <ac:picMkLst>
            <pc:docMk/>
            <pc:sldMk cId="168693749" sldId="269"/>
            <ac:picMk id="16" creationId="{E35C0B9D-9651-448C-9CB3-A68522C9ACFC}"/>
          </ac:picMkLst>
        </pc:picChg>
      </pc:sldChg>
      <pc:sldChg chg="addSp delSp modSp add mod ord modAnim">
        <pc:chgData name="Cristian Opariuc-Dan" userId="3a8daebeb875581d" providerId="LiveId" clId="{6C738F56-C1FD-46C8-8F2E-9D43A85A4302}" dt="2021-07-28T13:13:11.716" v="12738" actId="1036"/>
        <pc:sldMkLst>
          <pc:docMk/>
          <pc:sldMk cId="76009055" sldId="270"/>
        </pc:sldMkLst>
        <pc:spChg chg="mod">
          <ac:chgData name="Cristian Opariuc-Dan" userId="3a8daebeb875581d" providerId="LiveId" clId="{6C738F56-C1FD-46C8-8F2E-9D43A85A4302}" dt="2021-07-28T12:53:20.551" v="12029" actId="20577"/>
          <ac:spMkLst>
            <pc:docMk/>
            <pc:sldMk cId="76009055" sldId="270"/>
            <ac:spMk id="13" creationId="{00000000-0000-0000-0000-000000000000}"/>
          </ac:spMkLst>
        </pc:spChg>
        <pc:spChg chg="mod">
          <ac:chgData name="Cristian Opariuc-Dan" userId="3a8daebeb875581d" providerId="LiveId" clId="{6C738F56-C1FD-46C8-8F2E-9D43A85A4302}" dt="2021-07-28T13:04:00.174" v="12615" actId="20577"/>
          <ac:spMkLst>
            <pc:docMk/>
            <pc:sldMk cId="76009055" sldId="270"/>
            <ac:spMk id="14" creationId="{00000000-0000-0000-0000-000000000000}"/>
          </ac:spMkLst>
        </pc:spChg>
        <pc:picChg chg="add del mod">
          <ac:chgData name="Cristian Opariuc-Dan" userId="3a8daebeb875581d" providerId="LiveId" clId="{6C738F56-C1FD-46C8-8F2E-9D43A85A4302}" dt="2021-07-28T12:51:45.875" v="11894" actId="478"/>
          <ac:picMkLst>
            <pc:docMk/>
            <pc:sldMk cId="76009055" sldId="270"/>
            <ac:picMk id="3" creationId="{651876CC-A1A3-44C1-92EE-0337A1D88B05}"/>
          </ac:picMkLst>
        </pc:picChg>
        <pc:picChg chg="add mod">
          <ac:chgData name="Cristian Opariuc-Dan" userId="3a8daebeb875581d" providerId="LiveId" clId="{6C738F56-C1FD-46C8-8F2E-9D43A85A4302}" dt="2021-07-28T13:13:07.953" v="12735" actId="1036"/>
          <ac:picMkLst>
            <pc:docMk/>
            <pc:sldMk cId="76009055" sldId="270"/>
            <ac:picMk id="5" creationId="{36853421-5385-450E-8FC0-B49D0C88218D}"/>
          </ac:picMkLst>
        </pc:picChg>
        <pc:picChg chg="add mod">
          <ac:chgData name="Cristian Opariuc-Dan" userId="3a8daebeb875581d" providerId="LiveId" clId="{6C738F56-C1FD-46C8-8F2E-9D43A85A4302}" dt="2021-07-28T13:09:29.447" v="12684" actId="1035"/>
          <ac:picMkLst>
            <pc:docMk/>
            <pc:sldMk cId="76009055" sldId="270"/>
            <ac:picMk id="7" creationId="{6FF21D63-F701-4AAE-8254-99BE0DFC588C}"/>
          </ac:picMkLst>
        </pc:picChg>
        <pc:picChg chg="add mod">
          <ac:chgData name="Cristian Opariuc-Dan" userId="3a8daebeb875581d" providerId="LiveId" clId="{6C738F56-C1FD-46C8-8F2E-9D43A85A4302}" dt="2021-07-28T13:13:11.716" v="12738" actId="1036"/>
          <ac:picMkLst>
            <pc:docMk/>
            <pc:sldMk cId="76009055" sldId="270"/>
            <ac:picMk id="9" creationId="{55FBFBC9-8D26-4CCC-AD61-D43EB0D27C1A}"/>
          </ac:picMkLst>
        </pc:picChg>
        <pc:picChg chg="add mod">
          <ac:chgData name="Cristian Opariuc-Dan" userId="3a8daebeb875581d" providerId="LiveId" clId="{6C738F56-C1FD-46C8-8F2E-9D43A85A4302}" dt="2021-07-28T13:12:49.512" v="12706" actId="1038"/>
          <ac:picMkLst>
            <pc:docMk/>
            <pc:sldMk cId="76009055" sldId="270"/>
            <ac:picMk id="11" creationId="{FB0EF2A9-2C44-4F36-BFC2-7B9BC02F4383}"/>
          </ac:picMkLst>
        </pc:picChg>
        <pc:picChg chg="add mod">
          <ac:chgData name="Cristian Opariuc-Dan" userId="3a8daebeb875581d" providerId="LiveId" clId="{6C738F56-C1FD-46C8-8F2E-9D43A85A4302}" dt="2021-07-28T13:09:14.272" v="12668" actId="1036"/>
          <ac:picMkLst>
            <pc:docMk/>
            <pc:sldMk cId="76009055" sldId="270"/>
            <ac:picMk id="15" creationId="{D443D477-0E3E-493C-981D-2C7381A86EFB}"/>
          </ac:picMkLst>
        </pc:picChg>
      </pc:sldChg>
      <pc:sldChg chg="addSp modSp add mod modAnim">
        <pc:chgData name="Cristian Opariuc-Dan" userId="3a8daebeb875581d" providerId="LiveId" clId="{6C738F56-C1FD-46C8-8F2E-9D43A85A4302}" dt="2021-07-28T14:40:01.856" v="14224" actId="20577"/>
        <pc:sldMkLst>
          <pc:docMk/>
          <pc:sldMk cId="2953835210" sldId="271"/>
        </pc:sldMkLst>
        <pc:spChg chg="mod">
          <ac:chgData name="Cristian Opariuc-Dan" userId="3a8daebeb875581d" providerId="LiveId" clId="{6C738F56-C1FD-46C8-8F2E-9D43A85A4302}" dt="2021-07-28T14:40:01.856" v="14224" actId="20577"/>
          <ac:spMkLst>
            <pc:docMk/>
            <pc:sldMk cId="2953835210" sldId="271"/>
            <ac:spMk id="13" creationId="{00000000-0000-0000-0000-000000000000}"/>
          </ac:spMkLst>
        </pc:spChg>
        <pc:spChg chg="mod">
          <ac:chgData name="Cristian Opariuc-Dan" userId="3a8daebeb875581d" providerId="LiveId" clId="{6C738F56-C1FD-46C8-8F2E-9D43A85A4302}" dt="2021-07-28T14:37:04.191" v="14216" actId="14100"/>
          <ac:spMkLst>
            <pc:docMk/>
            <pc:sldMk cId="2953835210" sldId="271"/>
            <ac:spMk id="14" creationId="{00000000-0000-0000-0000-000000000000}"/>
          </ac:spMkLst>
        </pc:spChg>
        <pc:picChg chg="add mod">
          <ac:chgData name="Cristian Opariuc-Dan" userId="3a8daebeb875581d" providerId="LiveId" clId="{6C738F56-C1FD-46C8-8F2E-9D43A85A4302}" dt="2021-07-28T14:31:06.315" v="14048" actId="1076"/>
          <ac:picMkLst>
            <pc:docMk/>
            <pc:sldMk cId="2953835210" sldId="271"/>
            <ac:picMk id="5" creationId="{FB2ADBFE-222D-4F36-B4C1-59A6A37731AD}"/>
          </ac:picMkLst>
        </pc:picChg>
        <pc:picChg chg="add mod">
          <ac:chgData name="Cristian Opariuc-Dan" userId="3a8daebeb875581d" providerId="LiveId" clId="{6C738F56-C1FD-46C8-8F2E-9D43A85A4302}" dt="2021-07-28T14:30:14.860" v="14042" actId="1076"/>
          <ac:picMkLst>
            <pc:docMk/>
            <pc:sldMk cId="2953835210" sldId="271"/>
            <ac:picMk id="2050" creationId="{1FEC6E48-FC22-4163-BA95-27364B5C06C6}"/>
          </ac:picMkLst>
        </pc:picChg>
      </pc:sldChg>
      <pc:sldChg chg="addSp modSp add mod modAnim">
        <pc:chgData name="Cristian Opariuc-Dan" userId="3a8daebeb875581d" providerId="LiveId" clId="{6C738F56-C1FD-46C8-8F2E-9D43A85A4302}" dt="2021-07-28T16:12:44.726" v="15713"/>
        <pc:sldMkLst>
          <pc:docMk/>
          <pc:sldMk cId="2803469195" sldId="272"/>
        </pc:sldMkLst>
        <pc:spChg chg="mod">
          <ac:chgData name="Cristian Opariuc-Dan" userId="3a8daebeb875581d" providerId="LiveId" clId="{6C738F56-C1FD-46C8-8F2E-9D43A85A4302}" dt="2021-07-28T16:05:33.879" v="15333" actId="20577"/>
          <ac:spMkLst>
            <pc:docMk/>
            <pc:sldMk cId="2803469195" sldId="272"/>
            <ac:spMk id="13" creationId="{00000000-0000-0000-0000-000000000000}"/>
          </ac:spMkLst>
        </pc:spChg>
        <pc:spChg chg="mod">
          <ac:chgData name="Cristian Opariuc-Dan" userId="3a8daebeb875581d" providerId="LiveId" clId="{6C738F56-C1FD-46C8-8F2E-9D43A85A4302}" dt="2021-07-28T16:11:30.302" v="15708" actId="20577"/>
          <ac:spMkLst>
            <pc:docMk/>
            <pc:sldMk cId="2803469195" sldId="272"/>
            <ac:spMk id="14" creationId="{00000000-0000-0000-0000-000000000000}"/>
          </ac:spMkLst>
        </pc:spChg>
        <pc:picChg chg="add mod">
          <ac:chgData name="Cristian Opariuc-Dan" userId="3a8daebeb875581d" providerId="LiveId" clId="{6C738F56-C1FD-46C8-8F2E-9D43A85A4302}" dt="2021-07-28T16:08:15.862" v="15462" actId="1076"/>
          <ac:picMkLst>
            <pc:docMk/>
            <pc:sldMk cId="2803469195" sldId="272"/>
            <ac:picMk id="5" creationId="{DBF3DCE9-1594-4628-9199-8C2CF1AF95A1}"/>
          </ac:picMkLst>
        </pc:picChg>
        <pc:picChg chg="add mod">
          <ac:chgData name="Cristian Opariuc-Dan" userId="3a8daebeb875581d" providerId="LiveId" clId="{6C738F56-C1FD-46C8-8F2E-9D43A85A4302}" dt="2021-07-28T16:08:00.829" v="15460" actId="1076"/>
          <ac:picMkLst>
            <pc:docMk/>
            <pc:sldMk cId="2803469195" sldId="272"/>
            <ac:picMk id="3074" creationId="{E4F9947B-60F3-495F-A1D5-9331497301DA}"/>
          </ac:picMkLst>
        </pc:picChg>
      </pc:sldChg>
      <pc:sldChg chg="addSp delSp modSp add mod delAnim modAnim">
        <pc:chgData name="Cristian Opariuc-Dan" userId="3a8daebeb875581d" providerId="LiveId" clId="{6C738F56-C1FD-46C8-8F2E-9D43A85A4302}" dt="2021-07-28T13:46:14.055" v="13184"/>
        <pc:sldMkLst>
          <pc:docMk/>
          <pc:sldMk cId="3822793576" sldId="273"/>
        </pc:sldMkLst>
        <pc:spChg chg="del">
          <ac:chgData name="Cristian Opariuc-Dan" userId="3a8daebeb875581d" providerId="LiveId" clId="{6C738F56-C1FD-46C8-8F2E-9D43A85A4302}" dt="2021-07-28T13:32:08.695" v="12828" actId="478"/>
          <ac:spMkLst>
            <pc:docMk/>
            <pc:sldMk cId="3822793576" sldId="273"/>
            <ac:spMk id="7" creationId="{082D44AD-86DD-4FDF-B7C9-6BF12BE3B771}"/>
          </ac:spMkLst>
        </pc:spChg>
        <pc:spChg chg="del">
          <ac:chgData name="Cristian Opariuc-Dan" userId="3a8daebeb875581d" providerId="LiveId" clId="{6C738F56-C1FD-46C8-8F2E-9D43A85A4302}" dt="2021-07-28T13:32:09.435" v="12829" actId="478"/>
          <ac:spMkLst>
            <pc:docMk/>
            <pc:sldMk cId="3822793576" sldId="273"/>
            <ac:spMk id="8" creationId="{3E9B8762-40CD-4CA6-B2AD-E351B6DDC88B}"/>
          </ac:spMkLst>
        </pc:spChg>
        <pc:spChg chg="del">
          <ac:chgData name="Cristian Opariuc-Dan" userId="3a8daebeb875581d" providerId="LiveId" clId="{6C738F56-C1FD-46C8-8F2E-9D43A85A4302}" dt="2021-07-28T13:32:10.148" v="12830" actId="478"/>
          <ac:spMkLst>
            <pc:docMk/>
            <pc:sldMk cId="3822793576" sldId="273"/>
            <ac:spMk id="9" creationId="{7DC95E67-FA8A-4385-B53C-A04671D5EDA5}"/>
          </ac:spMkLst>
        </pc:spChg>
        <pc:spChg chg="mod">
          <ac:chgData name="Cristian Opariuc-Dan" userId="3a8daebeb875581d" providerId="LiveId" clId="{6C738F56-C1FD-46C8-8F2E-9D43A85A4302}" dt="2021-07-28T13:38:04.283" v="12894" actId="20577"/>
          <ac:spMkLst>
            <pc:docMk/>
            <pc:sldMk cId="3822793576" sldId="273"/>
            <ac:spMk id="13" creationId="{00000000-0000-0000-0000-000000000000}"/>
          </ac:spMkLst>
        </pc:spChg>
        <pc:spChg chg="del">
          <ac:chgData name="Cristian Opariuc-Dan" userId="3a8daebeb875581d" providerId="LiveId" clId="{6C738F56-C1FD-46C8-8F2E-9D43A85A4302}" dt="2021-07-28T13:32:12.544" v="12832" actId="478"/>
          <ac:spMkLst>
            <pc:docMk/>
            <pc:sldMk cId="3822793576" sldId="273"/>
            <ac:spMk id="15" creationId="{CFBA47C1-56C0-4673-9DC9-E904137BA099}"/>
          </ac:spMkLst>
        </pc:spChg>
        <pc:spChg chg="add del mod">
          <ac:chgData name="Cristian Opariuc-Dan" userId="3a8daebeb875581d" providerId="LiveId" clId="{6C738F56-C1FD-46C8-8F2E-9D43A85A4302}" dt="2021-07-28T13:36:05.370" v="12845" actId="478"/>
          <ac:spMkLst>
            <pc:docMk/>
            <pc:sldMk cId="3822793576" sldId="273"/>
            <ac:spMk id="16" creationId="{D580057B-CF1A-420C-981E-0E82423EAF5A}"/>
          </ac:spMkLst>
        </pc:spChg>
        <pc:spChg chg="add mod">
          <ac:chgData name="Cristian Opariuc-Dan" userId="3a8daebeb875581d" providerId="LiveId" clId="{6C738F56-C1FD-46C8-8F2E-9D43A85A4302}" dt="2021-07-28T13:38:45.562" v="12897" actId="14100"/>
          <ac:spMkLst>
            <pc:docMk/>
            <pc:sldMk cId="3822793576" sldId="273"/>
            <ac:spMk id="17" creationId="{81803199-5A67-4200-BD87-63F2BF20B335}"/>
          </ac:spMkLst>
        </pc:spChg>
        <pc:spChg chg="add mod">
          <ac:chgData name="Cristian Opariuc-Dan" userId="3a8daebeb875581d" providerId="LiveId" clId="{6C738F56-C1FD-46C8-8F2E-9D43A85A4302}" dt="2021-07-28T13:40:43.341" v="12967" actId="164"/>
          <ac:spMkLst>
            <pc:docMk/>
            <pc:sldMk cId="3822793576" sldId="273"/>
            <ac:spMk id="18" creationId="{07B4E167-52DB-47B8-A94A-ED3652FC8A6C}"/>
          </ac:spMkLst>
        </pc:spChg>
        <pc:spChg chg="add mod">
          <ac:chgData name="Cristian Opariuc-Dan" userId="3a8daebeb875581d" providerId="LiveId" clId="{6C738F56-C1FD-46C8-8F2E-9D43A85A4302}" dt="2021-07-28T13:42:14.475" v="13045" actId="164"/>
          <ac:spMkLst>
            <pc:docMk/>
            <pc:sldMk cId="3822793576" sldId="273"/>
            <ac:spMk id="22" creationId="{EA5ECE9B-646B-4D54-9B93-38DE8540EBA5}"/>
          </ac:spMkLst>
        </pc:spChg>
        <pc:spChg chg="add mod">
          <ac:chgData name="Cristian Opariuc-Dan" userId="3a8daebeb875581d" providerId="LiveId" clId="{6C738F56-C1FD-46C8-8F2E-9D43A85A4302}" dt="2021-07-28T13:42:49.088" v="13050" actId="14100"/>
          <ac:spMkLst>
            <pc:docMk/>
            <pc:sldMk cId="3822793576" sldId="273"/>
            <ac:spMk id="24" creationId="{6BCB55BF-18BB-4BAD-8F57-D353EE338158}"/>
          </ac:spMkLst>
        </pc:spChg>
        <pc:spChg chg="add del mod">
          <ac:chgData name="Cristian Opariuc-Dan" userId="3a8daebeb875581d" providerId="LiveId" clId="{6C738F56-C1FD-46C8-8F2E-9D43A85A4302}" dt="2021-07-28T13:43:11.597" v="13052" actId="478"/>
          <ac:spMkLst>
            <pc:docMk/>
            <pc:sldMk cId="3822793576" sldId="273"/>
            <ac:spMk id="25" creationId="{2778CD8D-1C46-42C4-9F0E-1C304DA7C9F7}"/>
          </ac:spMkLst>
        </pc:spChg>
        <pc:spChg chg="mod">
          <ac:chgData name="Cristian Opariuc-Dan" userId="3a8daebeb875581d" providerId="LiveId" clId="{6C738F56-C1FD-46C8-8F2E-9D43A85A4302}" dt="2021-07-28T13:43:33.515" v="13055" actId="14100"/>
          <ac:spMkLst>
            <pc:docMk/>
            <pc:sldMk cId="3822793576" sldId="273"/>
            <ac:spMk id="27" creationId="{3A6B129B-AF51-488E-A98B-D3E4E5E1F233}"/>
          </ac:spMkLst>
        </pc:spChg>
        <pc:spChg chg="add mod">
          <ac:chgData name="Cristian Opariuc-Dan" userId="3a8daebeb875581d" providerId="LiveId" clId="{6C738F56-C1FD-46C8-8F2E-9D43A85A4302}" dt="2021-07-28T13:45:01.993" v="13123" actId="20577"/>
          <ac:spMkLst>
            <pc:docMk/>
            <pc:sldMk cId="3822793576" sldId="273"/>
            <ac:spMk id="31" creationId="{5D6096BE-A66F-4BBA-BA39-DA926D90FF2C}"/>
          </ac:spMkLst>
        </pc:spChg>
        <pc:spChg chg="add mod">
          <ac:chgData name="Cristian Opariuc-Dan" userId="3a8daebeb875581d" providerId="LiveId" clId="{6C738F56-C1FD-46C8-8F2E-9D43A85A4302}" dt="2021-07-28T13:46:09.815" v="13183" actId="164"/>
          <ac:spMkLst>
            <pc:docMk/>
            <pc:sldMk cId="3822793576" sldId="273"/>
            <ac:spMk id="35" creationId="{200677BC-D9E4-4F9C-A6C4-4C9CF6A99860}"/>
          </ac:spMkLst>
        </pc:spChg>
        <pc:grpChg chg="del">
          <ac:chgData name="Cristian Opariuc-Dan" userId="3a8daebeb875581d" providerId="LiveId" clId="{6C738F56-C1FD-46C8-8F2E-9D43A85A4302}" dt="2021-07-28T13:32:10.985" v="12831" actId="478"/>
          <ac:grpSpMkLst>
            <pc:docMk/>
            <pc:sldMk cId="3822793576" sldId="273"/>
            <ac:grpSpMk id="10" creationId="{311F487A-EABF-4AFA-9E5F-5E75FB2291B4}"/>
          </ac:grpSpMkLst>
        </pc:grpChg>
        <pc:grpChg chg="add mod">
          <ac:chgData name="Cristian Opariuc-Dan" userId="3a8daebeb875581d" providerId="LiveId" clId="{6C738F56-C1FD-46C8-8F2E-9D43A85A4302}" dt="2021-07-28T13:40:43.341" v="12967" actId="164"/>
          <ac:grpSpMkLst>
            <pc:docMk/>
            <pc:sldMk cId="3822793576" sldId="273"/>
            <ac:grpSpMk id="19" creationId="{258186C2-8356-4DA0-A083-8B2EA10EF8C8}"/>
          </ac:grpSpMkLst>
        </pc:grpChg>
        <pc:grpChg chg="add mod">
          <ac:chgData name="Cristian Opariuc-Dan" userId="3a8daebeb875581d" providerId="LiveId" clId="{6C738F56-C1FD-46C8-8F2E-9D43A85A4302}" dt="2021-07-28T13:42:14.475" v="13045" actId="164"/>
          <ac:grpSpMkLst>
            <pc:docMk/>
            <pc:sldMk cId="3822793576" sldId="273"/>
            <ac:grpSpMk id="23" creationId="{884BFAE6-F525-4BBC-96B3-20138DED255B}"/>
          </ac:grpSpMkLst>
        </pc:grpChg>
        <pc:grpChg chg="add mod">
          <ac:chgData name="Cristian Opariuc-Dan" userId="3a8daebeb875581d" providerId="LiveId" clId="{6C738F56-C1FD-46C8-8F2E-9D43A85A4302}" dt="2021-07-28T13:43:25.468" v="13054" actId="1076"/>
          <ac:grpSpMkLst>
            <pc:docMk/>
            <pc:sldMk cId="3822793576" sldId="273"/>
            <ac:grpSpMk id="26" creationId="{C55FA46D-A1E6-40A7-8630-0137C436B859}"/>
          </ac:grpSpMkLst>
        </pc:grpChg>
        <pc:grpChg chg="add mod">
          <ac:chgData name="Cristian Opariuc-Dan" userId="3a8daebeb875581d" providerId="LiveId" clId="{6C738F56-C1FD-46C8-8F2E-9D43A85A4302}" dt="2021-07-28T13:44:28.029" v="13075" actId="164"/>
          <ac:grpSpMkLst>
            <pc:docMk/>
            <pc:sldMk cId="3822793576" sldId="273"/>
            <ac:grpSpMk id="32" creationId="{B4ADF8F7-4C5C-4ED7-B01D-357D4AFBC4C8}"/>
          </ac:grpSpMkLst>
        </pc:grpChg>
        <pc:grpChg chg="add mod">
          <ac:chgData name="Cristian Opariuc-Dan" userId="3a8daebeb875581d" providerId="LiveId" clId="{6C738F56-C1FD-46C8-8F2E-9D43A85A4302}" dt="2021-07-28T13:46:09.815" v="13183" actId="164"/>
          <ac:grpSpMkLst>
            <pc:docMk/>
            <pc:sldMk cId="3822793576" sldId="273"/>
            <ac:grpSpMk id="36" creationId="{ABD6C109-D7FE-4C50-9361-6D22D22862F4}"/>
          </ac:grpSpMkLst>
        </pc:grpChg>
        <pc:picChg chg="add mod">
          <ac:chgData name="Cristian Opariuc-Dan" userId="3a8daebeb875581d" providerId="LiveId" clId="{6C738F56-C1FD-46C8-8F2E-9D43A85A4302}" dt="2021-07-28T13:37:38.117" v="12863" actId="1038"/>
          <ac:picMkLst>
            <pc:docMk/>
            <pc:sldMk cId="3822793576" sldId="273"/>
            <ac:picMk id="3" creationId="{CD0A8F10-D669-4E29-96A4-A24C8FB78FD6}"/>
          </ac:picMkLst>
        </pc:picChg>
        <pc:picChg chg="del">
          <ac:chgData name="Cristian Opariuc-Dan" userId="3a8daebeb875581d" providerId="LiveId" clId="{6C738F56-C1FD-46C8-8F2E-9D43A85A4302}" dt="2021-07-28T13:32:07.446" v="12827" actId="478"/>
          <ac:picMkLst>
            <pc:docMk/>
            <pc:sldMk cId="3822793576" sldId="273"/>
            <ac:picMk id="4" creationId="{F31A8F2D-2976-4725-A1C2-6068FB56F9CB}"/>
          </ac:picMkLst>
        </pc:picChg>
        <pc:picChg chg="add mod">
          <ac:chgData name="Cristian Opariuc-Dan" userId="3a8daebeb875581d" providerId="LiveId" clId="{6C738F56-C1FD-46C8-8F2E-9D43A85A4302}" dt="2021-07-28T13:40:43.341" v="12967" actId="164"/>
          <ac:picMkLst>
            <pc:docMk/>
            <pc:sldMk cId="3822793576" sldId="273"/>
            <ac:picMk id="6" creationId="{36B2C2B4-C3D3-4575-9538-B82D194F3500}"/>
          </ac:picMkLst>
        </pc:picChg>
        <pc:picChg chg="add del mod">
          <ac:chgData name="Cristian Opariuc-Dan" userId="3a8daebeb875581d" providerId="LiveId" clId="{6C738F56-C1FD-46C8-8F2E-9D43A85A4302}" dt="2021-07-28T13:36:02.865" v="12844" actId="478"/>
          <ac:picMkLst>
            <pc:docMk/>
            <pc:sldMk cId="3822793576" sldId="273"/>
            <ac:picMk id="14" creationId="{F07D675C-5E44-4F39-8173-FEE96E8A45BF}"/>
          </ac:picMkLst>
        </pc:picChg>
        <pc:picChg chg="add mod">
          <ac:chgData name="Cristian Opariuc-Dan" userId="3a8daebeb875581d" providerId="LiveId" clId="{6C738F56-C1FD-46C8-8F2E-9D43A85A4302}" dt="2021-07-28T13:42:14.475" v="13045" actId="164"/>
          <ac:picMkLst>
            <pc:docMk/>
            <pc:sldMk cId="3822793576" sldId="273"/>
            <ac:picMk id="21" creationId="{51C6E9AC-0BA2-41EC-ABEA-7A8886C5668F}"/>
          </ac:picMkLst>
        </pc:picChg>
        <pc:picChg chg="mod">
          <ac:chgData name="Cristian Opariuc-Dan" userId="3a8daebeb875581d" providerId="LiveId" clId="{6C738F56-C1FD-46C8-8F2E-9D43A85A4302}" dt="2021-07-28T13:43:19.237" v="13053"/>
          <ac:picMkLst>
            <pc:docMk/>
            <pc:sldMk cId="3822793576" sldId="273"/>
            <ac:picMk id="28" creationId="{E553D8EE-20F7-49FE-A205-44781803AB1D}"/>
          </ac:picMkLst>
        </pc:picChg>
        <pc:picChg chg="add mod">
          <ac:chgData name="Cristian Opariuc-Dan" userId="3a8daebeb875581d" providerId="LiveId" clId="{6C738F56-C1FD-46C8-8F2E-9D43A85A4302}" dt="2021-07-28T13:44:28.029" v="13075" actId="164"/>
          <ac:picMkLst>
            <pc:docMk/>
            <pc:sldMk cId="3822793576" sldId="273"/>
            <ac:picMk id="30" creationId="{51ECBC34-BD2F-4A8A-A613-BE9FEDEC610A}"/>
          </ac:picMkLst>
        </pc:picChg>
        <pc:picChg chg="add mod">
          <ac:chgData name="Cristian Opariuc-Dan" userId="3a8daebeb875581d" providerId="LiveId" clId="{6C738F56-C1FD-46C8-8F2E-9D43A85A4302}" dt="2021-07-28T13:46:09.815" v="13183" actId="164"/>
          <ac:picMkLst>
            <pc:docMk/>
            <pc:sldMk cId="3822793576" sldId="273"/>
            <ac:picMk id="34" creationId="{D46CC22E-4C83-4B1A-ABF1-ECBE30361BDB}"/>
          </ac:picMkLst>
        </pc:picChg>
      </pc:sldChg>
      <pc:sldChg chg="addSp delSp modSp add mod delAnim modAnim">
        <pc:chgData name="Cristian Opariuc-Dan" userId="3a8daebeb875581d" providerId="LiveId" clId="{6C738F56-C1FD-46C8-8F2E-9D43A85A4302}" dt="2021-07-28T13:51:54.891" v="13369" actId="20577"/>
        <pc:sldMkLst>
          <pc:docMk/>
          <pc:sldMk cId="1587038741" sldId="274"/>
        </pc:sldMkLst>
        <pc:spChg chg="del">
          <ac:chgData name="Cristian Opariuc-Dan" userId="3a8daebeb875581d" providerId="LiveId" clId="{6C738F56-C1FD-46C8-8F2E-9D43A85A4302}" dt="2021-07-28T13:47:05.907" v="13190" actId="478"/>
          <ac:spMkLst>
            <pc:docMk/>
            <pc:sldMk cId="1587038741" sldId="274"/>
            <ac:spMk id="17" creationId="{81803199-5A67-4200-BD87-63F2BF20B335}"/>
          </ac:spMkLst>
        </pc:spChg>
        <pc:spChg chg="del">
          <ac:chgData name="Cristian Opariuc-Dan" userId="3a8daebeb875581d" providerId="LiveId" clId="{6C738F56-C1FD-46C8-8F2E-9D43A85A4302}" dt="2021-07-28T13:47:04.131" v="13188" actId="478"/>
          <ac:spMkLst>
            <pc:docMk/>
            <pc:sldMk cId="1587038741" sldId="274"/>
            <ac:spMk id="24" creationId="{6BCB55BF-18BB-4BAD-8F57-D353EE338158}"/>
          </ac:spMkLst>
        </pc:spChg>
        <pc:spChg chg="add mod">
          <ac:chgData name="Cristian Opariuc-Dan" userId="3a8daebeb875581d" providerId="LiveId" clId="{6C738F56-C1FD-46C8-8F2E-9D43A85A4302}" dt="2021-07-28T13:47:33.507" v="13197" actId="14100"/>
          <ac:spMkLst>
            <pc:docMk/>
            <pc:sldMk cId="1587038741" sldId="274"/>
            <ac:spMk id="25" creationId="{42DC46D5-9519-4E4E-8A26-B5FBF6E7EB20}"/>
          </ac:spMkLst>
        </pc:spChg>
        <pc:spChg chg="mod">
          <ac:chgData name="Cristian Opariuc-Dan" userId="3a8daebeb875581d" providerId="LiveId" clId="{6C738F56-C1FD-46C8-8F2E-9D43A85A4302}" dt="2021-07-28T13:48:06.099" v="13201" actId="14100"/>
          <ac:spMkLst>
            <pc:docMk/>
            <pc:sldMk cId="1587038741" sldId="274"/>
            <ac:spMk id="33" creationId="{BECF29C2-9582-4963-BAB6-79C97830405B}"/>
          </ac:spMkLst>
        </pc:spChg>
        <pc:spChg chg="mod">
          <ac:chgData name="Cristian Opariuc-Dan" userId="3a8daebeb875581d" providerId="LiveId" clId="{6C738F56-C1FD-46C8-8F2E-9D43A85A4302}" dt="2021-07-28T13:48:49.912" v="13218" actId="14100"/>
          <ac:spMkLst>
            <pc:docMk/>
            <pc:sldMk cId="1587038741" sldId="274"/>
            <ac:spMk id="39" creationId="{D0882D80-BCA6-4FBC-98DD-C605E38FE2AE}"/>
          </ac:spMkLst>
        </pc:spChg>
        <pc:spChg chg="mod">
          <ac:chgData name="Cristian Opariuc-Dan" userId="3a8daebeb875581d" providerId="LiveId" clId="{6C738F56-C1FD-46C8-8F2E-9D43A85A4302}" dt="2021-07-28T13:49:07.417" v="13222" actId="14100"/>
          <ac:spMkLst>
            <pc:docMk/>
            <pc:sldMk cId="1587038741" sldId="274"/>
            <ac:spMk id="42" creationId="{F9B7CB6B-62F6-44F6-A3B6-BF1E284476B5}"/>
          </ac:spMkLst>
        </pc:spChg>
        <pc:spChg chg="mod">
          <ac:chgData name="Cristian Opariuc-Dan" userId="3a8daebeb875581d" providerId="LiveId" clId="{6C738F56-C1FD-46C8-8F2E-9D43A85A4302}" dt="2021-07-28T13:49:23.238" v="13224"/>
          <ac:spMkLst>
            <pc:docMk/>
            <pc:sldMk cId="1587038741" sldId="274"/>
            <ac:spMk id="45" creationId="{B0A3A9FF-5039-4073-B9D8-400C3DEE1606}"/>
          </ac:spMkLst>
        </pc:spChg>
        <pc:spChg chg="mod">
          <ac:chgData name="Cristian Opariuc-Dan" userId="3a8daebeb875581d" providerId="LiveId" clId="{6C738F56-C1FD-46C8-8F2E-9D43A85A4302}" dt="2021-07-28T13:49:40.838" v="13227"/>
          <ac:spMkLst>
            <pc:docMk/>
            <pc:sldMk cId="1587038741" sldId="274"/>
            <ac:spMk id="49" creationId="{28F0ACB0-9537-4770-A6AB-D9613E70F441}"/>
          </ac:spMkLst>
        </pc:spChg>
        <pc:spChg chg="add mod">
          <ac:chgData name="Cristian Opariuc-Dan" userId="3a8daebeb875581d" providerId="LiveId" clId="{6C738F56-C1FD-46C8-8F2E-9D43A85A4302}" dt="2021-07-28T13:50:39.964" v="13262" actId="14100"/>
          <ac:spMkLst>
            <pc:docMk/>
            <pc:sldMk cId="1587038741" sldId="274"/>
            <ac:spMk id="50" creationId="{2855F9F4-601E-4F28-9838-408DD6729C59}"/>
          </ac:spMkLst>
        </pc:spChg>
        <pc:spChg chg="add mod">
          <ac:chgData name="Cristian Opariuc-Dan" userId="3a8daebeb875581d" providerId="LiveId" clId="{6C738F56-C1FD-46C8-8F2E-9D43A85A4302}" dt="2021-07-28T13:51:05.220" v="13287" actId="14100"/>
          <ac:spMkLst>
            <pc:docMk/>
            <pc:sldMk cId="1587038741" sldId="274"/>
            <ac:spMk id="51" creationId="{12169969-2F6D-487F-B9FE-FC44F424831C}"/>
          </ac:spMkLst>
        </pc:spChg>
        <pc:spChg chg="add mod">
          <ac:chgData name="Cristian Opariuc-Dan" userId="3a8daebeb875581d" providerId="LiveId" clId="{6C738F56-C1FD-46C8-8F2E-9D43A85A4302}" dt="2021-07-28T13:51:29.085" v="13320" actId="14100"/>
          <ac:spMkLst>
            <pc:docMk/>
            <pc:sldMk cId="1587038741" sldId="274"/>
            <ac:spMk id="52" creationId="{3413FFF6-3A5D-469C-8B44-CB4CF75AFD1F}"/>
          </ac:spMkLst>
        </pc:spChg>
        <pc:spChg chg="add mod">
          <ac:chgData name="Cristian Opariuc-Dan" userId="3a8daebeb875581d" providerId="LiveId" clId="{6C738F56-C1FD-46C8-8F2E-9D43A85A4302}" dt="2021-07-28T13:51:54.891" v="13369" actId="20577"/>
          <ac:spMkLst>
            <pc:docMk/>
            <pc:sldMk cId="1587038741" sldId="274"/>
            <ac:spMk id="53" creationId="{1A56D472-0E28-485E-891B-1726DC4FADAF}"/>
          </ac:spMkLst>
        </pc:spChg>
        <pc:grpChg chg="del">
          <ac:chgData name="Cristian Opariuc-Dan" userId="3a8daebeb875581d" providerId="LiveId" clId="{6C738F56-C1FD-46C8-8F2E-9D43A85A4302}" dt="2021-07-28T13:47:07.768" v="13192" actId="478"/>
          <ac:grpSpMkLst>
            <pc:docMk/>
            <pc:sldMk cId="1587038741" sldId="274"/>
            <ac:grpSpMk id="19" creationId="{258186C2-8356-4DA0-A083-8B2EA10EF8C8}"/>
          </ac:grpSpMkLst>
        </pc:grpChg>
        <pc:grpChg chg="del">
          <ac:chgData name="Cristian Opariuc-Dan" userId="3a8daebeb875581d" providerId="LiveId" clId="{6C738F56-C1FD-46C8-8F2E-9D43A85A4302}" dt="2021-07-28T13:47:06.876" v="13191" actId="478"/>
          <ac:grpSpMkLst>
            <pc:docMk/>
            <pc:sldMk cId="1587038741" sldId="274"/>
            <ac:grpSpMk id="23" creationId="{884BFAE6-F525-4BBC-96B3-20138DED255B}"/>
          </ac:grpSpMkLst>
        </pc:grpChg>
        <pc:grpChg chg="del">
          <ac:chgData name="Cristian Opariuc-Dan" userId="3a8daebeb875581d" providerId="LiveId" clId="{6C738F56-C1FD-46C8-8F2E-9D43A85A4302}" dt="2021-07-28T13:47:04.949" v="13189" actId="478"/>
          <ac:grpSpMkLst>
            <pc:docMk/>
            <pc:sldMk cId="1587038741" sldId="274"/>
            <ac:grpSpMk id="26" creationId="{C55FA46D-A1E6-40A7-8630-0137C436B859}"/>
          </ac:grpSpMkLst>
        </pc:grpChg>
        <pc:grpChg chg="add mod">
          <ac:chgData name="Cristian Opariuc-Dan" userId="3a8daebeb875581d" providerId="LiveId" clId="{6C738F56-C1FD-46C8-8F2E-9D43A85A4302}" dt="2021-07-28T13:48:02.438" v="13200" actId="1076"/>
          <ac:grpSpMkLst>
            <pc:docMk/>
            <pc:sldMk cId="1587038741" sldId="274"/>
            <ac:grpSpMk id="29" creationId="{EFD20B7D-880E-450D-ABF2-453A5CA93928}"/>
          </ac:grpSpMkLst>
        </pc:grpChg>
        <pc:grpChg chg="del">
          <ac:chgData name="Cristian Opariuc-Dan" userId="3a8daebeb875581d" providerId="LiveId" clId="{6C738F56-C1FD-46C8-8F2E-9D43A85A4302}" dt="2021-07-28T13:47:03.086" v="13187" actId="478"/>
          <ac:grpSpMkLst>
            <pc:docMk/>
            <pc:sldMk cId="1587038741" sldId="274"/>
            <ac:grpSpMk id="32" creationId="{B4ADF8F7-4C5C-4ED7-B01D-357D4AFBC4C8}"/>
          </ac:grpSpMkLst>
        </pc:grpChg>
        <pc:grpChg chg="del">
          <ac:chgData name="Cristian Opariuc-Dan" userId="3a8daebeb875581d" providerId="LiveId" clId="{6C738F56-C1FD-46C8-8F2E-9D43A85A4302}" dt="2021-07-28T13:47:01.708" v="13186" actId="478"/>
          <ac:grpSpMkLst>
            <pc:docMk/>
            <pc:sldMk cId="1587038741" sldId="274"/>
            <ac:grpSpMk id="36" creationId="{ABD6C109-D7FE-4C50-9361-6D22D22862F4}"/>
          </ac:grpSpMkLst>
        </pc:grpChg>
        <pc:grpChg chg="add mod">
          <ac:chgData name="Cristian Opariuc-Dan" userId="3a8daebeb875581d" providerId="LiveId" clId="{6C738F56-C1FD-46C8-8F2E-9D43A85A4302}" dt="2021-07-28T13:48:44.431" v="13217" actId="1076"/>
          <ac:grpSpMkLst>
            <pc:docMk/>
            <pc:sldMk cId="1587038741" sldId="274"/>
            <ac:grpSpMk id="38" creationId="{AD962950-18E5-4F10-9E4E-FB30F08E9483}"/>
          </ac:grpSpMkLst>
        </pc:grpChg>
        <pc:grpChg chg="add mod">
          <ac:chgData name="Cristian Opariuc-Dan" userId="3a8daebeb875581d" providerId="LiveId" clId="{6C738F56-C1FD-46C8-8F2E-9D43A85A4302}" dt="2021-07-28T13:49:02.607" v="13221" actId="1076"/>
          <ac:grpSpMkLst>
            <pc:docMk/>
            <pc:sldMk cId="1587038741" sldId="274"/>
            <ac:grpSpMk id="41" creationId="{5585F4AD-6459-4BAA-A4A0-E419523B766F}"/>
          </ac:grpSpMkLst>
        </pc:grpChg>
        <pc:grpChg chg="add mod">
          <ac:chgData name="Cristian Opariuc-Dan" userId="3a8daebeb875581d" providerId="LiveId" clId="{6C738F56-C1FD-46C8-8F2E-9D43A85A4302}" dt="2021-07-28T13:49:26.661" v="13225" actId="1076"/>
          <ac:grpSpMkLst>
            <pc:docMk/>
            <pc:sldMk cId="1587038741" sldId="274"/>
            <ac:grpSpMk id="44" creationId="{1CB7B302-1350-41C7-85DF-E20A721EDD0E}"/>
          </ac:grpSpMkLst>
        </pc:grpChg>
        <pc:grpChg chg="add mod">
          <ac:chgData name="Cristian Opariuc-Dan" userId="3a8daebeb875581d" providerId="LiveId" clId="{6C738F56-C1FD-46C8-8F2E-9D43A85A4302}" dt="2021-07-28T13:49:49.677" v="13228" actId="1076"/>
          <ac:grpSpMkLst>
            <pc:docMk/>
            <pc:sldMk cId="1587038741" sldId="274"/>
            <ac:grpSpMk id="47" creationId="{174E8C94-FE27-46EB-8C98-4F113044D8D6}"/>
          </ac:grpSpMkLst>
        </pc:grpChg>
        <pc:picChg chg="mod">
          <ac:chgData name="Cristian Opariuc-Dan" userId="3a8daebeb875581d" providerId="LiveId" clId="{6C738F56-C1FD-46C8-8F2E-9D43A85A4302}" dt="2021-07-28T13:47:55.073" v="13199"/>
          <ac:picMkLst>
            <pc:docMk/>
            <pc:sldMk cId="1587038741" sldId="274"/>
            <ac:picMk id="37" creationId="{43AB6589-4DFD-4139-A4D2-886F5C1B9A4B}"/>
          </ac:picMkLst>
        </pc:picChg>
        <pc:picChg chg="mod">
          <ac:chgData name="Cristian Opariuc-Dan" userId="3a8daebeb875581d" providerId="LiveId" clId="{6C738F56-C1FD-46C8-8F2E-9D43A85A4302}" dt="2021-07-28T13:48:27.162" v="13205" actId="1076"/>
          <ac:picMkLst>
            <pc:docMk/>
            <pc:sldMk cId="1587038741" sldId="274"/>
            <ac:picMk id="40" creationId="{3C7502A6-AA49-479E-A382-BE55FE9009BB}"/>
          </ac:picMkLst>
        </pc:picChg>
        <pc:picChg chg="mod">
          <ac:chgData name="Cristian Opariuc-Dan" userId="3a8daebeb875581d" providerId="LiveId" clId="{6C738F56-C1FD-46C8-8F2E-9D43A85A4302}" dt="2021-07-28T13:48:59.316" v="13220"/>
          <ac:picMkLst>
            <pc:docMk/>
            <pc:sldMk cId="1587038741" sldId="274"/>
            <ac:picMk id="43" creationId="{7BD5F884-BECC-4445-BE86-8BBE202723FF}"/>
          </ac:picMkLst>
        </pc:picChg>
        <pc:picChg chg="mod">
          <ac:chgData name="Cristian Opariuc-Dan" userId="3a8daebeb875581d" providerId="LiveId" clId="{6C738F56-C1FD-46C8-8F2E-9D43A85A4302}" dt="2021-07-28T13:49:23.238" v="13224"/>
          <ac:picMkLst>
            <pc:docMk/>
            <pc:sldMk cId="1587038741" sldId="274"/>
            <ac:picMk id="46" creationId="{0D2FB0C2-F8FD-4332-BD78-83740F5832FC}"/>
          </ac:picMkLst>
        </pc:picChg>
        <pc:picChg chg="mod">
          <ac:chgData name="Cristian Opariuc-Dan" userId="3a8daebeb875581d" providerId="LiveId" clId="{6C738F56-C1FD-46C8-8F2E-9D43A85A4302}" dt="2021-07-28T13:49:40.838" v="13227"/>
          <ac:picMkLst>
            <pc:docMk/>
            <pc:sldMk cId="1587038741" sldId="274"/>
            <ac:picMk id="48" creationId="{7F78F8D1-CF43-4FFB-86FC-E25BA770B060}"/>
          </ac:picMkLst>
        </pc:picChg>
      </pc:sldChg>
      <pc:sldChg chg="addSp delSp modSp add mod delAnim modAnim">
        <pc:chgData name="Cristian Opariuc-Dan" userId="3a8daebeb875581d" providerId="LiveId" clId="{6C738F56-C1FD-46C8-8F2E-9D43A85A4302}" dt="2021-07-28T14:02:04.677" v="13689" actId="14100"/>
        <pc:sldMkLst>
          <pc:docMk/>
          <pc:sldMk cId="3936174553" sldId="275"/>
        </pc:sldMkLst>
        <pc:spChg chg="mod">
          <ac:chgData name="Cristian Opariuc-Dan" userId="3a8daebeb875581d" providerId="LiveId" clId="{6C738F56-C1FD-46C8-8F2E-9D43A85A4302}" dt="2021-07-28T13:53:52.582" v="13399" actId="20577"/>
          <ac:spMkLst>
            <pc:docMk/>
            <pc:sldMk cId="3936174553" sldId="275"/>
            <ac:spMk id="13" creationId="{00000000-0000-0000-0000-000000000000}"/>
          </ac:spMkLst>
        </pc:spChg>
        <pc:spChg chg="del">
          <ac:chgData name="Cristian Opariuc-Dan" userId="3a8daebeb875581d" providerId="LiveId" clId="{6C738F56-C1FD-46C8-8F2E-9D43A85A4302}" dt="2021-07-28T13:53:41.026" v="13379" actId="478"/>
          <ac:spMkLst>
            <pc:docMk/>
            <pc:sldMk cId="3936174553" sldId="275"/>
            <ac:spMk id="25" creationId="{42DC46D5-9519-4E4E-8A26-B5FBF6E7EB20}"/>
          </ac:spMkLst>
        </pc:spChg>
        <pc:spChg chg="add mod">
          <ac:chgData name="Cristian Opariuc-Dan" userId="3a8daebeb875581d" providerId="LiveId" clId="{6C738F56-C1FD-46C8-8F2E-9D43A85A4302}" dt="2021-07-28T13:56:33.377" v="13445" actId="14100"/>
          <ac:spMkLst>
            <pc:docMk/>
            <pc:sldMk cId="3936174553" sldId="275"/>
            <ac:spMk id="26" creationId="{D040C872-DC97-4F30-872E-46A67ABC3F7F}"/>
          </ac:spMkLst>
        </pc:spChg>
        <pc:spChg chg="add mod">
          <ac:chgData name="Cristian Opariuc-Dan" userId="3a8daebeb875581d" providerId="LiveId" clId="{6C738F56-C1FD-46C8-8F2E-9D43A85A4302}" dt="2021-07-28T13:57:59.968" v="13514" actId="14100"/>
          <ac:spMkLst>
            <pc:docMk/>
            <pc:sldMk cId="3936174553" sldId="275"/>
            <ac:spMk id="27" creationId="{FFD39FBF-7E48-4D64-8E4C-4B9D173F407B}"/>
          </ac:spMkLst>
        </pc:spChg>
        <pc:spChg chg="add mod">
          <ac:chgData name="Cristian Opariuc-Dan" userId="3a8daebeb875581d" providerId="LiveId" clId="{6C738F56-C1FD-46C8-8F2E-9D43A85A4302}" dt="2021-07-28T13:58:42.280" v="13566" actId="20577"/>
          <ac:spMkLst>
            <pc:docMk/>
            <pc:sldMk cId="3936174553" sldId="275"/>
            <ac:spMk id="30" creationId="{8A624558-DA7A-42A2-BCD4-8B36CC1E625B}"/>
          </ac:spMkLst>
        </pc:spChg>
        <pc:spChg chg="add mod">
          <ac:chgData name="Cristian Opariuc-Dan" userId="3a8daebeb875581d" providerId="LiveId" clId="{6C738F56-C1FD-46C8-8F2E-9D43A85A4302}" dt="2021-07-28T14:02:04.677" v="13689" actId="14100"/>
          <ac:spMkLst>
            <pc:docMk/>
            <pc:sldMk cId="3936174553" sldId="275"/>
            <ac:spMk id="32" creationId="{951FF0B9-112A-4D2C-A549-C9B53DF84468}"/>
          </ac:spMkLst>
        </pc:spChg>
        <pc:spChg chg="add mod">
          <ac:chgData name="Cristian Opariuc-Dan" userId="3a8daebeb875581d" providerId="LiveId" clId="{6C738F56-C1FD-46C8-8F2E-9D43A85A4302}" dt="2021-07-28T14:02:00.020" v="13687" actId="14100"/>
          <ac:spMkLst>
            <pc:docMk/>
            <pc:sldMk cId="3936174553" sldId="275"/>
            <ac:spMk id="34" creationId="{F18CA928-631E-4F98-BBC7-8BBA2248FD0F}"/>
          </ac:spMkLst>
        </pc:spChg>
        <pc:spChg chg="del">
          <ac:chgData name="Cristian Opariuc-Dan" userId="3a8daebeb875581d" providerId="LiveId" clId="{6C738F56-C1FD-46C8-8F2E-9D43A85A4302}" dt="2021-07-28T13:53:33.268" v="13371" actId="478"/>
          <ac:spMkLst>
            <pc:docMk/>
            <pc:sldMk cId="3936174553" sldId="275"/>
            <ac:spMk id="50" creationId="{2855F9F4-601E-4F28-9838-408DD6729C59}"/>
          </ac:spMkLst>
        </pc:spChg>
        <pc:spChg chg="del">
          <ac:chgData name="Cristian Opariuc-Dan" userId="3a8daebeb875581d" providerId="LiveId" clId="{6C738F56-C1FD-46C8-8F2E-9D43A85A4302}" dt="2021-07-28T13:53:34.072" v="13372" actId="478"/>
          <ac:spMkLst>
            <pc:docMk/>
            <pc:sldMk cId="3936174553" sldId="275"/>
            <ac:spMk id="51" creationId="{12169969-2F6D-487F-B9FE-FC44F424831C}"/>
          </ac:spMkLst>
        </pc:spChg>
        <pc:spChg chg="del">
          <ac:chgData name="Cristian Opariuc-Dan" userId="3a8daebeb875581d" providerId="LiveId" clId="{6C738F56-C1FD-46C8-8F2E-9D43A85A4302}" dt="2021-07-28T13:53:37.084" v="13375" actId="478"/>
          <ac:spMkLst>
            <pc:docMk/>
            <pc:sldMk cId="3936174553" sldId="275"/>
            <ac:spMk id="52" creationId="{3413FFF6-3A5D-469C-8B44-CB4CF75AFD1F}"/>
          </ac:spMkLst>
        </pc:spChg>
        <pc:spChg chg="del">
          <ac:chgData name="Cristian Opariuc-Dan" userId="3a8daebeb875581d" providerId="LiveId" clId="{6C738F56-C1FD-46C8-8F2E-9D43A85A4302}" dt="2021-07-28T13:53:37.701" v="13376" actId="478"/>
          <ac:spMkLst>
            <pc:docMk/>
            <pc:sldMk cId="3936174553" sldId="275"/>
            <ac:spMk id="53" creationId="{1A56D472-0E28-485E-891B-1726DC4FADAF}"/>
          </ac:spMkLst>
        </pc:spChg>
        <pc:grpChg chg="add mod">
          <ac:chgData name="Cristian Opariuc-Dan" userId="3a8daebeb875581d" providerId="LiveId" clId="{6C738F56-C1FD-46C8-8F2E-9D43A85A4302}" dt="2021-07-28T13:58:16.138" v="13517" actId="164"/>
          <ac:grpSpMkLst>
            <pc:docMk/>
            <pc:sldMk cId="3936174553" sldId="275"/>
            <ac:grpSpMk id="7" creationId="{B780C556-BFB6-4DBF-B9C2-044AF772ACB3}"/>
          </ac:grpSpMkLst>
        </pc:grpChg>
        <pc:grpChg chg="del">
          <ac:chgData name="Cristian Opariuc-Dan" userId="3a8daebeb875581d" providerId="LiveId" clId="{6C738F56-C1FD-46C8-8F2E-9D43A85A4302}" dt="2021-07-28T13:53:42.917" v="13381" actId="478"/>
          <ac:grpSpMkLst>
            <pc:docMk/>
            <pc:sldMk cId="3936174553" sldId="275"/>
            <ac:grpSpMk id="29" creationId="{EFD20B7D-880E-450D-ABF2-453A5CA93928}"/>
          </ac:grpSpMkLst>
        </pc:grpChg>
        <pc:grpChg chg="del">
          <ac:chgData name="Cristian Opariuc-Dan" userId="3a8daebeb875581d" providerId="LiveId" clId="{6C738F56-C1FD-46C8-8F2E-9D43A85A4302}" dt="2021-07-28T13:53:42.142" v="13380" actId="478"/>
          <ac:grpSpMkLst>
            <pc:docMk/>
            <pc:sldMk cId="3936174553" sldId="275"/>
            <ac:grpSpMk id="38" creationId="{AD962950-18E5-4F10-9E4E-FB30F08E9483}"/>
          </ac:grpSpMkLst>
        </pc:grpChg>
        <pc:grpChg chg="del">
          <ac:chgData name="Cristian Opariuc-Dan" userId="3a8daebeb875581d" providerId="LiveId" clId="{6C738F56-C1FD-46C8-8F2E-9D43A85A4302}" dt="2021-07-28T13:53:39.285" v="13378" actId="478"/>
          <ac:grpSpMkLst>
            <pc:docMk/>
            <pc:sldMk cId="3936174553" sldId="275"/>
            <ac:grpSpMk id="41" creationId="{5585F4AD-6459-4BAA-A4A0-E419523B766F}"/>
          </ac:grpSpMkLst>
        </pc:grpChg>
        <pc:grpChg chg="del">
          <ac:chgData name="Cristian Opariuc-Dan" userId="3a8daebeb875581d" providerId="LiveId" clId="{6C738F56-C1FD-46C8-8F2E-9D43A85A4302}" dt="2021-07-28T13:53:38.364" v="13377" actId="478"/>
          <ac:grpSpMkLst>
            <pc:docMk/>
            <pc:sldMk cId="3936174553" sldId="275"/>
            <ac:grpSpMk id="44" creationId="{1CB7B302-1350-41C7-85DF-E20A721EDD0E}"/>
          </ac:grpSpMkLst>
        </pc:grpChg>
        <pc:grpChg chg="del">
          <ac:chgData name="Cristian Opariuc-Dan" userId="3a8daebeb875581d" providerId="LiveId" clId="{6C738F56-C1FD-46C8-8F2E-9D43A85A4302}" dt="2021-07-28T13:53:34.862" v="13373" actId="478"/>
          <ac:grpSpMkLst>
            <pc:docMk/>
            <pc:sldMk cId="3936174553" sldId="275"/>
            <ac:grpSpMk id="47" creationId="{174E8C94-FE27-46EB-8C98-4F113044D8D6}"/>
          </ac:grpSpMkLst>
        </pc:grpChg>
        <pc:picChg chg="del">
          <ac:chgData name="Cristian Opariuc-Dan" userId="3a8daebeb875581d" providerId="LiveId" clId="{6C738F56-C1FD-46C8-8F2E-9D43A85A4302}" dt="2021-07-28T13:53:36.033" v="13374" actId="478"/>
          <ac:picMkLst>
            <pc:docMk/>
            <pc:sldMk cId="3936174553" sldId="275"/>
            <ac:picMk id="3" creationId="{CD0A8F10-D669-4E29-96A4-A24C8FB78FD6}"/>
          </ac:picMkLst>
        </pc:picChg>
        <pc:picChg chg="add mod">
          <ac:chgData name="Cristian Opariuc-Dan" userId="3a8daebeb875581d" providerId="LiveId" clId="{6C738F56-C1FD-46C8-8F2E-9D43A85A4302}" dt="2021-07-28T13:55:20.748" v="13415" actId="1035"/>
          <ac:picMkLst>
            <pc:docMk/>
            <pc:sldMk cId="3936174553" sldId="275"/>
            <ac:picMk id="4" creationId="{177ADEA1-65DA-413E-8510-C4EFB3AEF53D}"/>
          </ac:picMkLst>
        </pc:picChg>
        <pc:picChg chg="add mod">
          <ac:chgData name="Cristian Opariuc-Dan" userId="3a8daebeb875581d" providerId="LiveId" clId="{6C738F56-C1FD-46C8-8F2E-9D43A85A4302}" dt="2021-07-28T13:58:16.138" v="13517" actId="164"/>
          <ac:picMkLst>
            <pc:docMk/>
            <pc:sldMk cId="3936174553" sldId="275"/>
            <ac:picMk id="6" creationId="{DBF04245-7BB2-40EC-883B-E78FB2CBA008}"/>
          </ac:picMkLst>
        </pc:picChg>
      </pc:sldChg>
      <pc:sldChg chg="addSp delSp modSp add mod delAnim modAnim">
        <pc:chgData name="Cristian Opariuc-Dan" userId="3a8daebeb875581d" providerId="LiveId" clId="{6C738F56-C1FD-46C8-8F2E-9D43A85A4302}" dt="2021-07-28T14:11:45.638" v="13974" actId="1036"/>
        <pc:sldMkLst>
          <pc:docMk/>
          <pc:sldMk cId="1545478918" sldId="276"/>
        </pc:sldMkLst>
        <pc:spChg chg="mod">
          <ac:chgData name="Cristian Opariuc-Dan" userId="3a8daebeb875581d" providerId="LiveId" clId="{6C738F56-C1FD-46C8-8F2E-9D43A85A4302}" dt="2021-07-28T14:04:42.491" v="13749" actId="20577"/>
          <ac:spMkLst>
            <pc:docMk/>
            <pc:sldMk cId="1545478918" sldId="276"/>
            <ac:spMk id="13" creationId="{00000000-0000-0000-0000-000000000000}"/>
          </ac:spMkLst>
        </pc:spChg>
        <pc:spChg chg="add mod">
          <ac:chgData name="Cristian Opariuc-Dan" userId="3a8daebeb875581d" providerId="LiveId" clId="{6C738F56-C1FD-46C8-8F2E-9D43A85A4302}" dt="2021-07-28T14:04:49.138" v="13756" actId="20577"/>
          <ac:spMkLst>
            <pc:docMk/>
            <pc:sldMk cId="1545478918" sldId="276"/>
            <ac:spMk id="14" creationId="{369C0D3A-3C57-4AF5-B580-3CAF6B130BE8}"/>
          </ac:spMkLst>
        </pc:spChg>
        <pc:spChg chg="add mod">
          <ac:chgData name="Cristian Opariuc-Dan" userId="3a8daebeb875581d" providerId="LiveId" clId="{6C738F56-C1FD-46C8-8F2E-9D43A85A4302}" dt="2021-07-28T14:05:17.601" v="13793" actId="14100"/>
          <ac:spMkLst>
            <pc:docMk/>
            <pc:sldMk cId="1545478918" sldId="276"/>
            <ac:spMk id="15" creationId="{0558C073-19AD-412C-A6B2-7F59F1FE2625}"/>
          </ac:spMkLst>
        </pc:spChg>
        <pc:spChg chg="add mod">
          <ac:chgData name="Cristian Opariuc-Dan" userId="3a8daebeb875581d" providerId="LiveId" clId="{6C738F56-C1FD-46C8-8F2E-9D43A85A4302}" dt="2021-07-28T14:06:22.988" v="13817" actId="164"/>
          <ac:spMkLst>
            <pc:docMk/>
            <pc:sldMk cId="1545478918" sldId="276"/>
            <ac:spMk id="17" creationId="{0F73DC4C-CC47-4645-A9FA-BB5EF43B14F7}"/>
          </ac:spMkLst>
        </pc:spChg>
        <pc:spChg chg="add mod">
          <ac:chgData name="Cristian Opariuc-Dan" userId="3a8daebeb875581d" providerId="LiveId" clId="{6C738F56-C1FD-46C8-8F2E-9D43A85A4302}" dt="2021-07-28T14:08:03.859" v="13893" actId="164"/>
          <ac:spMkLst>
            <pc:docMk/>
            <pc:sldMk cId="1545478918" sldId="276"/>
            <ac:spMk id="21" creationId="{7D04923F-32EF-4EDB-BEEC-D895C95FD827}"/>
          </ac:spMkLst>
        </pc:spChg>
        <pc:spChg chg="add mod">
          <ac:chgData name="Cristian Opariuc-Dan" userId="3a8daebeb875581d" providerId="LiveId" clId="{6C738F56-C1FD-46C8-8F2E-9D43A85A4302}" dt="2021-07-28T14:09:31.692" v="13923" actId="20577"/>
          <ac:spMkLst>
            <pc:docMk/>
            <pc:sldMk cId="1545478918" sldId="276"/>
            <ac:spMk id="25" creationId="{3E0A35AC-6A1C-4A4D-B7F2-29CB5B3929BE}"/>
          </ac:spMkLst>
        </pc:spChg>
        <pc:spChg chg="del mod">
          <ac:chgData name="Cristian Opariuc-Dan" userId="3a8daebeb875581d" providerId="LiveId" clId="{6C738F56-C1FD-46C8-8F2E-9D43A85A4302}" dt="2021-07-28T14:02:29.824" v="13695" actId="478"/>
          <ac:spMkLst>
            <pc:docMk/>
            <pc:sldMk cId="1545478918" sldId="276"/>
            <ac:spMk id="26" creationId="{D040C872-DC97-4F30-872E-46A67ABC3F7F}"/>
          </ac:spMkLst>
        </pc:spChg>
        <pc:spChg chg="del">
          <ac:chgData name="Cristian Opariuc-Dan" userId="3a8daebeb875581d" providerId="LiveId" clId="{6C738F56-C1FD-46C8-8F2E-9D43A85A4302}" dt="2021-07-28T14:02:31.984" v="13696" actId="478"/>
          <ac:spMkLst>
            <pc:docMk/>
            <pc:sldMk cId="1545478918" sldId="276"/>
            <ac:spMk id="27" creationId="{FFD39FBF-7E48-4D64-8E4C-4B9D173F407B}"/>
          </ac:spMkLst>
        </pc:spChg>
        <pc:spChg chg="add mod">
          <ac:chgData name="Cristian Opariuc-Dan" userId="3a8daebeb875581d" providerId="LiveId" clId="{6C738F56-C1FD-46C8-8F2E-9D43A85A4302}" dt="2021-07-28T14:11:45.638" v="13974" actId="1036"/>
          <ac:spMkLst>
            <pc:docMk/>
            <pc:sldMk cId="1545478918" sldId="276"/>
            <ac:spMk id="28" creationId="{3BB521DE-969A-4E8C-98CD-C5BEDECC0339}"/>
          </ac:spMkLst>
        </pc:spChg>
        <pc:spChg chg="add mod">
          <ac:chgData name="Cristian Opariuc-Dan" userId="3a8daebeb875581d" providerId="LiveId" clId="{6C738F56-C1FD-46C8-8F2E-9D43A85A4302}" dt="2021-07-28T14:10:44.648" v="13968" actId="1076"/>
          <ac:spMkLst>
            <pc:docMk/>
            <pc:sldMk cId="1545478918" sldId="276"/>
            <ac:spMk id="29" creationId="{313A9E4A-0544-4C8A-A564-8C6775C34816}"/>
          </ac:spMkLst>
        </pc:spChg>
        <pc:spChg chg="del">
          <ac:chgData name="Cristian Opariuc-Dan" userId="3a8daebeb875581d" providerId="LiveId" clId="{6C738F56-C1FD-46C8-8F2E-9D43A85A4302}" dt="2021-07-28T14:02:34.086" v="13697" actId="478"/>
          <ac:spMkLst>
            <pc:docMk/>
            <pc:sldMk cId="1545478918" sldId="276"/>
            <ac:spMk id="32" creationId="{951FF0B9-112A-4D2C-A549-C9B53DF84468}"/>
          </ac:spMkLst>
        </pc:spChg>
        <pc:spChg chg="del">
          <ac:chgData name="Cristian Opariuc-Dan" userId="3a8daebeb875581d" providerId="LiveId" clId="{6C738F56-C1FD-46C8-8F2E-9D43A85A4302}" dt="2021-07-28T14:02:36.037" v="13698" actId="478"/>
          <ac:spMkLst>
            <pc:docMk/>
            <pc:sldMk cId="1545478918" sldId="276"/>
            <ac:spMk id="34" creationId="{F18CA928-631E-4F98-BBC7-8BBA2248FD0F}"/>
          </ac:spMkLst>
        </pc:spChg>
        <pc:grpChg chg="del">
          <ac:chgData name="Cristian Opariuc-Dan" userId="3a8daebeb875581d" providerId="LiveId" clId="{6C738F56-C1FD-46C8-8F2E-9D43A85A4302}" dt="2021-07-28T14:02:20.520" v="13691" actId="478"/>
          <ac:grpSpMkLst>
            <pc:docMk/>
            <pc:sldMk cId="1545478918" sldId="276"/>
            <ac:grpSpMk id="7" creationId="{B780C556-BFB6-4DBF-B9C2-044AF772ACB3}"/>
          </ac:grpSpMkLst>
        </pc:grpChg>
        <pc:grpChg chg="add mod">
          <ac:chgData name="Cristian Opariuc-Dan" userId="3a8daebeb875581d" providerId="LiveId" clId="{6C738F56-C1FD-46C8-8F2E-9D43A85A4302}" dt="2021-07-28T14:06:22.988" v="13817" actId="164"/>
          <ac:grpSpMkLst>
            <pc:docMk/>
            <pc:sldMk cId="1545478918" sldId="276"/>
            <ac:grpSpMk id="9" creationId="{A1111239-7C20-44FE-B975-7937ECA4C524}"/>
          </ac:grpSpMkLst>
        </pc:grpChg>
        <pc:grpChg chg="add mod">
          <ac:chgData name="Cristian Opariuc-Dan" userId="3a8daebeb875581d" providerId="LiveId" clId="{6C738F56-C1FD-46C8-8F2E-9D43A85A4302}" dt="2021-07-28T14:08:03.859" v="13893" actId="164"/>
          <ac:grpSpMkLst>
            <pc:docMk/>
            <pc:sldMk cId="1545478918" sldId="276"/>
            <ac:grpSpMk id="12" creationId="{E93F34F6-B7D5-4E92-980F-6B8E6487731D}"/>
          </ac:grpSpMkLst>
        </pc:grpChg>
        <pc:grpChg chg="add mod">
          <ac:chgData name="Cristian Opariuc-Dan" userId="3a8daebeb875581d" providerId="LiveId" clId="{6C738F56-C1FD-46C8-8F2E-9D43A85A4302}" dt="2021-07-28T14:09:20.211" v="13902" actId="164"/>
          <ac:grpSpMkLst>
            <pc:docMk/>
            <pc:sldMk cId="1545478918" sldId="276"/>
            <ac:grpSpMk id="19" creationId="{624F5A84-0661-4F43-8DA3-B223461B0E9A}"/>
          </ac:grpSpMkLst>
        </pc:grpChg>
        <pc:picChg chg="add mod">
          <ac:chgData name="Cristian Opariuc-Dan" userId="3a8daebeb875581d" providerId="LiveId" clId="{6C738F56-C1FD-46C8-8F2E-9D43A85A4302}" dt="2021-07-28T14:04:08.933" v="13741" actId="1035"/>
          <ac:picMkLst>
            <pc:docMk/>
            <pc:sldMk cId="1545478918" sldId="276"/>
            <ac:picMk id="3" creationId="{6F322055-1054-486D-8992-E2A9AA95D6D1}"/>
          </ac:picMkLst>
        </pc:picChg>
        <pc:picChg chg="del">
          <ac:chgData name="Cristian Opariuc-Dan" userId="3a8daebeb875581d" providerId="LiveId" clId="{6C738F56-C1FD-46C8-8F2E-9D43A85A4302}" dt="2021-07-28T14:02:23.261" v="13692" actId="478"/>
          <ac:picMkLst>
            <pc:docMk/>
            <pc:sldMk cId="1545478918" sldId="276"/>
            <ac:picMk id="4" creationId="{177ADEA1-65DA-413E-8510-C4EFB3AEF53D}"/>
          </ac:picMkLst>
        </pc:picChg>
        <pc:picChg chg="add mod">
          <ac:chgData name="Cristian Opariuc-Dan" userId="3a8daebeb875581d" providerId="LiveId" clId="{6C738F56-C1FD-46C8-8F2E-9D43A85A4302}" dt="2021-07-28T14:06:22.988" v="13817" actId="164"/>
          <ac:picMkLst>
            <pc:docMk/>
            <pc:sldMk cId="1545478918" sldId="276"/>
            <ac:picMk id="8" creationId="{556798DF-C23A-4E42-A762-D7A4B8D2A0A8}"/>
          </ac:picMkLst>
        </pc:picChg>
        <pc:picChg chg="add mod">
          <ac:chgData name="Cristian Opariuc-Dan" userId="3a8daebeb875581d" providerId="LiveId" clId="{6C738F56-C1FD-46C8-8F2E-9D43A85A4302}" dt="2021-07-28T14:08:03.859" v="13893" actId="164"/>
          <ac:picMkLst>
            <pc:docMk/>
            <pc:sldMk cId="1545478918" sldId="276"/>
            <ac:picMk id="11" creationId="{A77A5FB5-F18F-4A0F-8CAF-FBE9FAB53A61}"/>
          </ac:picMkLst>
        </pc:picChg>
        <pc:picChg chg="add mod">
          <ac:chgData name="Cristian Opariuc-Dan" userId="3a8daebeb875581d" providerId="LiveId" clId="{6C738F56-C1FD-46C8-8F2E-9D43A85A4302}" dt="2021-07-28T14:09:20.211" v="13902" actId="164"/>
          <ac:picMkLst>
            <pc:docMk/>
            <pc:sldMk cId="1545478918" sldId="276"/>
            <ac:picMk id="18" creationId="{103A1518-51B5-4EA8-8788-0054C5667E47}"/>
          </ac:picMkLst>
        </pc:picChg>
      </pc:sldChg>
      <pc:sldChg chg="addSp delSp modSp add mod delAnim modAnim">
        <pc:chgData name="Cristian Opariuc-Dan" userId="3a8daebeb875581d" providerId="LiveId" clId="{6C738F56-C1FD-46C8-8F2E-9D43A85A4302}" dt="2021-07-28T15:59:54.813" v="15187"/>
        <pc:sldMkLst>
          <pc:docMk/>
          <pc:sldMk cId="1734669419" sldId="277"/>
        </pc:sldMkLst>
        <pc:spChg chg="mod">
          <ac:chgData name="Cristian Opariuc-Dan" userId="3a8daebeb875581d" providerId="LiveId" clId="{6C738F56-C1FD-46C8-8F2E-9D43A85A4302}" dt="2021-07-28T14:40:32.174" v="14252" actId="20577"/>
          <ac:spMkLst>
            <pc:docMk/>
            <pc:sldMk cId="1734669419" sldId="277"/>
            <ac:spMk id="13" creationId="{00000000-0000-0000-0000-000000000000}"/>
          </ac:spMkLst>
        </pc:spChg>
        <pc:spChg chg="mod">
          <ac:chgData name="Cristian Opariuc-Dan" userId="3a8daebeb875581d" providerId="LiveId" clId="{6C738F56-C1FD-46C8-8F2E-9D43A85A4302}" dt="2021-07-28T15:58:44.657" v="15179"/>
          <ac:spMkLst>
            <pc:docMk/>
            <pc:sldMk cId="1734669419" sldId="277"/>
            <ac:spMk id="14" creationId="{00000000-0000-0000-0000-000000000000}"/>
          </ac:spMkLst>
        </pc:spChg>
        <pc:picChg chg="add mod">
          <ac:chgData name="Cristian Opariuc-Dan" userId="3a8daebeb875581d" providerId="LiveId" clId="{6C738F56-C1FD-46C8-8F2E-9D43A85A4302}" dt="2021-07-28T15:55:53.919" v="15059" actId="1038"/>
          <ac:picMkLst>
            <pc:docMk/>
            <pc:sldMk cId="1734669419" sldId="277"/>
            <ac:picMk id="3" creationId="{9DD19711-49E3-4464-AF8F-DDC5FFC76B01}"/>
          </ac:picMkLst>
        </pc:picChg>
        <pc:picChg chg="del">
          <ac:chgData name="Cristian Opariuc-Dan" userId="3a8daebeb875581d" providerId="LiveId" clId="{6C738F56-C1FD-46C8-8F2E-9D43A85A4302}" dt="2021-07-28T14:40:34.983" v="14253" actId="478"/>
          <ac:picMkLst>
            <pc:docMk/>
            <pc:sldMk cId="1734669419" sldId="277"/>
            <ac:picMk id="5" creationId="{FB2ADBFE-222D-4F36-B4C1-59A6A37731AD}"/>
          </ac:picMkLst>
        </pc:picChg>
        <pc:picChg chg="add mod">
          <ac:chgData name="Cristian Opariuc-Dan" userId="3a8daebeb875581d" providerId="LiveId" clId="{6C738F56-C1FD-46C8-8F2E-9D43A85A4302}" dt="2021-07-28T14:50:31.976" v="14553" actId="14100"/>
          <ac:picMkLst>
            <pc:docMk/>
            <pc:sldMk cId="1734669419" sldId="277"/>
            <ac:picMk id="6" creationId="{3E465F57-C2FA-4E60-9577-5496F93DBF67}"/>
          </ac:picMkLst>
        </pc:picChg>
        <pc:picChg chg="add mod">
          <ac:chgData name="Cristian Opariuc-Dan" userId="3a8daebeb875581d" providerId="LiveId" clId="{6C738F56-C1FD-46C8-8F2E-9D43A85A4302}" dt="2021-07-28T15:55:49.203" v="15051" actId="1035"/>
          <ac:picMkLst>
            <pc:docMk/>
            <pc:sldMk cId="1734669419" sldId="277"/>
            <ac:picMk id="8" creationId="{8330EEB3-1D9A-4822-9AFD-820DA655532C}"/>
          </ac:picMkLst>
        </pc:picChg>
        <pc:picChg chg="mod">
          <ac:chgData name="Cristian Opariuc-Dan" userId="3a8daebeb875581d" providerId="LiveId" clId="{6C738F56-C1FD-46C8-8F2E-9D43A85A4302}" dt="2021-07-28T14:48:31.168" v="14432" actId="1076"/>
          <ac:picMkLst>
            <pc:docMk/>
            <pc:sldMk cId="1734669419" sldId="277"/>
            <ac:picMk id="2050" creationId="{1FEC6E48-FC22-4163-BA95-27364B5C06C6}"/>
          </ac:picMkLst>
        </pc:picChg>
      </pc:sldChg>
      <pc:sldChg chg="addSp modSp add mod modAnim">
        <pc:chgData name="Cristian Opariuc-Dan" userId="3a8daebeb875581d" providerId="LiveId" clId="{6C738F56-C1FD-46C8-8F2E-9D43A85A4302}" dt="2021-07-28T16:34:35.521" v="17252"/>
        <pc:sldMkLst>
          <pc:docMk/>
          <pc:sldMk cId="461565283" sldId="278"/>
        </pc:sldMkLst>
        <pc:spChg chg="mod">
          <ac:chgData name="Cristian Opariuc-Dan" userId="3a8daebeb875581d" providerId="LiveId" clId="{6C738F56-C1FD-46C8-8F2E-9D43A85A4302}" dt="2021-07-28T16:15:24.846" v="15751" actId="6549"/>
          <ac:spMkLst>
            <pc:docMk/>
            <pc:sldMk cId="461565283" sldId="278"/>
            <ac:spMk id="13" creationId="{00000000-0000-0000-0000-000000000000}"/>
          </ac:spMkLst>
        </pc:spChg>
        <pc:spChg chg="mod">
          <ac:chgData name="Cristian Opariuc-Dan" userId="3a8daebeb875581d" providerId="LiveId" clId="{6C738F56-C1FD-46C8-8F2E-9D43A85A4302}" dt="2021-07-28T16:33:39.173" v="17245" actId="20577"/>
          <ac:spMkLst>
            <pc:docMk/>
            <pc:sldMk cId="461565283" sldId="278"/>
            <ac:spMk id="14" creationId="{00000000-0000-0000-0000-000000000000}"/>
          </ac:spMkLst>
        </pc:spChg>
        <pc:picChg chg="add mod">
          <ac:chgData name="Cristian Opariuc-Dan" userId="3a8daebeb875581d" providerId="LiveId" clId="{6C738F56-C1FD-46C8-8F2E-9D43A85A4302}" dt="2021-07-28T16:16:25.978" v="15763" actId="1035"/>
          <ac:picMkLst>
            <pc:docMk/>
            <pc:sldMk cId="461565283" sldId="278"/>
            <ac:picMk id="3" creationId="{21378605-997F-43DA-A174-9898BB76762A}"/>
          </ac:picMkLst>
        </pc:picChg>
        <pc:picChg chg="add mod">
          <ac:chgData name="Cristian Opariuc-Dan" userId="3a8daebeb875581d" providerId="LiveId" clId="{6C738F56-C1FD-46C8-8F2E-9D43A85A4302}" dt="2021-07-28T16:31:03.619" v="16927" actId="1076"/>
          <ac:picMkLst>
            <pc:docMk/>
            <pc:sldMk cId="461565283" sldId="278"/>
            <ac:picMk id="5" creationId="{081C8F13-AFA9-4180-994C-967D13E6EA8F}"/>
          </ac:picMkLst>
        </pc:picChg>
        <pc:picChg chg="add mod">
          <ac:chgData name="Cristian Opariuc-Dan" userId="3a8daebeb875581d" providerId="LiveId" clId="{6C738F56-C1FD-46C8-8F2E-9D43A85A4302}" dt="2021-07-28T16:30:56.531" v="16923" actId="1076"/>
          <ac:picMkLst>
            <pc:docMk/>
            <pc:sldMk cId="461565283" sldId="278"/>
            <ac:picMk id="4098" creationId="{F2566A57-BD44-473A-AC5B-716563BF49F4}"/>
          </ac:picMkLst>
        </pc:picChg>
      </pc:sldChg>
      <pc:sldChg chg="addSp modSp add mod modAnim">
        <pc:chgData name="Cristian Opariuc-Dan" userId="3a8daebeb875581d" providerId="LiveId" clId="{6C738F56-C1FD-46C8-8F2E-9D43A85A4302}" dt="2021-07-28T18:09:06.242" v="22011" actId="20577"/>
        <pc:sldMkLst>
          <pc:docMk/>
          <pc:sldMk cId="1095596136" sldId="279"/>
        </pc:sldMkLst>
        <pc:spChg chg="mod">
          <ac:chgData name="Cristian Opariuc-Dan" userId="3a8daebeb875581d" providerId="LiveId" clId="{6C738F56-C1FD-46C8-8F2E-9D43A85A4302}" dt="2021-07-28T17:42:09.022" v="21176" actId="20577"/>
          <ac:spMkLst>
            <pc:docMk/>
            <pc:sldMk cId="1095596136" sldId="279"/>
            <ac:spMk id="13" creationId="{00000000-0000-0000-0000-000000000000}"/>
          </ac:spMkLst>
        </pc:spChg>
        <pc:spChg chg="mod">
          <ac:chgData name="Cristian Opariuc-Dan" userId="3a8daebeb875581d" providerId="LiveId" clId="{6C738F56-C1FD-46C8-8F2E-9D43A85A4302}" dt="2021-07-28T18:09:06.242" v="22011" actId="20577"/>
          <ac:spMkLst>
            <pc:docMk/>
            <pc:sldMk cId="1095596136" sldId="279"/>
            <ac:spMk id="14" creationId="{00000000-0000-0000-0000-000000000000}"/>
          </ac:spMkLst>
        </pc:spChg>
        <pc:picChg chg="add mod">
          <ac:chgData name="Cristian Opariuc-Dan" userId="3a8daebeb875581d" providerId="LiveId" clId="{6C738F56-C1FD-46C8-8F2E-9D43A85A4302}" dt="2021-07-28T17:59:07.683" v="21493" actId="1076"/>
          <ac:picMkLst>
            <pc:docMk/>
            <pc:sldMk cId="1095596136" sldId="279"/>
            <ac:picMk id="3" creationId="{D5567B95-9E78-407F-99F9-FAE6042118C8}"/>
          </ac:picMkLst>
        </pc:picChg>
      </pc:sldChg>
      <pc:sldChg chg="addSp delSp modSp add mod delAnim modAnim">
        <pc:chgData name="Cristian Opariuc-Dan" userId="3a8daebeb875581d" providerId="LiveId" clId="{6C738F56-C1FD-46C8-8F2E-9D43A85A4302}" dt="2021-07-28T16:55:50.492" v="18970"/>
        <pc:sldMkLst>
          <pc:docMk/>
          <pc:sldMk cId="3876622113" sldId="280"/>
        </pc:sldMkLst>
        <pc:spChg chg="mod">
          <ac:chgData name="Cristian Opariuc-Dan" userId="3a8daebeb875581d" providerId="LiveId" clId="{6C738F56-C1FD-46C8-8F2E-9D43A85A4302}" dt="2021-07-28T16:52:16.732" v="18848" actId="20577"/>
          <ac:spMkLst>
            <pc:docMk/>
            <pc:sldMk cId="3876622113" sldId="280"/>
            <ac:spMk id="13" creationId="{00000000-0000-0000-0000-000000000000}"/>
          </ac:spMkLst>
        </pc:spChg>
        <pc:spChg chg="mod">
          <ac:chgData name="Cristian Opariuc-Dan" userId="3a8daebeb875581d" providerId="LiveId" clId="{6C738F56-C1FD-46C8-8F2E-9D43A85A4302}" dt="2021-07-28T16:55:08.784" v="18962" actId="113"/>
          <ac:spMkLst>
            <pc:docMk/>
            <pc:sldMk cId="3876622113" sldId="280"/>
            <ac:spMk id="14" creationId="{00000000-0000-0000-0000-000000000000}"/>
          </ac:spMkLst>
        </pc:spChg>
        <pc:picChg chg="add mod">
          <ac:chgData name="Cristian Opariuc-Dan" userId="3a8daebeb875581d" providerId="LiveId" clId="{6C738F56-C1FD-46C8-8F2E-9D43A85A4302}" dt="2021-07-28T16:44:31.102" v="18344" actId="1076"/>
          <ac:picMkLst>
            <pc:docMk/>
            <pc:sldMk cId="3876622113" sldId="280"/>
            <ac:picMk id="4" creationId="{85DD7218-A19A-4262-993E-E35D4486E8ED}"/>
          </ac:picMkLst>
        </pc:picChg>
        <pc:picChg chg="del">
          <ac:chgData name="Cristian Opariuc-Dan" userId="3a8daebeb875581d" providerId="LiveId" clId="{6C738F56-C1FD-46C8-8F2E-9D43A85A4302}" dt="2021-07-28T16:35:15.693" v="17255" actId="478"/>
          <ac:picMkLst>
            <pc:docMk/>
            <pc:sldMk cId="3876622113" sldId="280"/>
            <ac:picMk id="5" creationId="{081C8F13-AFA9-4180-994C-967D13E6EA8F}"/>
          </ac:picMkLst>
        </pc:picChg>
        <pc:picChg chg="add mod">
          <ac:chgData name="Cristian Opariuc-Dan" userId="3a8daebeb875581d" providerId="LiveId" clId="{6C738F56-C1FD-46C8-8F2E-9D43A85A4302}" dt="2021-07-28T16:46:09.253" v="18350" actId="14826"/>
          <ac:picMkLst>
            <pc:docMk/>
            <pc:sldMk cId="3876622113" sldId="280"/>
            <ac:picMk id="7" creationId="{1517A0D9-D542-470F-8DCC-455092C4BD26}"/>
          </ac:picMkLst>
        </pc:picChg>
        <pc:picChg chg="del">
          <ac:chgData name="Cristian Opariuc-Dan" userId="3a8daebeb875581d" providerId="LiveId" clId="{6C738F56-C1FD-46C8-8F2E-9D43A85A4302}" dt="2021-07-28T16:35:14.882" v="17254" actId="478"/>
          <ac:picMkLst>
            <pc:docMk/>
            <pc:sldMk cId="3876622113" sldId="280"/>
            <ac:picMk id="4098" creationId="{F2566A57-BD44-473A-AC5B-716563BF49F4}"/>
          </ac:picMkLst>
        </pc:picChg>
      </pc:sldChg>
      <pc:sldChg chg="addSp delSp modSp add mod addAnim delAnim modAnim">
        <pc:chgData name="Cristian Opariuc-Dan" userId="3a8daebeb875581d" providerId="LiveId" clId="{6C738F56-C1FD-46C8-8F2E-9D43A85A4302}" dt="2021-07-28T17:09:40.711" v="19608"/>
        <pc:sldMkLst>
          <pc:docMk/>
          <pc:sldMk cId="2609826929" sldId="281"/>
        </pc:sldMkLst>
        <pc:spChg chg="mod">
          <ac:chgData name="Cristian Opariuc-Dan" userId="3a8daebeb875581d" providerId="LiveId" clId="{6C738F56-C1FD-46C8-8F2E-9D43A85A4302}" dt="2021-07-28T17:01:33.491" v="19335" actId="14100"/>
          <ac:spMkLst>
            <pc:docMk/>
            <pc:sldMk cId="2609826929" sldId="281"/>
            <ac:spMk id="13" creationId="{00000000-0000-0000-0000-000000000000}"/>
          </ac:spMkLst>
        </pc:spChg>
        <pc:spChg chg="mod">
          <ac:chgData name="Cristian Opariuc-Dan" userId="3a8daebeb875581d" providerId="LiveId" clId="{6C738F56-C1FD-46C8-8F2E-9D43A85A4302}" dt="2021-07-28T17:08:36.287" v="19600"/>
          <ac:spMkLst>
            <pc:docMk/>
            <pc:sldMk cId="2609826929" sldId="281"/>
            <ac:spMk id="14" creationId="{00000000-0000-0000-0000-000000000000}"/>
          </ac:spMkLst>
        </pc:spChg>
        <pc:grpChg chg="add mod">
          <ac:chgData name="Cristian Opariuc-Dan" userId="3a8daebeb875581d" providerId="LiveId" clId="{6C738F56-C1FD-46C8-8F2E-9D43A85A4302}" dt="2021-07-28T17:06:24.403" v="19487" actId="164"/>
          <ac:grpSpMkLst>
            <pc:docMk/>
            <pc:sldMk cId="2609826929" sldId="281"/>
            <ac:grpSpMk id="15" creationId="{D0BE3400-82F4-4C12-91BC-0B7ACAF8C1AD}"/>
          </ac:grpSpMkLst>
        </pc:grpChg>
        <pc:picChg chg="add del">
          <ac:chgData name="Cristian Opariuc-Dan" userId="3a8daebeb875581d" providerId="LiveId" clId="{6C738F56-C1FD-46C8-8F2E-9D43A85A4302}" dt="2021-07-28T16:56:51.357" v="19018" actId="478"/>
          <ac:picMkLst>
            <pc:docMk/>
            <pc:sldMk cId="2609826929" sldId="281"/>
            <ac:picMk id="4" creationId="{85DD7218-A19A-4262-993E-E35D4486E8ED}"/>
          </ac:picMkLst>
        </pc:picChg>
        <pc:picChg chg="add del mod">
          <ac:chgData name="Cristian Opariuc-Dan" userId="3a8daebeb875581d" providerId="LiveId" clId="{6C738F56-C1FD-46C8-8F2E-9D43A85A4302}" dt="2021-07-28T17:00:28.015" v="19206" actId="478"/>
          <ac:picMkLst>
            <pc:docMk/>
            <pc:sldMk cId="2609826929" sldId="281"/>
            <ac:picMk id="5" creationId="{60C8CE0F-FEDF-4FDF-8825-BF3FF9825FE5}"/>
          </ac:picMkLst>
        </pc:picChg>
        <pc:picChg chg="add del">
          <ac:chgData name="Cristian Opariuc-Dan" userId="3a8daebeb875581d" providerId="LiveId" clId="{6C738F56-C1FD-46C8-8F2E-9D43A85A4302}" dt="2021-07-28T16:56:52.943" v="19019" actId="478"/>
          <ac:picMkLst>
            <pc:docMk/>
            <pc:sldMk cId="2609826929" sldId="281"/>
            <ac:picMk id="7" creationId="{1517A0D9-D542-470F-8DCC-455092C4BD26}"/>
          </ac:picMkLst>
        </pc:picChg>
        <pc:picChg chg="add del mod">
          <ac:chgData name="Cristian Opariuc-Dan" userId="3a8daebeb875581d" providerId="LiveId" clId="{6C738F56-C1FD-46C8-8F2E-9D43A85A4302}" dt="2021-07-28T17:01:52.555" v="19340" actId="478"/>
          <ac:picMkLst>
            <pc:docMk/>
            <pc:sldMk cId="2609826929" sldId="281"/>
            <ac:picMk id="8" creationId="{F4F90305-4597-489A-A177-6AB28010772B}"/>
          </ac:picMkLst>
        </pc:picChg>
        <pc:picChg chg="add mod">
          <ac:chgData name="Cristian Opariuc-Dan" userId="3a8daebeb875581d" providerId="LiveId" clId="{6C738F56-C1FD-46C8-8F2E-9D43A85A4302}" dt="2021-07-28T17:06:24.403" v="19487" actId="164"/>
          <ac:picMkLst>
            <pc:docMk/>
            <pc:sldMk cId="2609826929" sldId="281"/>
            <ac:picMk id="10" creationId="{3F4A01D6-3434-4280-B703-40DF5C5AA4C5}"/>
          </ac:picMkLst>
        </pc:picChg>
        <pc:picChg chg="add mod">
          <ac:chgData name="Cristian Opariuc-Dan" userId="3a8daebeb875581d" providerId="LiveId" clId="{6C738F56-C1FD-46C8-8F2E-9D43A85A4302}" dt="2021-07-28T17:06:24.403" v="19487" actId="164"/>
          <ac:picMkLst>
            <pc:docMk/>
            <pc:sldMk cId="2609826929" sldId="281"/>
            <ac:picMk id="12" creationId="{41B31175-B03C-475B-885D-8BC541DEE89C}"/>
          </ac:picMkLst>
        </pc:picChg>
        <pc:picChg chg="add mod">
          <ac:chgData name="Cristian Opariuc-Dan" userId="3a8daebeb875581d" providerId="LiveId" clId="{6C738F56-C1FD-46C8-8F2E-9D43A85A4302}" dt="2021-07-28T17:07:48.169" v="19499" actId="1076"/>
          <ac:picMkLst>
            <pc:docMk/>
            <pc:sldMk cId="2609826929" sldId="281"/>
            <ac:picMk id="17" creationId="{5B27BBB5-A9E3-44C8-8496-91CA958B9C0B}"/>
          </ac:picMkLst>
        </pc:picChg>
      </pc:sldChg>
      <pc:sldChg chg="addSp delSp modSp add mod delAnim modAnim">
        <pc:chgData name="Cristian Opariuc-Dan" userId="3a8daebeb875581d" providerId="LiveId" clId="{6C738F56-C1FD-46C8-8F2E-9D43A85A4302}" dt="2021-07-28T17:20:28.689" v="20345" actId="20577"/>
        <pc:sldMkLst>
          <pc:docMk/>
          <pc:sldMk cId="2893216380" sldId="282"/>
        </pc:sldMkLst>
        <pc:spChg chg="add del mod">
          <ac:chgData name="Cristian Opariuc-Dan" userId="3a8daebeb875581d" providerId="LiveId" clId="{6C738F56-C1FD-46C8-8F2E-9D43A85A4302}" dt="2021-07-28T17:10:39.202" v="19655" actId="478"/>
          <ac:spMkLst>
            <pc:docMk/>
            <pc:sldMk cId="2893216380" sldId="282"/>
            <ac:spMk id="7" creationId="{EC7ADAB6-610E-46FB-9C39-9F5E7AC18C64}"/>
          </ac:spMkLst>
        </pc:spChg>
        <pc:spChg chg="mod">
          <ac:chgData name="Cristian Opariuc-Dan" userId="3a8daebeb875581d" providerId="LiveId" clId="{6C738F56-C1FD-46C8-8F2E-9D43A85A4302}" dt="2021-07-28T17:10:08.336" v="19648" actId="6549"/>
          <ac:spMkLst>
            <pc:docMk/>
            <pc:sldMk cId="2893216380" sldId="282"/>
            <ac:spMk id="13" creationId="{00000000-0000-0000-0000-000000000000}"/>
          </ac:spMkLst>
        </pc:spChg>
        <pc:spChg chg="del">
          <ac:chgData name="Cristian Opariuc-Dan" userId="3a8daebeb875581d" providerId="LiveId" clId="{6C738F56-C1FD-46C8-8F2E-9D43A85A4302}" dt="2021-07-28T17:10:36.381" v="19654" actId="478"/>
          <ac:spMkLst>
            <pc:docMk/>
            <pc:sldMk cId="2893216380" sldId="282"/>
            <ac:spMk id="14" creationId="{00000000-0000-0000-0000-000000000000}"/>
          </ac:spMkLst>
        </pc:spChg>
        <pc:spChg chg="add mod">
          <ac:chgData name="Cristian Opariuc-Dan" userId="3a8daebeb875581d" providerId="LiveId" clId="{6C738F56-C1FD-46C8-8F2E-9D43A85A4302}" dt="2021-07-28T17:14:46.195" v="19848" actId="113"/>
          <ac:spMkLst>
            <pc:docMk/>
            <pc:sldMk cId="2893216380" sldId="282"/>
            <ac:spMk id="16" creationId="{2765F4E7-E5AD-48A8-8C28-FAC1379861A9}"/>
          </ac:spMkLst>
        </pc:spChg>
        <pc:spChg chg="add mod">
          <ac:chgData name="Cristian Opariuc-Dan" userId="3a8daebeb875581d" providerId="LiveId" clId="{6C738F56-C1FD-46C8-8F2E-9D43A85A4302}" dt="2021-07-28T17:14:42.173" v="19847" actId="113"/>
          <ac:spMkLst>
            <pc:docMk/>
            <pc:sldMk cId="2893216380" sldId="282"/>
            <ac:spMk id="18" creationId="{51422389-6909-4328-945D-9FB4C93D14D3}"/>
          </ac:spMkLst>
        </pc:spChg>
        <pc:spChg chg="add mod">
          <ac:chgData name="Cristian Opariuc-Dan" userId="3a8daebeb875581d" providerId="LiveId" clId="{6C738F56-C1FD-46C8-8F2E-9D43A85A4302}" dt="2021-07-28T17:18:45.108" v="20200" actId="1035"/>
          <ac:spMkLst>
            <pc:docMk/>
            <pc:sldMk cId="2893216380" sldId="282"/>
            <ac:spMk id="19" creationId="{24265433-E402-4E92-9EF5-2B64239287BB}"/>
          </ac:spMkLst>
        </pc:spChg>
        <pc:spChg chg="add mod">
          <ac:chgData name="Cristian Opariuc-Dan" userId="3a8daebeb875581d" providerId="LiveId" clId="{6C738F56-C1FD-46C8-8F2E-9D43A85A4302}" dt="2021-07-28T17:16:06.492" v="19976" actId="20577"/>
          <ac:spMkLst>
            <pc:docMk/>
            <pc:sldMk cId="2893216380" sldId="282"/>
            <ac:spMk id="20" creationId="{A81AB992-AEF9-449B-9DA7-2917330AC989}"/>
          </ac:spMkLst>
        </pc:spChg>
        <pc:spChg chg="add mod">
          <ac:chgData name="Cristian Opariuc-Dan" userId="3a8daebeb875581d" providerId="LiveId" clId="{6C738F56-C1FD-46C8-8F2E-9D43A85A4302}" dt="2021-07-28T17:17:13.444" v="20056" actId="20577"/>
          <ac:spMkLst>
            <pc:docMk/>
            <pc:sldMk cId="2893216380" sldId="282"/>
            <ac:spMk id="21" creationId="{BB8AF74B-6937-49C5-A877-E786DFC8A26B}"/>
          </ac:spMkLst>
        </pc:spChg>
        <pc:spChg chg="add mod">
          <ac:chgData name="Cristian Opariuc-Dan" userId="3a8daebeb875581d" providerId="LiveId" clId="{6C738F56-C1FD-46C8-8F2E-9D43A85A4302}" dt="2021-07-28T17:17:48.305" v="20134" actId="20577"/>
          <ac:spMkLst>
            <pc:docMk/>
            <pc:sldMk cId="2893216380" sldId="282"/>
            <ac:spMk id="22" creationId="{2FE5AA58-9154-4DF6-BAE7-60D4927A2AFD}"/>
          </ac:spMkLst>
        </pc:spChg>
        <pc:spChg chg="add mod">
          <ac:chgData name="Cristian Opariuc-Dan" userId="3a8daebeb875581d" providerId="LiveId" clId="{6C738F56-C1FD-46C8-8F2E-9D43A85A4302}" dt="2021-07-28T17:18:26.497" v="20191" actId="20577"/>
          <ac:spMkLst>
            <pc:docMk/>
            <pc:sldMk cId="2893216380" sldId="282"/>
            <ac:spMk id="23" creationId="{474AF0BD-3B87-4D33-AAA8-BEA3F89B4181}"/>
          </ac:spMkLst>
        </pc:spChg>
        <pc:spChg chg="add del mod">
          <ac:chgData name="Cristian Opariuc-Dan" userId="3a8daebeb875581d" providerId="LiveId" clId="{6C738F56-C1FD-46C8-8F2E-9D43A85A4302}" dt="2021-07-28T17:18:51.237" v="20202" actId="478"/>
          <ac:spMkLst>
            <pc:docMk/>
            <pc:sldMk cId="2893216380" sldId="282"/>
            <ac:spMk id="24" creationId="{66392419-21EB-4512-8549-0C6E9EDFF15E}"/>
          </ac:spMkLst>
        </pc:spChg>
        <pc:spChg chg="add mod">
          <ac:chgData name="Cristian Opariuc-Dan" userId="3a8daebeb875581d" providerId="LiveId" clId="{6C738F56-C1FD-46C8-8F2E-9D43A85A4302}" dt="2021-07-28T17:19:44.194" v="20265" actId="20577"/>
          <ac:spMkLst>
            <pc:docMk/>
            <pc:sldMk cId="2893216380" sldId="282"/>
            <ac:spMk id="25" creationId="{A7C56517-5BAD-42E1-882F-4939EE1BB228}"/>
          </ac:spMkLst>
        </pc:spChg>
        <pc:spChg chg="add mod">
          <ac:chgData name="Cristian Opariuc-Dan" userId="3a8daebeb875581d" providerId="LiveId" clId="{6C738F56-C1FD-46C8-8F2E-9D43A85A4302}" dt="2021-07-28T17:20:28.689" v="20345" actId="20577"/>
          <ac:spMkLst>
            <pc:docMk/>
            <pc:sldMk cId="2893216380" sldId="282"/>
            <ac:spMk id="26" creationId="{A0F23888-CBFD-4715-9718-82379DD044D5}"/>
          </ac:spMkLst>
        </pc:spChg>
        <pc:grpChg chg="del">
          <ac:chgData name="Cristian Opariuc-Dan" userId="3a8daebeb875581d" providerId="LiveId" clId="{6C738F56-C1FD-46C8-8F2E-9D43A85A4302}" dt="2021-07-28T17:10:12.097" v="19650" actId="478"/>
          <ac:grpSpMkLst>
            <pc:docMk/>
            <pc:sldMk cId="2893216380" sldId="282"/>
            <ac:grpSpMk id="15" creationId="{D0BE3400-82F4-4C12-91BC-0B7ACAF8C1AD}"/>
          </ac:grpSpMkLst>
        </pc:grpChg>
        <pc:picChg chg="del">
          <ac:chgData name="Cristian Opariuc-Dan" userId="3a8daebeb875581d" providerId="LiveId" clId="{6C738F56-C1FD-46C8-8F2E-9D43A85A4302}" dt="2021-07-28T17:10:41.141" v="19656" actId="478"/>
          <ac:picMkLst>
            <pc:docMk/>
            <pc:sldMk cId="2893216380" sldId="282"/>
            <ac:picMk id="3" creationId="{21378605-997F-43DA-A174-9898BB76762A}"/>
          </ac:picMkLst>
        </pc:picChg>
        <pc:picChg chg="del">
          <ac:chgData name="Cristian Opariuc-Dan" userId="3a8daebeb875581d" providerId="LiveId" clId="{6C738F56-C1FD-46C8-8F2E-9D43A85A4302}" dt="2021-07-28T17:10:11.487" v="19649" actId="478"/>
          <ac:picMkLst>
            <pc:docMk/>
            <pc:sldMk cId="2893216380" sldId="282"/>
            <ac:picMk id="4" creationId="{85DD7218-A19A-4262-993E-E35D4486E8ED}"/>
          </ac:picMkLst>
        </pc:picChg>
        <pc:picChg chg="add mod">
          <ac:chgData name="Cristian Opariuc-Dan" userId="3a8daebeb875581d" providerId="LiveId" clId="{6C738F56-C1FD-46C8-8F2E-9D43A85A4302}" dt="2021-07-28T17:14:35.070" v="19845" actId="1076"/>
          <ac:picMkLst>
            <pc:docMk/>
            <pc:sldMk cId="2893216380" sldId="282"/>
            <ac:picMk id="5" creationId="{FF6089D6-71FA-4B34-8F93-687BEC8C9A4F}"/>
          </ac:picMkLst>
        </pc:picChg>
        <pc:picChg chg="del">
          <ac:chgData name="Cristian Opariuc-Dan" userId="3a8daebeb875581d" providerId="LiveId" clId="{6C738F56-C1FD-46C8-8F2E-9D43A85A4302}" dt="2021-07-28T17:10:13.693" v="19651" actId="478"/>
          <ac:picMkLst>
            <pc:docMk/>
            <pc:sldMk cId="2893216380" sldId="282"/>
            <ac:picMk id="17" creationId="{5B27BBB5-A9E3-44C8-8496-91CA958B9C0B}"/>
          </ac:picMkLst>
        </pc:picChg>
      </pc:sldChg>
      <pc:sldChg chg="addSp delSp modSp add mod ord delAnim modAnim">
        <pc:chgData name="Cristian Opariuc-Dan" userId="3a8daebeb875581d" providerId="LiveId" clId="{6C738F56-C1FD-46C8-8F2E-9D43A85A4302}" dt="2021-07-28T17:39:34.256" v="21132"/>
        <pc:sldMkLst>
          <pc:docMk/>
          <pc:sldMk cId="1838116512" sldId="283"/>
        </pc:sldMkLst>
        <pc:spChg chg="mod">
          <ac:chgData name="Cristian Opariuc-Dan" userId="3a8daebeb875581d" providerId="LiveId" clId="{6C738F56-C1FD-46C8-8F2E-9D43A85A4302}" dt="2021-07-28T17:23:50.441" v="20378" actId="14100"/>
          <ac:spMkLst>
            <pc:docMk/>
            <pc:sldMk cId="1838116512" sldId="283"/>
            <ac:spMk id="13" creationId="{00000000-0000-0000-0000-000000000000}"/>
          </ac:spMkLst>
        </pc:spChg>
        <pc:spChg chg="mod">
          <ac:chgData name="Cristian Opariuc-Dan" userId="3a8daebeb875581d" providerId="LiveId" clId="{6C738F56-C1FD-46C8-8F2E-9D43A85A4302}" dt="2021-07-28T17:37:21.921" v="21124" actId="113"/>
          <ac:spMkLst>
            <pc:docMk/>
            <pc:sldMk cId="1838116512" sldId="283"/>
            <ac:spMk id="14" creationId="{00000000-0000-0000-0000-000000000000}"/>
          </ac:spMkLst>
        </pc:spChg>
        <pc:grpChg chg="del">
          <ac:chgData name="Cristian Opariuc-Dan" userId="3a8daebeb875581d" providerId="LiveId" clId="{6C738F56-C1FD-46C8-8F2E-9D43A85A4302}" dt="2021-07-28T17:21:53.423" v="20371" actId="478"/>
          <ac:grpSpMkLst>
            <pc:docMk/>
            <pc:sldMk cId="1838116512" sldId="283"/>
            <ac:grpSpMk id="15" creationId="{D0BE3400-82F4-4C12-91BC-0B7ACAF8C1AD}"/>
          </ac:grpSpMkLst>
        </pc:grpChg>
        <pc:picChg chg="del">
          <ac:chgData name="Cristian Opariuc-Dan" userId="3a8daebeb875581d" providerId="LiveId" clId="{6C738F56-C1FD-46C8-8F2E-9D43A85A4302}" dt="2021-07-28T17:21:54.151" v="20372" actId="478"/>
          <ac:picMkLst>
            <pc:docMk/>
            <pc:sldMk cId="1838116512" sldId="283"/>
            <ac:picMk id="4" creationId="{85DD7218-A19A-4262-993E-E35D4486E8ED}"/>
          </ac:picMkLst>
        </pc:picChg>
        <pc:picChg chg="add mod">
          <ac:chgData name="Cristian Opariuc-Dan" userId="3a8daebeb875581d" providerId="LiveId" clId="{6C738F56-C1FD-46C8-8F2E-9D43A85A4302}" dt="2021-07-28T17:23:37.600" v="20375" actId="1076"/>
          <ac:picMkLst>
            <pc:docMk/>
            <pc:sldMk cId="1838116512" sldId="283"/>
            <ac:picMk id="5" creationId="{EC34A980-C110-48B1-B73D-5DD9897CC420}"/>
          </ac:picMkLst>
        </pc:picChg>
        <pc:picChg chg="add del mod">
          <ac:chgData name="Cristian Opariuc-Dan" userId="3a8daebeb875581d" providerId="LiveId" clId="{6C738F56-C1FD-46C8-8F2E-9D43A85A4302}" dt="2021-07-28T17:32:58.396" v="20785" actId="478"/>
          <ac:picMkLst>
            <pc:docMk/>
            <pc:sldMk cId="1838116512" sldId="283"/>
            <ac:picMk id="7" creationId="{E10A3D1E-3906-4B09-A8AD-156000637524}"/>
          </ac:picMkLst>
        </pc:picChg>
        <pc:picChg chg="add mod">
          <ac:chgData name="Cristian Opariuc-Dan" userId="3a8daebeb875581d" providerId="LiveId" clId="{6C738F56-C1FD-46C8-8F2E-9D43A85A4302}" dt="2021-07-28T17:32:25.903" v="20783" actId="1076"/>
          <ac:picMkLst>
            <pc:docMk/>
            <pc:sldMk cId="1838116512" sldId="283"/>
            <ac:picMk id="9" creationId="{7141F95D-40D4-4999-A771-DD2FF7CCAE67}"/>
          </ac:picMkLst>
        </pc:picChg>
        <pc:picChg chg="add mod">
          <ac:chgData name="Cristian Opariuc-Dan" userId="3a8daebeb875581d" providerId="LiveId" clId="{6C738F56-C1FD-46C8-8F2E-9D43A85A4302}" dt="2021-07-28T17:33:30.227" v="20792" actId="1037"/>
          <ac:picMkLst>
            <pc:docMk/>
            <pc:sldMk cId="1838116512" sldId="283"/>
            <ac:picMk id="16" creationId="{DDC248C8-50F2-47E5-9392-71F1FA0870AE}"/>
          </ac:picMkLst>
        </pc:picChg>
        <pc:picChg chg="del">
          <ac:chgData name="Cristian Opariuc-Dan" userId="3a8daebeb875581d" providerId="LiveId" clId="{6C738F56-C1FD-46C8-8F2E-9D43A85A4302}" dt="2021-07-28T17:21:52.247" v="20370" actId="478"/>
          <ac:picMkLst>
            <pc:docMk/>
            <pc:sldMk cId="1838116512" sldId="283"/>
            <ac:picMk id="17" creationId="{5B27BBB5-A9E3-44C8-8496-91CA958B9C0B}"/>
          </ac:picMkLst>
        </pc:picChg>
      </pc:sldChg>
      <pc:sldChg chg="modSp add mod modClrScheme modAnim chgLayout">
        <pc:chgData name="Cristian Opariuc-Dan" userId="3a8daebeb875581d" providerId="LiveId" clId="{6C738F56-C1FD-46C8-8F2E-9D43A85A4302}" dt="2021-07-28T18:16:42.656" v="22462"/>
        <pc:sldMkLst>
          <pc:docMk/>
          <pc:sldMk cId="1887387316" sldId="284"/>
        </pc:sldMkLst>
        <pc:spChg chg="mod ord">
          <ac:chgData name="Cristian Opariuc-Dan" userId="3a8daebeb875581d" providerId="LiveId" clId="{6C738F56-C1FD-46C8-8F2E-9D43A85A4302}" dt="2021-07-28T18:10:26.394" v="22034" actId="27636"/>
          <ac:spMkLst>
            <pc:docMk/>
            <pc:sldMk cId="1887387316" sldId="284"/>
            <ac:spMk id="13" creationId="{00000000-0000-0000-0000-000000000000}"/>
          </ac:spMkLst>
        </pc:spChg>
        <pc:spChg chg="mod ord">
          <ac:chgData name="Cristian Opariuc-Dan" userId="3a8daebeb875581d" providerId="LiveId" clId="{6C738F56-C1FD-46C8-8F2E-9D43A85A4302}" dt="2021-07-28T18:16:42.656" v="22462"/>
          <ac:spMkLst>
            <pc:docMk/>
            <pc:sldMk cId="1887387316" sldId="284"/>
            <ac:spMk id="14" creationId="{00000000-0000-0000-0000-000000000000}"/>
          </ac:spMkLst>
        </pc:spChg>
      </pc:sldChg>
      <pc:sldChg chg="addSp delSp modSp add mod modClrScheme modAnim chgLayout">
        <pc:chgData name="Cristian Opariuc-Dan" userId="3a8daebeb875581d" providerId="LiveId" clId="{6C738F56-C1FD-46C8-8F2E-9D43A85A4302}" dt="2021-08-02T13:10:40.278" v="24857"/>
        <pc:sldMkLst>
          <pc:docMk/>
          <pc:sldMk cId="2533440804" sldId="285"/>
        </pc:sldMkLst>
        <pc:spChg chg="add mod ord">
          <ac:chgData name="Cristian Opariuc-Dan" userId="3a8daebeb875581d" providerId="LiveId" clId="{6C738F56-C1FD-46C8-8F2E-9D43A85A4302}" dt="2021-08-02T13:08:37.023" v="24850" actId="20577"/>
          <ac:spMkLst>
            <pc:docMk/>
            <pc:sldMk cId="2533440804" sldId="285"/>
            <ac:spMk id="2" creationId="{0D564E77-492D-4F53-9FB8-E8C1FDC38431}"/>
          </ac:spMkLst>
        </pc:spChg>
        <pc:spChg chg="add mod ord">
          <ac:chgData name="Cristian Opariuc-Dan" userId="3a8daebeb875581d" providerId="LiveId" clId="{6C738F56-C1FD-46C8-8F2E-9D43A85A4302}" dt="2021-08-02T13:08:27.676" v="24846" actId="14100"/>
          <ac:spMkLst>
            <pc:docMk/>
            <pc:sldMk cId="2533440804" sldId="285"/>
            <ac:spMk id="3" creationId="{6A9EFDF3-60AE-4FFE-9FA2-F46E77F92098}"/>
          </ac:spMkLst>
        </pc:spChg>
        <pc:spChg chg="add mod ord">
          <ac:chgData name="Cristian Opariuc-Dan" userId="3a8daebeb875581d" providerId="LiveId" clId="{6C738F56-C1FD-46C8-8F2E-9D43A85A4302}" dt="2021-08-02T13:10:21.775" v="24856" actId="14100"/>
          <ac:spMkLst>
            <pc:docMk/>
            <pc:sldMk cId="2533440804" sldId="285"/>
            <ac:spMk id="4" creationId="{C7259A5C-0A07-4D95-B4C2-B64B95E6B0F2}"/>
          </ac:spMkLst>
        </pc:spChg>
        <pc:spChg chg="mod ord">
          <ac:chgData name="Cristian Opariuc-Dan" userId="3a8daebeb875581d" providerId="LiveId" clId="{6C738F56-C1FD-46C8-8F2E-9D43A85A4302}" dt="2021-08-02T12:53:17.551" v="23118" actId="113"/>
          <ac:spMkLst>
            <pc:docMk/>
            <pc:sldMk cId="2533440804" sldId="285"/>
            <ac:spMk id="13" creationId="{00000000-0000-0000-0000-000000000000}"/>
          </ac:spMkLst>
        </pc:spChg>
        <pc:spChg chg="mod ord">
          <ac:chgData name="Cristian Opariuc-Dan" userId="3a8daebeb875581d" providerId="LiveId" clId="{6C738F56-C1FD-46C8-8F2E-9D43A85A4302}" dt="2021-08-02T13:10:21.775" v="24856" actId="14100"/>
          <ac:spMkLst>
            <pc:docMk/>
            <pc:sldMk cId="2533440804" sldId="285"/>
            <ac:spMk id="14" creationId="{00000000-0000-0000-0000-000000000000}"/>
          </ac:spMkLst>
        </pc:spChg>
        <pc:picChg chg="del">
          <ac:chgData name="Cristian Opariuc-Dan" userId="3a8daebeb875581d" providerId="LiveId" clId="{6C738F56-C1FD-46C8-8F2E-9D43A85A4302}" dt="2021-08-02T12:47:52.294" v="22511" actId="478"/>
          <ac:picMkLst>
            <pc:docMk/>
            <pc:sldMk cId="2533440804" sldId="285"/>
            <ac:picMk id="1026" creationId="{E3849A62-32DC-4251-AE4E-0E4DE0DB0D75}"/>
          </ac:picMkLst>
        </pc:picChg>
      </pc:sldChg>
      <pc:sldChg chg="modSp add">
        <pc:chgData name="Cristian Opariuc-Dan" userId="3a8daebeb875581d" providerId="LiveId" clId="{6C738F56-C1FD-46C8-8F2E-9D43A85A4302}" dt="2021-08-19T15:45:53.070" v="24904"/>
        <pc:sldMkLst>
          <pc:docMk/>
          <pc:sldMk cId="257366745" sldId="286"/>
        </pc:sldMkLst>
        <pc:spChg chg="mod">
          <ac:chgData name="Cristian Opariuc-Dan" userId="3a8daebeb875581d" providerId="LiveId" clId="{6C738F56-C1FD-46C8-8F2E-9D43A85A4302}" dt="2021-08-19T15:45:53.070" v="24904"/>
          <ac:spMkLst>
            <pc:docMk/>
            <pc:sldMk cId="257366745" sldId="286"/>
            <ac:spMk id="14" creationId="{00000000-0000-0000-0000-000000000000}"/>
          </ac:spMkLst>
        </pc:spChg>
      </pc:sldChg>
      <pc:sldChg chg="add del">
        <pc:chgData name="Cristian Opariuc-Dan" userId="3a8daebeb875581d" providerId="LiveId" clId="{6C738F56-C1FD-46C8-8F2E-9D43A85A4302}" dt="2021-08-14T08:58:59.535" v="24878" actId="47"/>
        <pc:sldMkLst>
          <pc:docMk/>
          <pc:sldMk cId="1264874163" sldId="286"/>
        </pc:sldMkLst>
      </pc:sldChg>
      <pc:sldChg chg="add del">
        <pc:chgData name="Cristian Opariuc-Dan" userId="3a8daebeb875581d" providerId="LiveId" clId="{6C738F56-C1FD-46C8-8F2E-9D43A85A4302}" dt="2021-08-19T15:45:28.905" v="24901" actId="47"/>
        <pc:sldMkLst>
          <pc:docMk/>
          <pc:sldMk cId="3904663400" sldId="28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o-RO"/>
          </a:p>
        </p:txBody>
      </p:sp>
      <p:sp>
        <p:nvSpPr>
          <p:cNvPr id="3" name="Substituent dată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0EE0752-5176-4532-977D-29C9029F99D6}" type="datetime1">
              <a:rPr lang="ro-RO" smtClean="0"/>
              <a:t>18.02.2022</a:t>
            </a:fld>
            <a:endParaRPr lang="ro-RO"/>
          </a:p>
        </p:txBody>
      </p:sp>
      <p:sp>
        <p:nvSpPr>
          <p:cNvPr id="4" name="Substituent subsol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o-RO"/>
          </a:p>
        </p:txBody>
      </p:sp>
      <p:sp>
        <p:nvSpPr>
          <p:cNvPr id="5" name="Substituent număr diapozitiv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6834459-7356-44BF-850D-8B30C4FB3B6B}" type="slidenum">
              <a:rPr lang="ro-RO"/>
              <a:t>‹#›</a:t>
            </a:fld>
            <a:endParaRPr lang="ro-RO"/>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o-RO" noProof="0"/>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B32BE9A-0B27-4905-8419-4A04B8F2759A}" type="datetime1">
              <a:rPr lang="ro-RO" noProof="0" smtClean="0"/>
              <a:t>18.02.2022</a:t>
            </a:fld>
            <a:endParaRPr lang="ro-RO" noProof="0"/>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o-RO" noProof="0"/>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o-RO" noProof="0"/>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A3C37BE-C303-496D-B5CD-85F2937540FC}" type="slidenum">
              <a:rPr lang="ro-RO" noProof="0"/>
              <a:t>‹#›</a:t>
            </a:fld>
            <a:endParaRPr lang="ro-RO" noProof="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r>
              <a:rPr lang="ro-RO" b="1" i="1">
                <a:latin typeface="Arial" pitchFamily="34" charset="0"/>
                <a:cs typeface="Arial" pitchFamily="34" charset="0"/>
              </a:rPr>
              <a:t>NOTĂ:</a:t>
            </a:r>
          </a:p>
          <a:p>
            <a:pPr rtl="0"/>
            <a:r>
              <a:rPr lang="ro-RO" i="1">
                <a:latin typeface="Arial" pitchFamily="34" charset="0"/>
                <a:cs typeface="Arial" pitchFamily="34" charset="0"/>
              </a:rPr>
              <a:t>Pentru a modifica imaginea de pe acest diapozitiv, selectați-o și ștergeți-o. Apoi faceți clic pe pictograma Imagini din substituent pentru a insera propria imagine.</a:t>
            </a:r>
          </a:p>
        </p:txBody>
      </p:sp>
      <p:sp>
        <p:nvSpPr>
          <p:cNvPr id="4" name="Substituent număr diapozitiv 3"/>
          <p:cNvSpPr>
            <a:spLocks noGrp="1"/>
          </p:cNvSpPr>
          <p:nvPr>
            <p:ph type="sldNum" sz="quarter" idx="10"/>
          </p:nvPr>
        </p:nvSpPr>
        <p:spPr/>
        <p:txBody>
          <a:bodyPr rtlCol="0"/>
          <a:lstStyle/>
          <a:p>
            <a:pPr rtl="0"/>
            <a:fld id="{0A3C37BE-C303-496D-B5CD-85F2937540FC}" type="slidenum">
              <a:rPr lang="ro-RO" smtClean="0"/>
              <a:t>1</a:t>
            </a:fld>
            <a:endParaRPr lang="ro-RO"/>
          </a:p>
        </p:txBody>
      </p:sp>
    </p:spTree>
    <p:extLst>
      <p:ext uri="{BB962C8B-B14F-4D97-AF65-F5344CB8AC3E}">
        <p14:creationId xmlns:p14="http://schemas.microsoft.com/office/powerpoint/2010/main" val="2406150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10</a:t>
            </a:fld>
            <a:endParaRPr lang="ro-RO"/>
          </a:p>
        </p:txBody>
      </p:sp>
    </p:spTree>
    <p:extLst>
      <p:ext uri="{BB962C8B-B14F-4D97-AF65-F5344CB8AC3E}">
        <p14:creationId xmlns:p14="http://schemas.microsoft.com/office/powerpoint/2010/main" val="2142580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11</a:t>
            </a:fld>
            <a:endParaRPr lang="ro-RO"/>
          </a:p>
        </p:txBody>
      </p:sp>
    </p:spTree>
    <p:extLst>
      <p:ext uri="{BB962C8B-B14F-4D97-AF65-F5344CB8AC3E}">
        <p14:creationId xmlns:p14="http://schemas.microsoft.com/office/powerpoint/2010/main" val="2351622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12</a:t>
            </a:fld>
            <a:endParaRPr lang="ro-RO"/>
          </a:p>
        </p:txBody>
      </p:sp>
    </p:spTree>
    <p:extLst>
      <p:ext uri="{BB962C8B-B14F-4D97-AF65-F5344CB8AC3E}">
        <p14:creationId xmlns:p14="http://schemas.microsoft.com/office/powerpoint/2010/main" val="3547612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2</a:t>
            </a:fld>
            <a:endParaRPr lang="ro-RO"/>
          </a:p>
        </p:txBody>
      </p:sp>
    </p:spTree>
    <p:extLst>
      <p:ext uri="{BB962C8B-B14F-4D97-AF65-F5344CB8AC3E}">
        <p14:creationId xmlns:p14="http://schemas.microsoft.com/office/powerpoint/2010/main" val="257285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3</a:t>
            </a:fld>
            <a:endParaRPr lang="ro-RO"/>
          </a:p>
        </p:txBody>
      </p:sp>
    </p:spTree>
    <p:extLst>
      <p:ext uri="{BB962C8B-B14F-4D97-AF65-F5344CB8AC3E}">
        <p14:creationId xmlns:p14="http://schemas.microsoft.com/office/powerpoint/2010/main" val="1424036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4</a:t>
            </a:fld>
            <a:endParaRPr lang="ro-RO"/>
          </a:p>
        </p:txBody>
      </p:sp>
    </p:spTree>
    <p:extLst>
      <p:ext uri="{BB962C8B-B14F-4D97-AF65-F5344CB8AC3E}">
        <p14:creationId xmlns:p14="http://schemas.microsoft.com/office/powerpoint/2010/main" val="889405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5</a:t>
            </a:fld>
            <a:endParaRPr lang="ro-RO"/>
          </a:p>
        </p:txBody>
      </p:sp>
    </p:spTree>
    <p:extLst>
      <p:ext uri="{BB962C8B-B14F-4D97-AF65-F5344CB8AC3E}">
        <p14:creationId xmlns:p14="http://schemas.microsoft.com/office/powerpoint/2010/main" val="1750295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6</a:t>
            </a:fld>
            <a:endParaRPr lang="ro-RO"/>
          </a:p>
        </p:txBody>
      </p:sp>
    </p:spTree>
    <p:extLst>
      <p:ext uri="{BB962C8B-B14F-4D97-AF65-F5344CB8AC3E}">
        <p14:creationId xmlns:p14="http://schemas.microsoft.com/office/powerpoint/2010/main" val="397719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7</a:t>
            </a:fld>
            <a:endParaRPr lang="ro-RO"/>
          </a:p>
        </p:txBody>
      </p:sp>
    </p:spTree>
    <p:extLst>
      <p:ext uri="{BB962C8B-B14F-4D97-AF65-F5344CB8AC3E}">
        <p14:creationId xmlns:p14="http://schemas.microsoft.com/office/powerpoint/2010/main" val="2201146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8</a:t>
            </a:fld>
            <a:endParaRPr lang="ro-RO"/>
          </a:p>
        </p:txBody>
      </p:sp>
    </p:spTree>
    <p:extLst>
      <p:ext uri="{BB962C8B-B14F-4D97-AF65-F5344CB8AC3E}">
        <p14:creationId xmlns:p14="http://schemas.microsoft.com/office/powerpoint/2010/main" val="3441440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rtlCol="0"/>
          <a:lstStyle/>
          <a:p>
            <a:pPr rtl="0"/>
            <a:endParaRPr lang="ro-RO"/>
          </a:p>
        </p:txBody>
      </p:sp>
      <p:sp>
        <p:nvSpPr>
          <p:cNvPr id="4" name="Substituent număr diapozitiv 3"/>
          <p:cNvSpPr>
            <a:spLocks noGrp="1"/>
          </p:cNvSpPr>
          <p:nvPr>
            <p:ph type="sldNum" sz="quarter" idx="5"/>
          </p:nvPr>
        </p:nvSpPr>
        <p:spPr/>
        <p:txBody>
          <a:bodyPr rtlCol="0"/>
          <a:lstStyle/>
          <a:p>
            <a:pPr rtl="0"/>
            <a:fld id="{0A3C37BE-C303-496D-B5CD-85F2937540FC}" type="slidenum">
              <a:rPr lang="ro-RO" smtClean="0"/>
              <a:t>9</a:t>
            </a:fld>
            <a:endParaRPr lang="ro-RO"/>
          </a:p>
        </p:txBody>
      </p:sp>
    </p:spTree>
    <p:extLst>
      <p:ext uri="{BB962C8B-B14F-4D97-AF65-F5344CB8AC3E}">
        <p14:creationId xmlns:p14="http://schemas.microsoft.com/office/powerpoint/2010/main" val="80907117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sp>
        <p:nvSpPr>
          <p:cNvPr id="8" name="Dreptunghi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a:p>
        </p:txBody>
      </p:sp>
      <p:pic>
        <p:nvPicPr>
          <p:cNvPr id="11" name="Imagin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u 1"/>
          <p:cNvSpPr>
            <a:spLocks noGrp="1"/>
          </p:cNvSpPr>
          <p:nvPr>
            <p:ph type="ctrTitle"/>
          </p:nvPr>
        </p:nvSpPr>
        <p:spPr>
          <a:xfrm>
            <a:off x="1104900" y="2292094"/>
            <a:ext cx="10096500" cy="2219691"/>
          </a:xfrm>
        </p:spPr>
        <p:txBody>
          <a:bodyPr rtlCol="0" anchor="ctr">
            <a:normAutofit/>
          </a:bodyPr>
          <a:lstStyle>
            <a:lvl1pPr algn="l">
              <a:defRPr sz="4400" cap="all" baseline="0"/>
            </a:lvl1pPr>
          </a:lstStyle>
          <a:p>
            <a:pPr rtl="0"/>
            <a:r>
              <a:rPr lang="ro-RO" noProof="0"/>
              <a:t>Faceți clic pentru a edita stilul de titlu coordonator</a:t>
            </a:r>
          </a:p>
        </p:txBody>
      </p:sp>
      <p:sp>
        <p:nvSpPr>
          <p:cNvPr id="3" name="Subtitlu 2"/>
          <p:cNvSpPr>
            <a:spLocks noGrp="1"/>
          </p:cNvSpPr>
          <p:nvPr>
            <p:ph type="subTitle" idx="1"/>
          </p:nvPr>
        </p:nvSpPr>
        <p:spPr>
          <a:xfrm>
            <a:off x="1104898" y="4511784"/>
            <a:ext cx="10096501"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o-RO" noProof="0"/>
              <a:t>Faceți clic pentru a edita stilul de subtitlu coordonator</a:t>
            </a:r>
          </a:p>
        </p:txBody>
      </p:sp>
      <p:sp>
        <p:nvSpPr>
          <p:cNvPr id="7" name="Dreptunghi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a:p>
        </p:txBody>
      </p:sp>
      <p:sp>
        <p:nvSpPr>
          <p:cNvPr id="4" name="Substituent dată 3"/>
          <p:cNvSpPr>
            <a:spLocks noGrp="1"/>
          </p:cNvSpPr>
          <p:nvPr>
            <p:ph type="dt" sz="half" idx="10"/>
          </p:nvPr>
        </p:nvSpPr>
        <p:spPr/>
        <p:txBody>
          <a:bodyPr rtlCol="0"/>
          <a:lstStyle>
            <a:lvl1pPr>
              <a:defRPr baseline="0">
                <a:solidFill>
                  <a:schemeClr val="tx1">
                    <a:lumMod val="20000"/>
                    <a:lumOff val="80000"/>
                  </a:schemeClr>
                </a:solidFill>
              </a:defRPr>
            </a:lvl1pPr>
          </a:lstStyle>
          <a:p>
            <a:pPr rtl="0"/>
            <a:fld id="{6BAA7E3D-6D18-41D6-8AA8-CBD641C86608}" type="datetime1">
              <a:rPr lang="ro-RO" noProof="0" smtClean="0"/>
              <a:t>18.02.2022</a:t>
            </a:fld>
            <a:endParaRPr lang="ro-RO" noProof="0"/>
          </a:p>
        </p:txBody>
      </p:sp>
      <p:sp>
        <p:nvSpPr>
          <p:cNvPr id="5" name="Substituent subsol 4"/>
          <p:cNvSpPr>
            <a:spLocks noGrp="1"/>
          </p:cNvSpPr>
          <p:nvPr>
            <p:ph type="ftr" sz="quarter" idx="11"/>
          </p:nvPr>
        </p:nvSpPr>
        <p:spPr/>
        <p:txBody>
          <a:bodyPr rtlCol="0"/>
          <a:lstStyle>
            <a:lvl1pPr>
              <a:defRPr baseline="0">
                <a:solidFill>
                  <a:schemeClr val="tx1">
                    <a:lumMod val="20000"/>
                    <a:lumOff val="80000"/>
                  </a:schemeClr>
                </a:solidFill>
              </a:defRPr>
            </a:lvl1pPr>
          </a:lstStyle>
          <a:p>
            <a:pPr rtl="0"/>
            <a:endParaRPr lang="ro-RO" noProof="0"/>
          </a:p>
        </p:txBody>
      </p:sp>
      <p:sp>
        <p:nvSpPr>
          <p:cNvPr id="6" name="Substituent număr diapozitiv 5"/>
          <p:cNvSpPr>
            <a:spLocks noGrp="1"/>
          </p:cNvSpPr>
          <p:nvPr>
            <p:ph type="sldNum" sz="quarter" idx="12"/>
          </p:nvPr>
        </p:nvSpPr>
        <p:spPr/>
        <p:txBody>
          <a:bodyPr rtlCol="0"/>
          <a:lstStyle>
            <a:lvl1pPr>
              <a:defRPr baseline="0">
                <a:solidFill>
                  <a:schemeClr val="tx1">
                    <a:lumMod val="20000"/>
                    <a:lumOff val="80000"/>
                  </a:schemeClr>
                </a:solidFill>
              </a:defRPr>
            </a:lvl1pPr>
          </a:lstStyle>
          <a:p>
            <a:pPr rtl="0"/>
            <a:fld id="{0FF54DE5-C571-48E8-A5BC-B369434E2F44}" type="slidenum">
              <a:rPr lang="ro-RO" noProof="0" smtClean="0"/>
              <a:pPr rtl="0"/>
              <a:t>‹#›</a:t>
            </a:fld>
            <a:endParaRPr lang="ro-RO" noProof="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nchor="b"/>
          <a:lstStyle>
            <a:lvl1pPr>
              <a:defRPr sz="3200"/>
            </a:lvl1pPr>
          </a:lstStyle>
          <a:p>
            <a:pPr rtl="0"/>
            <a:r>
              <a:rPr lang="ro-RO" noProof="0"/>
              <a:t>Faceți clic pentru a edita stilul de titlu coordonator</a:t>
            </a:r>
          </a:p>
        </p:txBody>
      </p:sp>
      <p:sp>
        <p:nvSpPr>
          <p:cNvPr id="4" name="Substituent text 3"/>
          <p:cNvSpPr>
            <a:spLocks noGrp="1"/>
          </p:cNvSpPr>
          <p:nvPr>
            <p:ph type="body" sz="half" idx="2" hasCustomPrompt="1"/>
          </p:nvPr>
        </p:nvSpPr>
        <p:spPr>
          <a:xfrm>
            <a:off x="1104900" y="1600200"/>
            <a:ext cx="3396996"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o-RO" noProof="0" dirty="0"/>
              <a:t>Faceți clic pentru a edita stilurile de text coordonator</a:t>
            </a:r>
          </a:p>
        </p:txBody>
      </p:sp>
      <p:sp>
        <p:nvSpPr>
          <p:cNvPr id="3" name="Substituent imagine 2" descr="Un substituent gol pentru a adăuga o imagine. Faceți clic pe substituent și selectați imaginea pe care doriți s-o adăugați."/>
          <p:cNvSpPr>
            <a:spLocks noGrp="1"/>
          </p:cNvSpPr>
          <p:nvPr>
            <p:ph type="pic" idx="1"/>
          </p:nvPr>
        </p:nvSpPr>
        <p:spPr>
          <a:xfrm>
            <a:off x="4654671" y="1600199"/>
            <a:ext cx="6430912" cy="4572001"/>
          </a:xfrm>
        </p:spPr>
        <p:txBody>
          <a:bodyPr tIns="118872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ro-RO" noProof="0"/>
              <a:t>Faceți clic pe pictogramă pentru a adăuga o imagine</a:t>
            </a:r>
          </a:p>
        </p:txBody>
      </p:sp>
      <p:sp>
        <p:nvSpPr>
          <p:cNvPr id="5" name="Substituent dată 4"/>
          <p:cNvSpPr>
            <a:spLocks noGrp="1"/>
          </p:cNvSpPr>
          <p:nvPr>
            <p:ph type="dt" sz="half" idx="10"/>
          </p:nvPr>
        </p:nvSpPr>
        <p:spPr/>
        <p:txBody>
          <a:bodyPr rtlCol="0"/>
          <a:lstStyle/>
          <a:p>
            <a:pPr rtl="0"/>
            <a:fld id="{77892B81-ED36-448B-A927-0FC0851CEF47}" type="datetime1">
              <a:rPr lang="ro-RO" noProof="0" smtClean="0"/>
              <a:t>18.02.2022</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u și text vertical">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noProof="0"/>
              <a:t>Faceți clic pentru a edita stilul de titlu coordonator</a:t>
            </a:r>
          </a:p>
        </p:txBody>
      </p:sp>
      <p:sp>
        <p:nvSpPr>
          <p:cNvPr id="3" name="Substituent text vertical 2"/>
          <p:cNvSpPr>
            <a:spLocks noGrp="1"/>
          </p:cNvSpPr>
          <p:nvPr>
            <p:ph type="body" orient="vert" idx="1" hasCustomPrompt="1"/>
          </p:nvPr>
        </p:nvSpPr>
        <p:spPr/>
        <p:txBody>
          <a:bodyPr vert="eaVert" rtlCol="0"/>
          <a:lstStyle>
            <a:lvl1pPr>
              <a:buNone/>
              <a:defRPr/>
            </a:lvl1pPr>
          </a:lstStyle>
          <a:p>
            <a:pPr marL="228600" marR="0" lvl="0" indent="-228600" algn="l" defTabSz="914400" rtl="0" eaLnBrk="1" fontAlgn="auto" latinLnBrk="0" hangingPunct="1">
              <a:lnSpc>
                <a:spcPct val="90000"/>
              </a:lnSpc>
              <a:spcBef>
                <a:spcPts val="1800"/>
              </a:spcBef>
              <a:spcAft>
                <a:spcPts val="0"/>
              </a:spcAft>
              <a:buClrTx/>
              <a:buSzTx/>
              <a:buFont typeface="Wingdings" panose="05000000000000000000" pitchFamily="2" charset="2"/>
              <a:buChar char="§"/>
              <a:tabLst/>
              <a:defRPr/>
            </a:pPr>
            <a:r>
              <a:rPr lang="ro-RO" noProof="0" dirty="0"/>
              <a:t>Faceți clic pentru a edita stilurile de text coordonator</a:t>
            </a:r>
          </a:p>
          <a:p>
            <a:pPr lvl="1" rtl="0"/>
            <a:r>
              <a:rPr lang="ro-RO" noProof="0" dirty="0"/>
              <a:t>Al doilea nivel</a:t>
            </a:r>
          </a:p>
          <a:p>
            <a:pPr lvl="2" rtl="0"/>
            <a:r>
              <a:rPr lang="ro-RO" noProof="0" dirty="0"/>
              <a:t>Al treilea nivel</a:t>
            </a:r>
          </a:p>
          <a:p>
            <a:pPr lvl="3" rtl="0"/>
            <a:r>
              <a:rPr lang="ro-RO" noProof="0" dirty="0"/>
              <a:t>Al patrulea nivel</a:t>
            </a:r>
          </a:p>
          <a:p>
            <a:pPr lvl="4" rtl="0"/>
            <a:r>
              <a:rPr lang="ro-RO" noProof="0" dirty="0"/>
              <a:t>Al cincilea nivel</a:t>
            </a:r>
          </a:p>
        </p:txBody>
      </p:sp>
      <p:sp>
        <p:nvSpPr>
          <p:cNvPr id="4" name="Substituent dată 3"/>
          <p:cNvSpPr>
            <a:spLocks noGrp="1"/>
          </p:cNvSpPr>
          <p:nvPr>
            <p:ph type="dt" sz="half" idx="10"/>
          </p:nvPr>
        </p:nvSpPr>
        <p:spPr/>
        <p:txBody>
          <a:bodyPr rtlCol="0"/>
          <a:lstStyle/>
          <a:p>
            <a:pPr rtl="0"/>
            <a:fld id="{9E418832-094B-4921-98ED-0FA3845EC1C4}" type="datetime1">
              <a:rPr lang="ro-RO" noProof="0" smtClean="0"/>
              <a:t>18.02.2022</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hasCustomPrompt="1"/>
          </p:nvPr>
        </p:nvSpPr>
        <p:spPr>
          <a:xfrm>
            <a:off x="9372600" y="365125"/>
            <a:ext cx="1714500" cy="5811838"/>
          </a:xfrm>
        </p:spPr>
        <p:txBody>
          <a:bodyPr vert="eaVert" rtlCol="0"/>
          <a:lstStyle/>
          <a:p>
            <a:pPr rtl="0"/>
            <a:r>
              <a:rPr lang="ro-RO" noProof="0"/>
              <a:t>Clic pentru editare stil titlu Coordonator</a:t>
            </a:r>
          </a:p>
        </p:txBody>
      </p:sp>
      <p:sp>
        <p:nvSpPr>
          <p:cNvPr id="3" name="Substituent text vertical 2"/>
          <p:cNvSpPr>
            <a:spLocks noGrp="1"/>
          </p:cNvSpPr>
          <p:nvPr>
            <p:ph type="body" orient="vert" idx="1" hasCustomPrompt="1"/>
          </p:nvPr>
        </p:nvSpPr>
        <p:spPr>
          <a:xfrm>
            <a:off x="1104900" y="365125"/>
            <a:ext cx="8098896" cy="5811838"/>
          </a:xfrm>
        </p:spPr>
        <p:txBody>
          <a:bodyPr vert="eaVert" rtlCol="0"/>
          <a:lstStyle>
            <a:lvl1pPr>
              <a:buNone/>
              <a:defRPr/>
            </a:lvl1pPr>
          </a:lstStyle>
          <a:p>
            <a:pPr marL="228600" marR="0" lvl="0" indent="-228600" algn="l" defTabSz="914400" rtl="0" eaLnBrk="1" fontAlgn="auto" latinLnBrk="0" hangingPunct="1">
              <a:lnSpc>
                <a:spcPct val="90000"/>
              </a:lnSpc>
              <a:spcBef>
                <a:spcPts val="1800"/>
              </a:spcBef>
              <a:spcAft>
                <a:spcPts val="0"/>
              </a:spcAft>
              <a:buClrTx/>
              <a:buSzTx/>
              <a:buFont typeface="Wingdings" panose="05000000000000000000" pitchFamily="2" charset="2"/>
              <a:buChar char="§"/>
              <a:tabLst/>
              <a:defRPr/>
            </a:pPr>
            <a:r>
              <a:rPr lang="ro-RO" noProof="0" dirty="0"/>
              <a:t>Faceți clic pentru a edita stilurile de text coordonator</a:t>
            </a:r>
          </a:p>
          <a:p>
            <a:pPr lvl="1" rtl="0"/>
            <a:r>
              <a:rPr lang="ro-RO" noProof="0" dirty="0"/>
              <a:t>Al doilea nivel</a:t>
            </a:r>
          </a:p>
          <a:p>
            <a:pPr lvl="2" rtl="0"/>
            <a:r>
              <a:rPr lang="ro-RO" noProof="0" dirty="0"/>
              <a:t>Al treilea nivel</a:t>
            </a:r>
          </a:p>
          <a:p>
            <a:pPr lvl="3" rtl="0"/>
            <a:r>
              <a:rPr lang="ro-RO" noProof="0" dirty="0"/>
              <a:t>Al patrulea nivel</a:t>
            </a:r>
          </a:p>
          <a:p>
            <a:pPr lvl="4" rtl="0"/>
            <a:r>
              <a:rPr lang="ro-RO" noProof="0" dirty="0"/>
              <a:t>Al cincilea nivel</a:t>
            </a:r>
          </a:p>
        </p:txBody>
      </p:sp>
      <p:sp>
        <p:nvSpPr>
          <p:cNvPr id="4" name="Substituent dată 3"/>
          <p:cNvSpPr>
            <a:spLocks noGrp="1"/>
          </p:cNvSpPr>
          <p:nvPr>
            <p:ph type="dt" sz="half" idx="10"/>
          </p:nvPr>
        </p:nvSpPr>
        <p:spPr/>
        <p:txBody>
          <a:bodyPr rtlCol="0"/>
          <a:lstStyle/>
          <a:p>
            <a:pPr rtl="0"/>
            <a:fld id="{3D9AD37F-871B-45B3-886D-A374B3280DF8}" type="datetime1">
              <a:rPr lang="ro-RO" noProof="0" smtClean="0"/>
              <a:t>18.02.2022</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0FF54DE5-C571-48E8-A5BC-B369434E2F44}" type="slidenum">
              <a:rPr lang="ro-RO" noProof="0"/>
              <a:t>‹#›</a:t>
            </a:fld>
            <a:endParaRPr lang="ro-RO" noProof="0"/>
          </a:p>
        </p:txBody>
      </p:sp>
      <p:grpSp>
        <p:nvGrpSpPr>
          <p:cNvPr id="7" name="Grup 6"/>
          <p:cNvGrpSpPr/>
          <p:nvPr/>
        </p:nvGrpSpPr>
        <p:grpSpPr>
          <a:xfrm rot="5400000">
            <a:off x="6514047" y="3228843"/>
            <a:ext cx="5632704" cy="84403"/>
            <a:chOff x="1073150" y="1219201"/>
            <a:chExt cx="10058400" cy="63125"/>
          </a:xfrm>
        </p:grpSpPr>
        <p:cxnSp>
          <p:nvCxnSpPr>
            <p:cNvPr id="8" name="Conector drept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Conector drept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noProof="0"/>
              <a:t>Faceți clic pentru a edita stilul de titlu coordonator</a:t>
            </a:r>
          </a:p>
        </p:txBody>
      </p:sp>
      <p:sp>
        <p:nvSpPr>
          <p:cNvPr id="3" name="Substituent conținut 2"/>
          <p:cNvSpPr>
            <a:spLocks noGrp="1"/>
          </p:cNvSpPr>
          <p:nvPr>
            <p:ph idx="1" hasCustomPrompt="1"/>
          </p:nvPr>
        </p:nvSpPr>
        <p:spPr/>
        <p:txBody>
          <a:bodyPr rtlCol="0"/>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dată 3"/>
          <p:cNvSpPr>
            <a:spLocks noGrp="1"/>
          </p:cNvSpPr>
          <p:nvPr>
            <p:ph type="dt" sz="half" idx="10"/>
          </p:nvPr>
        </p:nvSpPr>
        <p:spPr/>
        <p:txBody>
          <a:bodyPr rtlCol="0"/>
          <a:lstStyle/>
          <a:p>
            <a:pPr rtl="0"/>
            <a:fld id="{9AF4EF84-A321-401E-A17B-C62A720BFED0}" type="datetime1">
              <a:rPr lang="ro-RO" noProof="0" smtClean="0"/>
              <a:t>18.02.2022</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zitiv titlu cu imagine">
    <p:spTree>
      <p:nvGrpSpPr>
        <p:cNvPr id="1" name=""/>
        <p:cNvGrpSpPr/>
        <p:nvPr/>
      </p:nvGrpSpPr>
      <p:grpSpPr>
        <a:xfrm>
          <a:off x="0" y="0"/>
          <a:ext cx="0" cy="0"/>
          <a:chOff x="0" y="0"/>
          <a:chExt cx="0" cy="0"/>
        </a:xfrm>
      </p:grpSpPr>
      <p:sp>
        <p:nvSpPr>
          <p:cNvPr id="2" name="Titlu 1"/>
          <p:cNvSpPr>
            <a:spLocks noGrp="1"/>
          </p:cNvSpPr>
          <p:nvPr>
            <p:ph type="ctrTitle"/>
          </p:nvPr>
        </p:nvSpPr>
        <p:spPr>
          <a:xfrm>
            <a:off x="1104900" y="2292094"/>
            <a:ext cx="5734050" cy="2219691"/>
          </a:xfrm>
        </p:spPr>
        <p:txBody>
          <a:bodyPr rtlCol="0" anchor="ctr">
            <a:normAutofit/>
          </a:bodyPr>
          <a:lstStyle>
            <a:lvl1pPr algn="l">
              <a:defRPr sz="4400" cap="all" baseline="0"/>
            </a:lvl1pPr>
          </a:lstStyle>
          <a:p>
            <a:pPr rtl="0"/>
            <a:r>
              <a:rPr lang="ro-RO" noProof="0"/>
              <a:t>Faceți clic pentru a edita stilul de titlu coordonator</a:t>
            </a:r>
          </a:p>
        </p:txBody>
      </p:sp>
      <p:sp>
        <p:nvSpPr>
          <p:cNvPr id="3" name="Subtitlu 2"/>
          <p:cNvSpPr>
            <a:spLocks noGrp="1"/>
          </p:cNvSpPr>
          <p:nvPr>
            <p:ph type="subTitle" idx="1"/>
          </p:nvPr>
        </p:nvSpPr>
        <p:spPr>
          <a:xfrm>
            <a:off x="1104900" y="4511784"/>
            <a:ext cx="5734050"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o-RO" noProof="0"/>
              <a:t>Faceți clic pentru a edita stilul de subtitlu coordonator</a:t>
            </a:r>
          </a:p>
        </p:txBody>
      </p:sp>
      <p:sp>
        <p:nvSpPr>
          <p:cNvPr id="11" name="Substituent imagine 10" descr="Un substituent gol pentru a adăuga o imagine. Faceți clic pe substituent și selectați imaginea pe care doriți s-o adăugați."/>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a:buNone/>
              <a:defRPr/>
            </a:lvl1pPr>
          </a:lstStyle>
          <a:p>
            <a:pPr rtl="0"/>
            <a:r>
              <a:rPr lang="ro-RO" noProof="0"/>
              <a:t>Faceți clic pe pictogramă pentru a adăuga o imagine</a:t>
            </a:r>
          </a:p>
        </p:txBody>
      </p:sp>
      <p:sp>
        <p:nvSpPr>
          <p:cNvPr id="8" name="Dreptunghi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a:p>
        </p:txBody>
      </p:sp>
      <p:grpSp>
        <p:nvGrpSpPr>
          <p:cNvPr id="14" name="Grup 13"/>
          <p:cNvGrpSpPr/>
          <p:nvPr/>
        </p:nvGrpSpPr>
        <p:grpSpPr>
          <a:xfrm>
            <a:off x="0" y="1143000"/>
            <a:ext cx="12192000" cy="63125"/>
            <a:chOff x="507492" y="1501519"/>
            <a:chExt cx="8129016" cy="63125"/>
          </a:xfrm>
        </p:grpSpPr>
        <p:cxnSp>
          <p:nvCxnSpPr>
            <p:cNvPr id="15" name="Conector drept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Conector drept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Imagin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up 12"/>
          <p:cNvGrpSpPr/>
          <p:nvPr/>
        </p:nvGrpSpPr>
        <p:grpSpPr>
          <a:xfrm rot="10800000">
            <a:off x="0" y="5645510"/>
            <a:ext cx="12192000" cy="63125"/>
            <a:chOff x="507492" y="1501519"/>
            <a:chExt cx="8129016" cy="63125"/>
          </a:xfrm>
        </p:grpSpPr>
        <p:cxnSp>
          <p:nvCxnSpPr>
            <p:cNvPr id="17" name="Conector drept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drept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Dreptunghi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grpSp>
        <p:nvGrpSpPr>
          <p:cNvPr id="8" name="Grup 7"/>
          <p:cNvGrpSpPr/>
          <p:nvPr/>
        </p:nvGrpSpPr>
        <p:grpSpPr>
          <a:xfrm>
            <a:off x="0" y="2514600"/>
            <a:ext cx="12192000" cy="3194035"/>
            <a:chOff x="647402" y="2514600"/>
            <a:chExt cx="10838688" cy="3194035"/>
          </a:xfrm>
        </p:grpSpPr>
        <p:grpSp>
          <p:nvGrpSpPr>
            <p:cNvPr id="9" name="Grup 8"/>
            <p:cNvGrpSpPr/>
            <p:nvPr/>
          </p:nvGrpSpPr>
          <p:grpSpPr>
            <a:xfrm>
              <a:off x="647402" y="2514600"/>
              <a:ext cx="10838688" cy="63125"/>
              <a:chOff x="507492" y="1501519"/>
              <a:chExt cx="8129016" cy="63125"/>
            </a:xfrm>
          </p:grpSpPr>
          <p:cxnSp>
            <p:nvCxnSpPr>
              <p:cNvPr id="14" name="Conector drept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Conector drept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Dreptunghi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a:p>
          </p:txBody>
        </p:sp>
        <p:grpSp>
          <p:nvGrpSpPr>
            <p:cNvPr id="11" name="Grup 10"/>
            <p:cNvGrpSpPr/>
            <p:nvPr/>
          </p:nvGrpSpPr>
          <p:grpSpPr>
            <a:xfrm rot="10800000">
              <a:off x="647402" y="5645510"/>
              <a:ext cx="10838688" cy="63125"/>
              <a:chOff x="507492" y="1501519"/>
              <a:chExt cx="8129016" cy="63125"/>
            </a:xfrm>
          </p:grpSpPr>
          <p:cxnSp>
            <p:nvCxnSpPr>
              <p:cNvPr id="12" name="Conector drept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Conector drept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Imagin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u 1"/>
          <p:cNvSpPr>
            <a:spLocks noGrp="1"/>
          </p:cNvSpPr>
          <p:nvPr>
            <p:ph type="title"/>
          </p:nvPr>
        </p:nvSpPr>
        <p:spPr>
          <a:xfrm>
            <a:off x="1104899" y="2971806"/>
            <a:ext cx="10071099" cy="1684150"/>
          </a:xfrm>
        </p:spPr>
        <p:txBody>
          <a:bodyPr rtlCol="0" anchor="ctr">
            <a:normAutofit/>
          </a:bodyPr>
          <a:lstStyle>
            <a:lvl1pPr>
              <a:defRPr sz="4400" cap="all" baseline="0">
                <a:solidFill>
                  <a:schemeClr val="bg1"/>
                </a:solidFill>
              </a:defRPr>
            </a:lvl1pPr>
          </a:lstStyle>
          <a:p>
            <a:pPr rtl="0"/>
            <a:r>
              <a:rPr lang="ro-RO" noProof="0"/>
              <a:t>Faceți clic pentru a edita stilul de titlu coordonator</a:t>
            </a:r>
          </a:p>
        </p:txBody>
      </p:sp>
      <p:sp>
        <p:nvSpPr>
          <p:cNvPr id="3" name="Substituent text 2"/>
          <p:cNvSpPr>
            <a:spLocks noGrp="1"/>
          </p:cNvSpPr>
          <p:nvPr>
            <p:ph type="body" idx="1" hasCustomPrompt="1"/>
          </p:nvPr>
        </p:nvSpPr>
        <p:spPr>
          <a:xfrm>
            <a:off x="1104899" y="4655956"/>
            <a:ext cx="10071099" cy="509750"/>
          </a:xfrm>
        </p:spPr>
        <p:txBody>
          <a:bodyPr rtlCol="0">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ro-RO" noProof="0"/>
              <a:t>Faceți clic pentru a edita stilurile de text coordonator</a:t>
            </a:r>
          </a:p>
        </p:txBody>
      </p:sp>
      <p:sp>
        <p:nvSpPr>
          <p:cNvPr id="4" name="Substituent dată 3"/>
          <p:cNvSpPr>
            <a:spLocks noGrp="1"/>
          </p:cNvSpPr>
          <p:nvPr>
            <p:ph type="dt" sz="half" idx="10"/>
          </p:nvPr>
        </p:nvSpPr>
        <p:spPr/>
        <p:txBody>
          <a:bodyPr rtlCol="0"/>
          <a:lstStyle/>
          <a:p>
            <a:pPr rtl="0"/>
            <a:fld id="{D8C90F6F-A873-408C-9616-8249541C37E4}" type="datetime1">
              <a:rPr lang="ro-RO" noProof="0" smtClean="0"/>
              <a:t>18.02.2022</a:t>
            </a:fld>
            <a:endParaRPr lang="ro-RO" noProof="0"/>
          </a:p>
        </p:txBody>
      </p:sp>
      <p:sp>
        <p:nvSpPr>
          <p:cNvPr id="5" name="Substituent subsol 4"/>
          <p:cNvSpPr>
            <a:spLocks noGrp="1"/>
          </p:cNvSpPr>
          <p:nvPr>
            <p:ph type="ftr" sz="quarter" idx="11"/>
          </p:nvPr>
        </p:nvSpPr>
        <p:spPr/>
        <p:txBody>
          <a:bodyPr rtlCol="0"/>
          <a:lstStyle/>
          <a:p>
            <a:pPr rtl="0"/>
            <a:endParaRPr lang="ro-RO" noProof="0"/>
          </a:p>
        </p:txBody>
      </p:sp>
      <p:sp>
        <p:nvSpPr>
          <p:cNvPr id="6" name="Substituent număr diapozitiv 5"/>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noProof="0"/>
              <a:t>Faceți clic pentru a edita stilul de titlu coordonator</a:t>
            </a:r>
          </a:p>
        </p:txBody>
      </p:sp>
      <p:sp>
        <p:nvSpPr>
          <p:cNvPr id="3" name="Substituent conținut 2"/>
          <p:cNvSpPr>
            <a:spLocks noGrp="1"/>
          </p:cNvSpPr>
          <p:nvPr>
            <p:ph sz="half" idx="1" hasCustomPrompt="1"/>
          </p:nvPr>
        </p:nvSpPr>
        <p:spPr>
          <a:xfrm>
            <a:off x="1104900" y="1600200"/>
            <a:ext cx="4914900" cy="4571999"/>
          </a:xfrm>
        </p:spPr>
        <p:txBody>
          <a:bodyPr rtlCol="0"/>
          <a:lstStyle>
            <a:lvl5pPr>
              <a:defRPr/>
            </a:lvl5pPr>
            <a:lvl6pPr>
              <a:defRPr/>
            </a:lvl6pPr>
            <a:lvl7pPr>
              <a:defRPr/>
            </a:lvl7pPr>
            <a:lvl8pPr>
              <a:defRPr/>
            </a:lvl8pPr>
            <a:lvl9pPr>
              <a:defRPr/>
            </a:lvl9p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4" name="Substituent conținut 3"/>
          <p:cNvSpPr>
            <a:spLocks noGrp="1"/>
          </p:cNvSpPr>
          <p:nvPr>
            <p:ph sz="half" idx="2" hasCustomPrompt="1"/>
          </p:nvPr>
        </p:nvSpPr>
        <p:spPr>
          <a:xfrm>
            <a:off x="6172200" y="1600200"/>
            <a:ext cx="4914900" cy="4571999"/>
          </a:xfrm>
        </p:spPr>
        <p:txBody>
          <a:bodyPr rtlCol="0"/>
          <a:lstStyle>
            <a:lvl5pPr>
              <a:defRPr/>
            </a:lvl5pPr>
            <a:lvl6pPr>
              <a:defRPr/>
            </a:lvl6pPr>
            <a:lvl7pPr>
              <a:defRPr/>
            </a:lvl7pPr>
            <a:lvl8pPr>
              <a:defRPr/>
            </a:lvl8p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5" name="Substituent dată 4"/>
          <p:cNvSpPr>
            <a:spLocks noGrp="1"/>
          </p:cNvSpPr>
          <p:nvPr>
            <p:ph type="dt" sz="half" idx="10"/>
          </p:nvPr>
        </p:nvSpPr>
        <p:spPr/>
        <p:txBody>
          <a:bodyPr rtlCol="0"/>
          <a:lstStyle/>
          <a:p>
            <a:pPr rtl="0"/>
            <a:fld id="{FD92CBC0-D519-47C6-B2A2-3CEBBD88DA44}" type="datetime1">
              <a:rPr lang="ro-RO" noProof="0" smtClean="0"/>
              <a:t>18.02.2022</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hasCustomPrompt="1"/>
          </p:nvPr>
        </p:nvSpPr>
        <p:spPr/>
        <p:txBody>
          <a:bodyPr rtlCol="0"/>
          <a:lstStyle/>
          <a:p>
            <a:pPr rtl="0"/>
            <a:r>
              <a:rPr lang="ro-RO" noProof="0"/>
              <a:t>Clic pentru editare stil titlu Coordonator</a:t>
            </a:r>
          </a:p>
        </p:txBody>
      </p:sp>
      <p:sp>
        <p:nvSpPr>
          <p:cNvPr id="3" name="Substituent text 2"/>
          <p:cNvSpPr>
            <a:spLocks noGrp="1"/>
          </p:cNvSpPr>
          <p:nvPr>
            <p:ph type="body" idx="1" hasCustomPrompt="1"/>
          </p:nvPr>
        </p:nvSpPr>
        <p:spPr>
          <a:xfrm>
            <a:off x="110490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Faceți clic pentru a edita stilurile de text coordonator</a:t>
            </a:r>
          </a:p>
        </p:txBody>
      </p:sp>
      <p:sp>
        <p:nvSpPr>
          <p:cNvPr id="4" name="Substituent conținut 3"/>
          <p:cNvSpPr>
            <a:spLocks noGrp="1"/>
          </p:cNvSpPr>
          <p:nvPr>
            <p:ph sz="half" idx="2" hasCustomPrompt="1"/>
          </p:nvPr>
        </p:nvSpPr>
        <p:spPr>
          <a:xfrm>
            <a:off x="1104900" y="2424112"/>
            <a:ext cx="4919472" cy="3748088"/>
          </a:xfrm>
        </p:spPr>
        <p:txBody>
          <a:bodyPr rtlCol="0"/>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5" name="Substituent text 4"/>
          <p:cNvSpPr>
            <a:spLocks noGrp="1"/>
          </p:cNvSpPr>
          <p:nvPr>
            <p:ph type="body" sz="quarter" idx="3" hasCustomPrompt="1"/>
          </p:nvPr>
        </p:nvSpPr>
        <p:spPr>
          <a:xfrm>
            <a:off x="616611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o-RO" noProof="0"/>
              <a:t>Faceți clic pentru a edita stilurile de text coordonator</a:t>
            </a:r>
          </a:p>
        </p:txBody>
      </p:sp>
      <p:sp>
        <p:nvSpPr>
          <p:cNvPr id="6" name="Substituent conținut 5"/>
          <p:cNvSpPr>
            <a:spLocks noGrp="1"/>
          </p:cNvSpPr>
          <p:nvPr>
            <p:ph sz="quarter" idx="4" hasCustomPrompt="1"/>
          </p:nvPr>
        </p:nvSpPr>
        <p:spPr>
          <a:xfrm>
            <a:off x="6166110" y="2424112"/>
            <a:ext cx="4919472" cy="3748088"/>
          </a:xfrm>
        </p:spPr>
        <p:txBody>
          <a:bodyPr rtlCol="0"/>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7" name="Substituent dată 6"/>
          <p:cNvSpPr>
            <a:spLocks noGrp="1"/>
          </p:cNvSpPr>
          <p:nvPr>
            <p:ph type="dt" sz="half" idx="10"/>
          </p:nvPr>
        </p:nvSpPr>
        <p:spPr/>
        <p:txBody>
          <a:bodyPr rtlCol="0"/>
          <a:lstStyle/>
          <a:p>
            <a:pPr rtl="0"/>
            <a:fld id="{553E43E9-5450-4CF6-9321-9FBC4696493E}" type="datetime1">
              <a:rPr lang="ro-RO" noProof="0" smtClean="0"/>
              <a:t>18.02.2022</a:t>
            </a:fld>
            <a:endParaRPr lang="ro-RO" noProof="0"/>
          </a:p>
        </p:txBody>
      </p:sp>
      <p:sp>
        <p:nvSpPr>
          <p:cNvPr id="8" name="Substituent subsol 7"/>
          <p:cNvSpPr>
            <a:spLocks noGrp="1"/>
          </p:cNvSpPr>
          <p:nvPr>
            <p:ph type="ftr" sz="quarter" idx="11"/>
          </p:nvPr>
        </p:nvSpPr>
        <p:spPr/>
        <p:txBody>
          <a:bodyPr rtlCol="0"/>
          <a:lstStyle/>
          <a:p>
            <a:pPr rtl="0"/>
            <a:endParaRPr lang="ro-RO" noProof="0"/>
          </a:p>
        </p:txBody>
      </p:sp>
      <p:sp>
        <p:nvSpPr>
          <p:cNvPr id="9" name="Substituent număr diapozitiv 8"/>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ro-RO" noProof="0"/>
              <a:t>Faceți clic pentru a edita stilul de titlu coordonator</a:t>
            </a:r>
          </a:p>
        </p:txBody>
      </p:sp>
      <p:sp>
        <p:nvSpPr>
          <p:cNvPr id="3" name="Substituent dată 2"/>
          <p:cNvSpPr>
            <a:spLocks noGrp="1"/>
          </p:cNvSpPr>
          <p:nvPr>
            <p:ph type="dt" sz="half" idx="10"/>
          </p:nvPr>
        </p:nvSpPr>
        <p:spPr/>
        <p:txBody>
          <a:bodyPr rtlCol="0"/>
          <a:lstStyle/>
          <a:p>
            <a:pPr rtl="0"/>
            <a:fld id="{D08D964B-2029-4D93-9486-E067FADDAB9A}" type="datetime1">
              <a:rPr lang="ro-RO" noProof="0" smtClean="0"/>
              <a:t>18.02.2022</a:t>
            </a:fld>
            <a:endParaRPr lang="ro-RO" noProof="0"/>
          </a:p>
        </p:txBody>
      </p:sp>
      <p:sp>
        <p:nvSpPr>
          <p:cNvPr id="4" name="Substituent subsol 3"/>
          <p:cNvSpPr>
            <a:spLocks noGrp="1"/>
          </p:cNvSpPr>
          <p:nvPr>
            <p:ph type="ftr" sz="quarter" idx="11"/>
          </p:nvPr>
        </p:nvSpPr>
        <p:spPr/>
        <p:txBody>
          <a:bodyPr rtlCol="0"/>
          <a:lstStyle/>
          <a:p>
            <a:pPr rtl="0"/>
            <a:endParaRPr lang="ro-RO" noProof="0"/>
          </a:p>
        </p:txBody>
      </p:sp>
      <p:sp>
        <p:nvSpPr>
          <p:cNvPr id="5" name="Substituent număr diapozitiv 4"/>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2" name="Substituent dată 1"/>
          <p:cNvSpPr>
            <a:spLocks noGrp="1"/>
          </p:cNvSpPr>
          <p:nvPr>
            <p:ph type="dt" sz="half" idx="10"/>
          </p:nvPr>
        </p:nvSpPr>
        <p:spPr/>
        <p:txBody>
          <a:bodyPr rtlCol="0"/>
          <a:lstStyle/>
          <a:p>
            <a:pPr rtl="0"/>
            <a:fld id="{6F666E9E-A582-43A7-BD4C-BCFD766EA91F}" type="datetime1">
              <a:rPr lang="ro-RO" noProof="0" smtClean="0"/>
              <a:t>18.02.2022</a:t>
            </a:fld>
            <a:endParaRPr lang="ro-RO" noProof="0"/>
          </a:p>
        </p:txBody>
      </p:sp>
      <p:sp>
        <p:nvSpPr>
          <p:cNvPr id="3" name="Substituent subsol 2"/>
          <p:cNvSpPr>
            <a:spLocks noGrp="1"/>
          </p:cNvSpPr>
          <p:nvPr>
            <p:ph type="ftr" sz="quarter" idx="11"/>
          </p:nvPr>
        </p:nvSpPr>
        <p:spPr/>
        <p:txBody>
          <a:bodyPr rtlCol="0"/>
          <a:lstStyle/>
          <a:p>
            <a:pPr rtl="0"/>
            <a:endParaRPr lang="ro-RO" noProof="0"/>
          </a:p>
        </p:txBody>
      </p:sp>
      <p:sp>
        <p:nvSpPr>
          <p:cNvPr id="4" name="Substituent număr diapozitiv 3"/>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nchor="b"/>
          <a:lstStyle>
            <a:lvl1pPr>
              <a:defRPr sz="3200"/>
            </a:lvl1pPr>
          </a:lstStyle>
          <a:p>
            <a:pPr rtl="0"/>
            <a:r>
              <a:rPr lang="ro-RO" noProof="0"/>
              <a:t>Faceți clic pentru a edita stilul de titlu coordonator</a:t>
            </a:r>
          </a:p>
        </p:txBody>
      </p:sp>
      <p:sp>
        <p:nvSpPr>
          <p:cNvPr id="4" name="Substituent text 3"/>
          <p:cNvSpPr>
            <a:spLocks noGrp="1"/>
          </p:cNvSpPr>
          <p:nvPr>
            <p:ph type="body" sz="half" idx="2" hasCustomPrompt="1"/>
          </p:nvPr>
        </p:nvSpPr>
        <p:spPr>
          <a:xfrm>
            <a:off x="1104900" y="1600200"/>
            <a:ext cx="4384548"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ro-RO" noProof="0"/>
              <a:t>Faceți clic pentru a edita stilurile de text coordonator</a:t>
            </a:r>
          </a:p>
        </p:txBody>
      </p:sp>
      <p:sp>
        <p:nvSpPr>
          <p:cNvPr id="3" name="Substituent conținut 2"/>
          <p:cNvSpPr>
            <a:spLocks noGrp="1"/>
          </p:cNvSpPr>
          <p:nvPr>
            <p:ph idx="1" hasCustomPrompt="1"/>
          </p:nvPr>
        </p:nvSpPr>
        <p:spPr>
          <a:xfrm>
            <a:off x="5641848" y="1600199"/>
            <a:ext cx="5445252" cy="4572001"/>
          </a:xfrm>
        </p:spPr>
        <p:txBody>
          <a:bodyPr rtlCol="0">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p:txBody>
      </p:sp>
      <p:sp>
        <p:nvSpPr>
          <p:cNvPr id="5" name="Substituent dată 4"/>
          <p:cNvSpPr>
            <a:spLocks noGrp="1"/>
          </p:cNvSpPr>
          <p:nvPr>
            <p:ph type="dt" sz="half" idx="10"/>
          </p:nvPr>
        </p:nvSpPr>
        <p:spPr/>
        <p:txBody>
          <a:bodyPr rtlCol="0"/>
          <a:lstStyle/>
          <a:p>
            <a:pPr rtl="0"/>
            <a:fld id="{CF42B096-261B-454B-A5C0-8C607729FE30}" type="datetime1">
              <a:rPr lang="ro-RO" noProof="0" smtClean="0"/>
              <a:t>18.02.2022</a:t>
            </a:fld>
            <a:endParaRPr lang="ro-RO" noProof="0"/>
          </a:p>
        </p:txBody>
      </p:sp>
      <p:sp>
        <p:nvSpPr>
          <p:cNvPr id="6" name="Substituent subsol 5"/>
          <p:cNvSpPr>
            <a:spLocks noGrp="1"/>
          </p:cNvSpPr>
          <p:nvPr>
            <p:ph type="ftr" sz="quarter" idx="11"/>
          </p:nvPr>
        </p:nvSpPr>
        <p:spPr/>
        <p:txBody>
          <a:bodyPr rtlCol="0"/>
          <a:lstStyle/>
          <a:p>
            <a:pPr rtl="0"/>
            <a:endParaRPr lang="ro-RO" noProof="0"/>
          </a:p>
        </p:txBody>
      </p:sp>
      <p:sp>
        <p:nvSpPr>
          <p:cNvPr id="7" name="Substituent număr diapozitiv 6"/>
          <p:cNvSpPr>
            <a:spLocks noGrp="1"/>
          </p:cNvSpPr>
          <p:nvPr>
            <p:ph type="sldNum" sz="quarter" idx="12"/>
          </p:nvPr>
        </p:nvSpPr>
        <p:spPr/>
        <p:txBody>
          <a:bodyPr rtlCol="0"/>
          <a:lstStyle/>
          <a:p>
            <a:pPr rtl="0"/>
            <a:fld id="{0FF54DE5-C571-48E8-A5BC-B369434E2F44}" type="slidenum">
              <a:rPr lang="ro-RO" noProof="0"/>
              <a:t>‹#›</a:t>
            </a:fld>
            <a:endParaRPr lang="ro-RO" noProof="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Substituent titlu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ro-RO" noProof="0"/>
              <a:t>Clic pentru editare stil titlu Coordonator</a:t>
            </a:r>
          </a:p>
        </p:txBody>
      </p:sp>
      <p:sp>
        <p:nvSpPr>
          <p:cNvPr id="3" name="Substituent text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ro-RO" noProof="0"/>
              <a:t>Faceți clic pentru a edita stilurile de text coordonator</a:t>
            </a:r>
          </a:p>
          <a:p>
            <a:pPr lvl="1" rtl="0"/>
            <a:r>
              <a:rPr lang="ro-RO" noProof="0"/>
              <a:t>Al doilea nivel</a:t>
            </a:r>
          </a:p>
          <a:p>
            <a:pPr lvl="2" rtl="0"/>
            <a:r>
              <a:rPr lang="ro-RO" noProof="0"/>
              <a:t>Al treilea nivel</a:t>
            </a:r>
          </a:p>
          <a:p>
            <a:pPr lvl="3" rtl="0"/>
            <a:r>
              <a:rPr lang="ro-RO" noProof="0"/>
              <a:t>Al patrulea nivel</a:t>
            </a:r>
          </a:p>
          <a:p>
            <a:pPr lvl="4" rtl="0"/>
            <a:r>
              <a:rPr lang="ro-RO" noProof="0"/>
              <a:t>Al cincilea nivel</a:t>
            </a:r>
          </a:p>
          <a:p>
            <a:pPr lvl="5" rtl="0"/>
            <a:r>
              <a:rPr lang="ro-RO" noProof="0"/>
              <a:t>Al șaselea nivel</a:t>
            </a:r>
          </a:p>
          <a:p>
            <a:pPr lvl="6" rtl="0"/>
            <a:r>
              <a:rPr lang="ro-RO" noProof="0"/>
              <a:t>Al șaptelea nivel</a:t>
            </a:r>
          </a:p>
          <a:p>
            <a:pPr lvl="7" rtl="0"/>
            <a:r>
              <a:rPr lang="ro-RO" noProof="0"/>
              <a:t>Al optulea nivel</a:t>
            </a:r>
          </a:p>
          <a:p>
            <a:pPr lvl="8" rtl="0"/>
            <a:r>
              <a:rPr lang="ro-RO" noProof="0"/>
              <a:t>Al nouălea nivel</a:t>
            </a:r>
          </a:p>
        </p:txBody>
      </p:sp>
      <p:sp>
        <p:nvSpPr>
          <p:cNvPr id="4" name="Substituent dată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pPr rtl="0"/>
            <a:fld id="{BE257FC5-6C56-4796-A180-1780A0A6DBB8}" type="datetime1">
              <a:rPr lang="ro-RO" noProof="0" smtClean="0"/>
              <a:t>18.02.2022</a:t>
            </a:fld>
            <a:endParaRPr lang="ro-RO" noProof="0"/>
          </a:p>
        </p:txBody>
      </p:sp>
      <p:sp>
        <p:nvSpPr>
          <p:cNvPr id="5" name="Substituent subsol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pPr rtl="0"/>
            <a:endParaRPr lang="ro-RO" noProof="0"/>
          </a:p>
        </p:txBody>
      </p:sp>
      <p:sp>
        <p:nvSpPr>
          <p:cNvPr id="6" name="Substituent număr diapozitiv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pPr rtl="0"/>
            <a:fld id="{0FF54DE5-C571-48E8-A5BC-B369434E2F44}" type="slidenum">
              <a:rPr lang="ro-RO" noProof="0" smtClean="0"/>
              <a:pPr rtl="0"/>
              <a:t>‹#›</a:t>
            </a:fld>
            <a:endParaRPr lang="ro-RO" noProof="0"/>
          </a:p>
        </p:txBody>
      </p:sp>
      <p:grpSp>
        <p:nvGrpSpPr>
          <p:cNvPr id="15" name="Grup 14"/>
          <p:cNvGrpSpPr/>
          <p:nvPr/>
        </p:nvGrpSpPr>
        <p:grpSpPr>
          <a:xfrm>
            <a:off x="1103376" y="1219201"/>
            <a:ext cx="9985248" cy="84403"/>
            <a:chOff x="1073150" y="1219201"/>
            <a:chExt cx="10058400" cy="63125"/>
          </a:xfrm>
        </p:grpSpPr>
        <p:cxnSp>
          <p:nvCxnSpPr>
            <p:cNvPr id="13" name="Conector drept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Conector drept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u 5"/>
          <p:cNvSpPr>
            <a:spLocks noGrp="1"/>
          </p:cNvSpPr>
          <p:nvPr>
            <p:ph type="ctrTitle"/>
          </p:nvPr>
        </p:nvSpPr>
        <p:spPr>
          <a:xfrm>
            <a:off x="166357" y="2254601"/>
            <a:ext cx="6677636" cy="1317071"/>
          </a:xfrm>
        </p:spPr>
        <p:txBody>
          <a:bodyPr rtlCol="0" anchor="ctr">
            <a:normAutofit fontScale="90000"/>
          </a:bodyPr>
          <a:lstStyle/>
          <a:p>
            <a:pPr algn="ctr" rtl="0"/>
            <a:r>
              <a:rPr lang="ro-RO" sz="4000" b="1" dirty="0">
                <a:effectLst>
                  <a:outerShdw blurRad="38100" dist="38100" dir="2700000" algn="tl">
                    <a:srgbClr val="000000">
                      <a:alpha val="43137"/>
                    </a:srgbClr>
                  </a:outerShdw>
                </a:effectLst>
              </a:rPr>
              <a:t>Școala de </a:t>
            </a:r>
            <a:r>
              <a:rPr lang="en-US" sz="4000" b="1" dirty="0">
                <a:effectLst>
                  <a:outerShdw blurRad="38100" dist="38100" dir="2700000" algn="tl">
                    <a:srgbClr val="000000">
                      <a:alpha val="43137"/>
                    </a:srgbClr>
                  </a:outerShdw>
                </a:effectLst>
              </a:rPr>
              <a:t>IARN</a:t>
            </a:r>
            <a:r>
              <a:rPr lang="ro-RO" sz="4000" b="1" dirty="0">
                <a:effectLst>
                  <a:outerShdw blurRad="38100" dist="38100" dir="2700000" algn="tl">
                    <a:srgbClr val="000000">
                      <a:alpha val="43137"/>
                    </a:srgbClr>
                  </a:outerShdw>
                </a:effectLst>
              </a:rPr>
              <a:t>Ă Iași, 2022</a:t>
            </a:r>
            <a:br>
              <a:rPr lang="ro-RO" dirty="0"/>
            </a:br>
            <a:r>
              <a:rPr lang="ro-RO" sz="2200" i="1" dirty="0">
                <a:effectLst>
                  <a:outerShdw blurRad="38100" dist="38100" dir="2700000" algn="tl">
                    <a:srgbClr val="000000">
                      <a:alpha val="43137"/>
                    </a:srgbClr>
                  </a:outerShdw>
                </a:effectLst>
              </a:rPr>
              <a:t>Meta-analiza în limbajul R</a:t>
            </a:r>
            <a:endParaRPr lang="ro-RO" i="1" dirty="0">
              <a:effectLst>
                <a:outerShdw blurRad="38100" dist="38100" dir="2700000" algn="tl">
                  <a:srgbClr val="000000">
                    <a:alpha val="43137"/>
                  </a:srgbClr>
                </a:outerShdw>
              </a:effectLst>
            </a:endParaRPr>
          </a:p>
        </p:txBody>
      </p:sp>
      <p:sp>
        <p:nvSpPr>
          <p:cNvPr id="7" name="Subtitlu 6"/>
          <p:cNvSpPr>
            <a:spLocks noGrp="1"/>
          </p:cNvSpPr>
          <p:nvPr>
            <p:ph type="subTitle" idx="1"/>
          </p:nvPr>
        </p:nvSpPr>
        <p:spPr>
          <a:xfrm>
            <a:off x="234892" y="3794333"/>
            <a:ext cx="6507740" cy="1792736"/>
          </a:xfrm>
        </p:spPr>
        <p:txBody>
          <a:bodyPr rtlCol="0">
            <a:normAutofit/>
          </a:bodyPr>
          <a:lstStyle/>
          <a:p>
            <a:pPr algn="ctr" rtl="0">
              <a:spcAft>
                <a:spcPts val="600"/>
              </a:spcAft>
            </a:pPr>
            <a:r>
              <a:rPr lang="ro-RO" b="1" dirty="0">
                <a:effectLst>
                  <a:outerShdw blurRad="38100" dist="38100" dir="2700000" algn="tl">
                    <a:srgbClr val="000000">
                      <a:alpha val="43137"/>
                    </a:srgbClr>
                  </a:outerShdw>
                </a:effectLst>
              </a:rPr>
              <a:t>Ziua 5 – Analiza calității cercetării</a:t>
            </a:r>
          </a:p>
          <a:p>
            <a:pPr marL="285750" indent="-285750" algn="just" rtl="0">
              <a:buFont typeface="Arial" panose="020B0604020202020204" pitchFamily="34" charset="0"/>
              <a:buChar char="•"/>
            </a:pPr>
            <a:r>
              <a:rPr lang="ro-RO" dirty="0"/>
              <a:t>Ce înțelegem prin biasuri de publicare</a:t>
            </a:r>
          </a:p>
          <a:p>
            <a:pPr marL="285750" indent="-285750" algn="just" rtl="0">
              <a:buFont typeface="Arial" panose="020B0604020202020204" pitchFamily="34" charset="0"/>
              <a:buChar char="•"/>
            </a:pPr>
            <a:r>
              <a:rPr lang="ro-RO" dirty="0"/>
              <a:t>Cum afectează biasurile de publicare rezultatele</a:t>
            </a:r>
          </a:p>
          <a:p>
            <a:pPr marL="285750" indent="-285750" algn="just" rtl="0">
              <a:buFont typeface="Arial" panose="020B0604020202020204" pitchFamily="34" charset="0"/>
              <a:buChar char="•"/>
            </a:pPr>
            <a:r>
              <a:rPr lang="ro-RO" dirty="0"/>
              <a:t>Metode bazate pe analiza efectului studiilor mici</a:t>
            </a:r>
          </a:p>
          <a:p>
            <a:pPr marL="285750" indent="-285750" algn="just" rtl="0">
              <a:buFont typeface="Arial" panose="020B0604020202020204" pitchFamily="34" charset="0"/>
              <a:buChar char="•"/>
            </a:pPr>
            <a:r>
              <a:rPr lang="ro-RO" dirty="0"/>
              <a:t>Metode bazate pe analiza curbei p</a:t>
            </a:r>
          </a:p>
          <a:p>
            <a:pPr marL="285750" indent="-285750" algn="just" rtl="0">
              <a:buFont typeface="Arial" panose="020B0604020202020204" pitchFamily="34" charset="0"/>
              <a:buChar char="•"/>
            </a:pPr>
            <a:endParaRPr lang="ro-RO" dirty="0"/>
          </a:p>
          <a:p>
            <a:pPr marL="285750" indent="-285750" algn="just" rtl="0">
              <a:buFont typeface="Arial" panose="020B0604020202020204" pitchFamily="34" charset="0"/>
              <a:buChar char="•"/>
            </a:pPr>
            <a:endParaRPr lang="ro-RO" dirty="0"/>
          </a:p>
        </p:txBody>
      </p:sp>
      <p:pic>
        <p:nvPicPr>
          <p:cNvPr id="4" name="Substituent imagine 3"/>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9618" b="9618"/>
          <a:stretch/>
        </p:blipFill>
        <p:spPr>
          <a:xfrm>
            <a:off x="6981063" y="1310656"/>
            <a:ext cx="5210937" cy="420860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Biasurile de publicare</a:t>
            </a:r>
          </a:p>
        </p:txBody>
      </p:sp>
      <p:sp>
        <p:nvSpPr>
          <p:cNvPr id="14" name="Substituent conținut 13"/>
          <p:cNvSpPr>
            <a:spLocks noGrp="1"/>
          </p:cNvSpPr>
          <p:nvPr>
            <p:ph idx="1"/>
          </p:nvPr>
        </p:nvSpPr>
        <p:spPr>
          <a:xfrm>
            <a:off x="352338" y="2057400"/>
            <a:ext cx="5608218" cy="2752343"/>
          </a:xfrm>
        </p:spPr>
        <p:txBody>
          <a:bodyPr rtlCol="0">
            <a:normAutofit/>
          </a:bodyPr>
          <a:lstStyle/>
          <a:p>
            <a:pPr algn="just"/>
            <a:r>
              <a:rPr lang="ro-RO" dirty="0"/>
              <a:t>Etape:</a:t>
            </a:r>
          </a:p>
          <a:p>
            <a:pPr lvl="1" algn="just"/>
            <a:r>
              <a:rPr lang="ro-RO" b="1" dirty="0"/>
              <a:t>Testul puterii de 33% - </a:t>
            </a:r>
            <a:r>
              <a:rPr lang="ro-RO" dirty="0"/>
              <a:t>dacă este </a:t>
            </a:r>
            <a:r>
              <a:rPr lang="ro-RO" b="1" dirty="0">
                <a:solidFill>
                  <a:srgbClr val="FF0000"/>
                </a:solidFill>
                <a:effectLst>
                  <a:outerShdw blurRad="38100" dist="38100" dir="2700000" algn="tl">
                    <a:srgbClr val="000000">
                      <a:alpha val="43137"/>
                    </a:srgbClr>
                  </a:outerShdw>
                </a:effectLst>
              </a:rPr>
              <a:t>semnificativ statistic (p</a:t>
            </a:r>
            <a:r>
              <a:rPr lang="en-US" b="1" dirty="0">
                <a:solidFill>
                  <a:srgbClr val="FF0000"/>
                </a:solidFill>
                <a:effectLst>
                  <a:outerShdw blurRad="38100" dist="38100" dir="2700000" algn="tl">
                    <a:srgbClr val="000000">
                      <a:alpha val="43137"/>
                    </a:srgbClr>
                  </a:outerShdw>
                </a:effectLst>
              </a:rPr>
              <a:t>&lt;.05)</a:t>
            </a:r>
            <a:r>
              <a:rPr lang="ro-RO" dirty="0"/>
              <a:t>, atunci </a:t>
            </a:r>
            <a:r>
              <a:rPr lang="ro-RO" b="1" dirty="0"/>
              <a:t>nu avem nicio evidență că efectul real există la nivelul populației</a:t>
            </a:r>
            <a:r>
              <a:rPr lang="ro-RO" dirty="0"/>
              <a:t> </a:t>
            </a:r>
          </a:p>
          <a:p>
            <a:pPr lvl="1" algn="just"/>
            <a:r>
              <a:rPr lang="ro-RO" dirty="0"/>
              <a:t>„</a:t>
            </a:r>
            <a:r>
              <a:rPr lang="ro-RO" b="1" dirty="0"/>
              <a:t>H</a:t>
            </a:r>
            <a:r>
              <a:rPr lang="ro-RO" b="1" baseline="-25000" dirty="0"/>
              <a:t>0</a:t>
            </a:r>
            <a:r>
              <a:rPr lang="ro-RO" b="1" dirty="0"/>
              <a:t>:</a:t>
            </a:r>
            <a:r>
              <a:rPr lang="ro-RO" dirty="0"/>
              <a:t> </a:t>
            </a:r>
            <a:r>
              <a:rPr lang="ro-RO" i="1" dirty="0"/>
              <a:t>Curba de distribuție a „p”-urilor conține un efect real”</a:t>
            </a:r>
            <a:r>
              <a:rPr lang="ro-RO" dirty="0"/>
              <a:t>, numită și </a:t>
            </a:r>
            <a:r>
              <a:rPr lang="ro-RO" i="1" dirty="0"/>
              <a:t>ipoteza unei asimetrii de 33%</a:t>
            </a:r>
            <a:r>
              <a:rPr lang="ro-RO" dirty="0"/>
              <a:t> sau </a:t>
            </a:r>
            <a:r>
              <a:rPr lang="ro-RO" i="1" dirty="0"/>
              <a:t>ipoteza minimei asimetrii</a:t>
            </a:r>
            <a:endParaRPr lang="ro-RO" dirty="0"/>
          </a:p>
          <a:p>
            <a:pPr lvl="1" algn="just"/>
            <a:endParaRPr lang="ro-RO" b="1" dirty="0">
              <a:effectLst>
                <a:outerShdw blurRad="38100" dist="38100" dir="2700000" algn="tl">
                  <a:srgbClr val="000000">
                    <a:alpha val="43137"/>
                  </a:srgbClr>
                </a:outerShdw>
              </a:effectLst>
            </a:endParaRPr>
          </a:p>
        </p:txBody>
      </p:sp>
      <p:pic>
        <p:nvPicPr>
          <p:cNvPr id="3" name="Imagine 2">
            <a:extLst>
              <a:ext uri="{FF2B5EF4-FFF2-40B4-BE49-F238E27FC236}">
                <a16:creationId xmlns:a16="http://schemas.microsoft.com/office/drawing/2014/main" id="{79679E2C-F1BF-493C-85A1-C91B957B9EF8}"/>
              </a:ext>
            </a:extLst>
          </p:cNvPr>
          <p:cNvPicPr>
            <a:picLocks noChangeAspect="1"/>
          </p:cNvPicPr>
          <p:nvPr/>
        </p:nvPicPr>
        <p:blipFill>
          <a:blip r:embed="rId3"/>
          <a:stretch>
            <a:fillRect/>
          </a:stretch>
        </p:blipFill>
        <p:spPr>
          <a:xfrm>
            <a:off x="6231445" y="1434517"/>
            <a:ext cx="5800725" cy="1419225"/>
          </a:xfrm>
          <a:prstGeom prst="rect">
            <a:avLst/>
          </a:prstGeom>
          <a:ln>
            <a:noFill/>
          </a:ln>
          <a:effectLst>
            <a:outerShdw blurRad="292100" dist="139700" dir="2700000" algn="tl" rotWithShape="0">
              <a:srgbClr val="333333">
                <a:alpha val="65000"/>
              </a:srgbClr>
            </a:outerShdw>
          </a:effectLst>
        </p:spPr>
      </p:pic>
      <p:pic>
        <p:nvPicPr>
          <p:cNvPr id="5" name="Imagine 4">
            <a:extLst>
              <a:ext uri="{FF2B5EF4-FFF2-40B4-BE49-F238E27FC236}">
                <a16:creationId xmlns:a16="http://schemas.microsoft.com/office/drawing/2014/main" id="{788B6672-9AB1-49E8-AC69-7FBFBB8030A3}"/>
              </a:ext>
            </a:extLst>
          </p:cNvPr>
          <p:cNvPicPr>
            <a:picLocks noChangeAspect="1"/>
          </p:cNvPicPr>
          <p:nvPr/>
        </p:nvPicPr>
        <p:blipFill>
          <a:blip r:embed="rId4"/>
          <a:stretch>
            <a:fillRect/>
          </a:stretch>
        </p:blipFill>
        <p:spPr>
          <a:xfrm>
            <a:off x="6231445" y="3115097"/>
            <a:ext cx="5800724" cy="1352196"/>
          </a:xfrm>
          <a:prstGeom prst="rect">
            <a:avLst/>
          </a:prstGeom>
          <a:ln>
            <a:noFill/>
          </a:ln>
          <a:effectLst>
            <a:outerShdw blurRad="292100" dist="139700" dir="2700000" algn="tl" rotWithShape="0">
              <a:srgbClr val="333333">
                <a:alpha val="65000"/>
              </a:srgbClr>
            </a:outerShdw>
          </a:effectLst>
        </p:spPr>
      </p:pic>
      <p:sp>
        <p:nvSpPr>
          <p:cNvPr id="11" name="Oval 10">
            <a:extLst>
              <a:ext uri="{FF2B5EF4-FFF2-40B4-BE49-F238E27FC236}">
                <a16:creationId xmlns:a16="http://schemas.microsoft.com/office/drawing/2014/main" id="{7F1FF4E9-FA07-40D8-9FCC-8052950294F7}"/>
              </a:ext>
            </a:extLst>
          </p:cNvPr>
          <p:cNvSpPr/>
          <p:nvPr/>
        </p:nvSpPr>
        <p:spPr>
          <a:xfrm>
            <a:off x="10548136" y="3841322"/>
            <a:ext cx="141200" cy="14546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grpSp>
        <p:nvGrpSpPr>
          <p:cNvPr id="8" name="Grupare 7">
            <a:extLst>
              <a:ext uri="{FF2B5EF4-FFF2-40B4-BE49-F238E27FC236}">
                <a16:creationId xmlns:a16="http://schemas.microsoft.com/office/drawing/2014/main" id="{1BAC2C48-2BA4-492D-A443-CFFE0AB93515}"/>
              </a:ext>
            </a:extLst>
          </p:cNvPr>
          <p:cNvGrpSpPr/>
          <p:nvPr/>
        </p:nvGrpSpPr>
        <p:grpSpPr>
          <a:xfrm>
            <a:off x="6231445" y="4900347"/>
            <a:ext cx="5800724" cy="1401842"/>
            <a:chOff x="6231445" y="4900347"/>
            <a:chExt cx="5800724" cy="1401842"/>
          </a:xfrm>
        </p:grpSpPr>
        <p:pic>
          <p:nvPicPr>
            <p:cNvPr id="7" name="Imagine 6">
              <a:extLst>
                <a:ext uri="{FF2B5EF4-FFF2-40B4-BE49-F238E27FC236}">
                  <a16:creationId xmlns:a16="http://schemas.microsoft.com/office/drawing/2014/main" id="{2116BEDF-80AB-47A0-890B-9A392BB38226}"/>
                </a:ext>
              </a:extLst>
            </p:cNvPr>
            <p:cNvPicPr>
              <a:picLocks noChangeAspect="1"/>
            </p:cNvPicPr>
            <p:nvPr/>
          </p:nvPicPr>
          <p:blipFill>
            <a:blip r:embed="rId5"/>
            <a:stretch>
              <a:fillRect/>
            </a:stretch>
          </p:blipFill>
          <p:spPr>
            <a:xfrm>
              <a:off x="6231445" y="4900347"/>
              <a:ext cx="5800724" cy="1401842"/>
            </a:xfrm>
            <a:prstGeom prst="rect">
              <a:avLst/>
            </a:prstGeom>
            <a:ln>
              <a:noFill/>
            </a:ln>
            <a:effectLst>
              <a:outerShdw blurRad="292100" dist="139700" dir="2700000" algn="tl" rotWithShape="0">
                <a:srgbClr val="333333">
                  <a:alpha val="65000"/>
                </a:srgbClr>
              </a:outerShdw>
            </a:effectLst>
          </p:spPr>
        </p:pic>
        <p:sp>
          <p:nvSpPr>
            <p:cNvPr id="12" name="Oval 11">
              <a:extLst>
                <a:ext uri="{FF2B5EF4-FFF2-40B4-BE49-F238E27FC236}">
                  <a16:creationId xmlns:a16="http://schemas.microsoft.com/office/drawing/2014/main" id="{AF1074DF-2005-42E7-A08B-842EA5DB6D37}"/>
                </a:ext>
              </a:extLst>
            </p:cNvPr>
            <p:cNvSpPr/>
            <p:nvPr/>
          </p:nvSpPr>
          <p:spPr>
            <a:xfrm>
              <a:off x="6634504" y="5601268"/>
              <a:ext cx="141200" cy="14546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5" name="Oval 14">
              <a:extLst>
                <a:ext uri="{FF2B5EF4-FFF2-40B4-BE49-F238E27FC236}">
                  <a16:creationId xmlns:a16="http://schemas.microsoft.com/office/drawing/2014/main" id="{157A7CA5-9945-422C-AC19-81EB165585AF}"/>
                </a:ext>
              </a:extLst>
            </p:cNvPr>
            <p:cNvSpPr/>
            <p:nvPr/>
          </p:nvSpPr>
          <p:spPr>
            <a:xfrm>
              <a:off x="8591320" y="5760593"/>
              <a:ext cx="141200" cy="14546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6" name="Oval 15">
              <a:extLst>
                <a:ext uri="{FF2B5EF4-FFF2-40B4-BE49-F238E27FC236}">
                  <a16:creationId xmlns:a16="http://schemas.microsoft.com/office/drawing/2014/main" id="{39617AC1-3203-45A5-ADB2-51D9AF82D67E}"/>
                </a:ext>
              </a:extLst>
            </p:cNvPr>
            <p:cNvSpPr/>
            <p:nvPr/>
          </p:nvSpPr>
          <p:spPr>
            <a:xfrm>
              <a:off x="10548136" y="5833324"/>
              <a:ext cx="141200" cy="14546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grpSp>
      <p:pic>
        <p:nvPicPr>
          <p:cNvPr id="4" name="Imagine 3">
            <a:extLst>
              <a:ext uri="{FF2B5EF4-FFF2-40B4-BE49-F238E27FC236}">
                <a16:creationId xmlns:a16="http://schemas.microsoft.com/office/drawing/2014/main" id="{06FC3AE1-7C69-4B3B-A865-5AD473828E9D}"/>
              </a:ext>
            </a:extLst>
          </p:cNvPr>
          <p:cNvPicPr>
            <a:picLocks noChangeAspect="1"/>
          </p:cNvPicPr>
          <p:nvPr/>
        </p:nvPicPr>
        <p:blipFill>
          <a:blip r:embed="rId6"/>
          <a:stretch>
            <a:fillRect/>
          </a:stretch>
        </p:blipFill>
        <p:spPr>
          <a:xfrm>
            <a:off x="159831" y="5273096"/>
            <a:ext cx="5936169" cy="8018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6207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p:cTn id="21"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5"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2000"/>
                                        <p:tgtEl>
                                          <p:spTgt spid="4"/>
                                        </p:tgtEl>
                                      </p:cBhvr>
                                    </p:animEffect>
                                    <p:anim calcmode="lin" valueType="num">
                                      <p:cBhvr>
                                        <p:cTn id="29" dur="2000" fill="hold"/>
                                        <p:tgtEl>
                                          <p:spTgt spid="4"/>
                                        </p:tgtEl>
                                        <p:attrNameLst>
                                          <p:attrName>ppt_w</p:attrName>
                                        </p:attrNameLst>
                                      </p:cBhvr>
                                      <p:tavLst>
                                        <p:tav tm="0" fmla="#ppt_w*sin(2.5*pi*$)">
                                          <p:val>
                                            <p:fltVal val="0"/>
                                          </p:val>
                                        </p:tav>
                                        <p:tav tm="100000">
                                          <p:val>
                                            <p:fltVal val="1"/>
                                          </p:val>
                                        </p:tav>
                                      </p:tavLst>
                                    </p:anim>
                                    <p:anim calcmode="lin" valueType="num">
                                      <p:cBhvr>
                                        <p:cTn id="30"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ctrTitle"/>
          </p:nvPr>
        </p:nvSpPr>
        <p:spPr>
          <a:xfrm>
            <a:off x="1139083" y="2163907"/>
            <a:ext cx="10096500" cy="689231"/>
          </a:xfrm>
        </p:spPr>
        <p:txBody>
          <a:bodyPr rtlCol="0">
            <a:noAutofit/>
          </a:bodyPr>
          <a:lstStyle/>
          <a:p>
            <a:pPr rtl="0"/>
            <a:r>
              <a:rPr lang="ro-RO" sz="2400" b="1" dirty="0">
                <a:effectLst>
                  <a:outerShdw blurRad="38100" dist="38100" dir="2700000" algn="tl">
                    <a:srgbClr val="000000">
                      <a:alpha val="43137"/>
                    </a:srgbClr>
                  </a:outerShdw>
                </a:effectLst>
              </a:rPr>
              <a:t>Exercițiu </a:t>
            </a:r>
            <a:r>
              <a:rPr lang="ro-RO" sz="2400" dirty="0"/>
              <a:t>– Analiza calității în R</a:t>
            </a:r>
          </a:p>
        </p:txBody>
      </p:sp>
      <p:sp>
        <p:nvSpPr>
          <p:cNvPr id="14" name="Substituent conținut 13"/>
          <p:cNvSpPr>
            <a:spLocks noGrp="1"/>
          </p:cNvSpPr>
          <p:nvPr>
            <p:ph type="subTitle" idx="1"/>
          </p:nvPr>
        </p:nvSpPr>
        <p:spPr>
          <a:xfrm>
            <a:off x="230736" y="3090672"/>
            <a:ext cx="11561214" cy="2583734"/>
          </a:xfrm>
        </p:spPr>
        <p:txBody>
          <a:bodyPr rtlCol="0"/>
          <a:lstStyle/>
          <a:p>
            <a:pPr marL="342900" indent="-342900">
              <a:buAutoNum type="arabicPeriod"/>
            </a:pPr>
            <a:r>
              <a:rPr lang="ro-RO" dirty="0"/>
              <a:t>Crearea și analiza unui grafic de tip „funnel-plot”</a:t>
            </a:r>
          </a:p>
          <a:p>
            <a:pPr marL="342900" indent="-342900">
              <a:buAutoNum type="arabicPeriod"/>
            </a:pPr>
            <a:r>
              <a:rPr lang="ro-RO" dirty="0"/>
              <a:t>Analiza folosind testul </a:t>
            </a:r>
            <a:r>
              <a:rPr lang="ro-RO" dirty="0" err="1"/>
              <a:t>Egger</a:t>
            </a:r>
            <a:r>
              <a:rPr lang="ro-RO" dirty="0"/>
              <a:t> și variante ale acestuia</a:t>
            </a:r>
          </a:p>
          <a:p>
            <a:pPr marL="342900" indent="-342900">
              <a:buAutoNum type="arabicPeriod"/>
            </a:pPr>
            <a:r>
              <a:rPr lang="ro-RO" dirty="0"/>
              <a:t>Analiza magnitudinii biasării prin metoda </a:t>
            </a:r>
            <a:r>
              <a:rPr lang="ro-RO" dirty="0" err="1"/>
              <a:t>trim</a:t>
            </a:r>
            <a:r>
              <a:rPr lang="ro-RO" dirty="0"/>
              <a:t> and </a:t>
            </a:r>
            <a:r>
              <a:rPr lang="ro-RO" dirty="0" err="1"/>
              <a:t>fill</a:t>
            </a:r>
            <a:endParaRPr lang="ro-RO" dirty="0"/>
          </a:p>
          <a:p>
            <a:pPr marL="342900" indent="-342900">
              <a:buAutoNum type="arabicPeriod"/>
            </a:pPr>
            <a:r>
              <a:rPr lang="ro-RO" dirty="0"/>
              <a:t>Analiza prin metoda regresiei limitate – </a:t>
            </a:r>
            <a:r>
              <a:rPr lang="ro-RO" dirty="0" err="1"/>
              <a:t>Rücker</a:t>
            </a:r>
            <a:endParaRPr lang="ro-RO" dirty="0"/>
          </a:p>
          <a:p>
            <a:pPr marL="342900" indent="-342900">
              <a:buAutoNum type="arabicPeriod"/>
            </a:pPr>
            <a:r>
              <a:rPr lang="ro-RO" dirty="0"/>
              <a:t>Analiza curbei p</a:t>
            </a:r>
          </a:p>
          <a:p>
            <a:pPr marL="342900" indent="-342900">
              <a:buAutoNum type="arabicPeriod"/>
            </a:pPr>
            <a:r>
              <a:rPr lang="ro-RO" dirty="0"/>
              <a:t>Pachete folosite: </a:t>
            </a:r>
            <a:r>
              <a:rPr lang="ro-RO" b="1" dirty="0"/>
              <a:t>„meta”,  „</a:t>
            </a:r>
            <a:r>
              <a:rPr lang="ro-RO" b="1" dirty="0" err="1"/>
              <a:t>dmetar</a:t>
            </a:r>
            <a:r>
              <a:rPr lang="ro-RO" b="1" dirty="0"/>
              <a:t>”, „</a:t>
            </a:r>
            <a:r>
              <a:rPr lang="ro-RO" b="1" dirty="0" err="1"/>
              <a:t>metasens</a:t>
            </a:r>
            <a:r>
              <a:rPr lang="ro-RO" b="1" dirty="0"/>
              <a:t>”</a:t>
            </a:r>
          </a:p>
        </p:txBody>
      </p:sp>
    </p:spTree>
    <p:extLst>
      <p:ext uri="{BB962C8B-B14F-4D97-AF65-F5344CB8AC3E}">
        <p14:creationId xmlns:p14="http://schemas.microsoft.com/office/powerpoint/2010/main" val="188738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4">
                                            <p:txEl>
                                              <p:pRg st="1" end="1"/>
                                            </p:txEl>
                                          </p:spTgt>
                                        </p:tgtEl>
                                        <p:attrNameLst>
                                          <p:attrName>style.visibility</p:attrName>
                                        </p:attrNameLst>
                                      </p:cBhvr>
                                      <p:to>
                                        <p:strVal val="visible"/>
                                      </p:to>
                                    </p:set>
                                    <p:anim calcmode="lin" valueType="num">
                                      <p:cBhvr>
                                        <p:cTn id="14"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1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anim calcmode="lin" valueType="num">
                                      <p:cBhvr>
                                        <p:cTn id="21"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1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xEl>
                                              <p:pRg st="3" end="3"/>
                                            </p:txEl>
                                          </p:spTgt>
                                        </p:tgtEl>
                                        <p:attrNameLst>
                                          <p:attrName>style.visibility</p:attrName>
                                        </p:attrNameLst>
                                      </p:cBhvr>
                                      <p:to>
                                        <p:strVal val="visible"/>
                                      </p:to>
                                    </p:set>
                                    <p:anim calcmode="lin" valueType="num">
                                      <p:cBhvr>
                                        <p:cTn id="28"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1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anim calcmode="lin" valueType="num">
                                      <p:cBhvr>
                                        <p:cTn id="35"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1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4">
                                            <p:txEl>
                                              <p:pRg st="5" end="5"/>
                                            </p:txEl>
                                          </p:spTgt>
                                        </p:tgtEl>
                                        <p:attrNameLst>
                                          <p:attrName>style.visibility</p:attrName>
                                        </p:attrNameLst>
                                      </p:cBhvr>
                                      <p:to>
                                        <p:strVal val="visible"/>
                                      </p:to>
                                    </p:set>
                                    <p:anim calcmode="lin" valueType="num">
                                      <p:cBhvr>
                                        <p:cTn id="42"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a:xfrm>
            <a:off x="142113" y="2292094"/>
            <a:ext cx="6696837" cy="2219691"/>
          </a:xfrm>
        </p:spPr>
        <p:txBody>
          <a:bodyPr rtlCol="0" anchor="ctr">
            <a:normAutofit/>
          </a:bodyPr>
          <a:lstStyle/>
          <a:p>
            <a:pPr algn="ctr" rtl="0"/>
            <a:r>
              <a:rPr lang="ro-RO" dirty="0"/>
              <a:t>Vă Mulțumesc pentru Atenție!</a:t>
            </a:r>
          </a:p>
        </p:txBody>
      </p:sp>
      <p:sp>
        <p:nvSpPr>
          <p:cNvPr id="3" name="Substituent text 2"/>
          <p:cNvSpPr>
            <a:spLocks noGrp="1"/>
          </p:cNvSpPr>
          <p:nvPr>
            <p:ph type="subTitle" idx="1"/>
          </p:nvPr>
        </p:nvSpPr>
        <p:spPr>
          <a:xfrm>
            <a:off x="142113" y="4511784"/>
            <a:ext cx="6696837" cy="955565"/>
          </a:xfrm>
        </p:spPr>
        <p:txBody>
          <a:bodyPr rtlCol="0">
            <a:normAutofit lnSpcReduction="10000"/>
          </a:bodyPr>
          <a:lstStyle/>
          <a:p>
            <a:pPr algn="ctr" rtl="0">
              <a:spcAft>
                <a:spcPts val="600"/>
              </a:spcAft>
            </a:pPr>
            <a:r>
              <a:rPr lang="ro-RO" dirty="0"/>
              <a:t>Cursul S-A TERMINAT.</a:t>
            </a:r>
          </a:p>
          <a:p>
            <a:pPr algn="ctr" rtl="0">
              <a:spcAft>
                <a:spcPts val="600"/>
              </a:spcAft>
            </a:pPr>
            <a:r>
              <a:rPr lang="ro-RO" dirty="0"/>
              <a:t>Sper ca informațiile să vă fie utile în cercetările viitoare</a:t>
            </a:r>
          </a:p>
          <a:p>
            <a:pPr algn="ctr" rtl="0">
              <a:spcAft>
                <a:spcPts val="600"/>
              </a:spcAft>
            </a:pPr>
            <a:r>
              <a:rPr lang="ro-RO" b="1" dirty="0">
                <a:solidFill>
                  <a:srgbClr val="00B050"/>
                </a:solidFill>
                <a:effectLst>
                  <a:outerShdw blurRad="38100" dist="38100" dir="2700000" algn="tl">
                    <a:srgbClr val="000000">
                      <a:alpha val="43137"/>
                    </a:srgbClr>
                  </a:outerShdw>
                </a:effectLst>
              </a:rPr>
              <a:t>VĂ DORESC MULT SUCCES!</a:t>
            </a:r>
          </a:p>
        </p:txBody>
      </p:sp>
      <p:pic>
        <p:nvPicPr>
          <p:cNvPr id="1026" name="Picture 2">
            <a:extLst>
              <a:ext uri="{FF2B5EF4-FFF2-40B4-BE49-F238E27FC236}">
                <a16:creationId xmlns:a16="http://schemas.microsoft.com/office/drawing/2014/main" id="{10979503-8579-4F90-9012-1F5415602C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605" r="7106" b="1"/>
          <a:stretch/>
        </p:blipFill>
        <p:spPr bwMode="auto">
          <a:xfrm>
            <a:off x="6838950" y="1258745"/>
            <a:ext cx="5210937" cy="420860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Biasurile de publicare</a:t>
            </a:r>
          </a:p>
        </p:txBody>
      </p:sp>
      <p:sp>
        <p:nvSpPr>
          <p:cNvPr id="14" name="Substituent conținut 13"/>
          <p:cNvSpPr>
            <a:spLocks noGrp="1"/>
          </p:cNvSpPr>
          <p:nvPr>
            <p:ph idx="1"/>
          </p:nvPr>
        </p:nvSpPr>
        <p:spPr>
          <a:xfrm>
            <a:off x="352338" y="1434517"/>
            <a:ext cx="6732126" cy="5259898"/>
          </a:xfrm>
        </p:spPr>
        <p:txBody>
          <a:bodyPr rtlCol="0">
            <a:normAutofit fontScale="85000" lnSpcReduction="20000"/>
          </a:bodyPr>
          <a:lstStyle/>
          <a:p>
            <a:pPr algn="just"/>
            <a:r>
              <a:rPr lang="ro-RO" dirty="0"/>
              <a:t>Lipsa de includere a unor articole ar trebui să fie determinată doar de șansă.</a:t>
            </a:r>
          </a:p>
          <a:p>
            <a:pPr algn="just"/>
            <a:r>
              <a:rPr lang="ro-RO" i="1" dirty="0"/>
              <a:t>Kirsch, Irving </a:t>
            </a:r>
            <a:r>
              <a:rPr lang="ro-RO" dirty="0"/>
              <a:t>- </a:t>
            </a:r>
            <a:r>
              <a:rPr lang="en-US" dirty="0"/>
              <a:t>The Emperor's New Drugs: Exploding the Antidepressant Myth</a:t>
            </a:r>
            <a:r>
              <a:rPr lang="ro-RO" dirty="0"/>
              <a:t> (2011)</a:t>
            </a:r>
          </a:p>
          <a:p>
            <a:pPr algn="just"/>
            <a:r>
              <a:rPr lang="ro-RO" dirty="0"/>
              <a:t>Calitatea căutării, selecției și codării este esențială</a:t>
            </a:r>
          </a:p>
          <a:p>
            <a:pPr lvl="1" algn="just"/>
            <a:r>
              <a:rPr lang="ro-RO" dirty="0"/>
              <a:t>Dacă cercetarea a fost sau nu finanțată.</a:t>
            </a:r>
          </a:p>
          <a:p>
            <a:pPr lvl="1" algn="just"/>
            <a:r>
              <a:rPr lang="ro-RO" dirty="0"/>
              <a:t>Dacă a fost  sau nu publicată – eventual nuanțată</a:t>
            </a:r>
          </a:p>
          <a:p>
            <a:pPr algn="just"/>
            <a:r>
              <a:rPr lang="ro-RO" b="1" dirty="0">
                <a:effectLst>
                  <a:outerShdw blurRad="38100" dist="38100" dir="2700000" algn="tl">
                    <a:srgbClr val="000000">
                      <a:alpha val="43137"/>
                    </a:srgbClr>
                  </a:outerShdw>
                </a:effectLst>
              </a:rPr>
              <a:t>Biasuri de publicare</a:t>
            </a:r>
            <a:r>
              <a:rPr lang="ro-RO" dirty="0">
                <a:effectLst>
                  <a:outerShdw blurRad="38100" dist="38100" dir="2700000" algn="tl">
                    <a:srgbClr val="000000">
                      <a:alpha val="43137"/>
                    </a:srgbClr>
                  </a:outerShdw>
                </a:effectLst>
              </a:rPr>
              <a:t> </a:t>
            </a:r>
            <a:r>
              <a:rPr lang="ro-RO" dirty="0"/>
              <a:t>(„problema literaturii de sertar”, „biasuri de diseminare”) – </a:t>
            </a:r>
            <a:r>
              <a:rPr lang="ro-RO" i="1" dirty="0"/>
              <a:t>posibilitatea mai redusă ca studiile să găsească un efect nul sau negativ, contrar așteptărilor, la studiile publicate în comparație cu celelalte categorii de studii - </a:t>
            </a:r>
            <a:r>
              <a:rPr lang="ro-RO" dirty="0"/>
              <a:t>decredibilizarea științei prin „confirmarea” unor teorii de fapt nevalide, ca urmare a supra-estimării efectului</a:t>
            </a:r>
          </a:p>
          <a:p>
            <a:pPr lvl="1" algn="just"/>
            <a:r>
              <a:rPr lang="ro-RO" dirty="0"/>
              <a:t>probabilitatea de publicare a unei cercetări este afectată de rezultate</a:t>
            </a:r>
          </a:p>
          <a:p>
            <a:pPr algn="just"/>
            <a:r>
              <a:rPr lang="ro-RO" b="1" dirty="0">
                <a:effectLst>
                  <a:outerShdw blurRad="38100" dist="38100" dir="2700000" algn="tl">
                    <a:srgbClr val="000000">
                      <a:alpha val="43137"/>
                    </a:srgbClr>
                  </a:outerShdw>
                </a:effectLst>
              </a:rPr>
              <a:t>Biasuri de raportare </a:t>
            </a:r>
            <a:r>
              <a:rPr lang="ro-RO" dirty="0"/>
              <a:t>- factori care distorsionează rezultatele obținute </a:t>
            </a:r>
          </a:p>
          <a:p>
            <a:pPr lvl="1" algn="just"/>
            <a:r>
              <a:rPr lang="ro-RO" b="1" dirty="0"/>
              <a:t>Biasuri de citare</a:t>
            </a:r>
            <a:endParaRPr lang="ro-RO" dirty="0"/>
          </a:p>
          <a:p>
            <a:pPr lvl="1" algn="just"/>
            <a:r>
              <a:rPr lang="ro-RO" b="1" dirty="0"/>
              <a:t>Latența publicării</a:t>
            </a:r>
            <a:endParaRPr lang="ro-RO" dirty="0"/>
          </a:p>
          <a:p>
            <a:pPr lvl="1" algn="just"/>
            <a:r>
              <a:rPr lang="ro-RO" b="1" dirty="0"/>
              <a:t>Biasuri de publicare multiplă</a:t>
            </a:r>
            <a:endParaRPr lang="ro-RO" dirty="0"/>
          </a:p>
          <a:p>
            <a:pPr lvl="1" algn="just"/>
            <a:r>
              <a:rPr lang="ro-RO" b="1" dirty="0"/>
              <a:t>Biasuri lingvistice</a:t>
            </a:r>
            <a:endParaRPr lang="ro-RO" dirty="0"/>
          </a:p>
          <a:p>
            <a:pPr lvl="1" algn="just"/>
            <a:r>
              <a:rPr lang="ro-RO" b="1" dirty="0"/>
              <a:t>Biasuri de rezultate</a:t>
            </a:r>
            <a:endParaRPr lang="ro-RO" dirty="0"/>
          </a:p>
        </p:txBody>
      </p:sp>
      <p:pic>
        <p:nvPicPr>
          <p:cNvPr id="1026" name="Picture 2" descr="La ricerca bibliografica">
            <a:extLst>
              <a:ext uri="{FF2B5EF4-FFF2-40B4-BE49-F238E27FC236}">
                <a16:creationId xmlns:a16="http://schemas.microsoft.com/office/drawing/2014/main" id="{FBDC4C92-67D2-47A8-B815-E10DFF613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4680" y="2536926"/>
            <a:ext cx="4704804" cy="26503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12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1026"/>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1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4">
                                            <p:txEl>
                                              <p:pRg st="1" end="1"/>
                                            </p:txEl>
                                          </p:spTgt>
                                        </p:tgtEl>
                                        <p:attrNameLst>
                                          <p:attrName>style.visibility</p:attrName>
                                        </p:attrNameLst>
                                      </p:cBhvr>
                                      <p:to>
                                        <p:strVal val="visible"/>
                                      </p:to>
                                    </p:set>
                                    <p:anim calcmode="lin" valueType="num">
                                      <p:cBhvr>
                                        <p:cTn id="18"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1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anim calcmode="lin" valueType="num">
                                      <p:cBhvr>
                                        <p:cTn id="25"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1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4">
                                            <p:txEl>
                                              <p:pRg st="3" end="3"/>
                                            </p:txEl>
                                          </p:spTgt>
                                        </p:tgtEl>
                                        <p:attrNameLst>
                                          <p:attrName>style.visibility</p:attrName>
                                        </p:attrNameLst>
                                      </p:cBhvr>
                                      <p:to>
                                        <p:strVal val="visible"/>
                                      </p:to>
                                    </p:set>
                                    <p:anim calcmode="lin" valueType="num">
                                      <p:cBhvr>
                                        <p:cTn id="32"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4" dur="500"/>
                                        <p:tgtEl>
                                          <p:spTgt spid="14">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4">
                                            <p:txEl>
                                              <p:pRg st="4" end="4"/>
                                            </p:txEl>
                                          </p:spTgt>
                                        </p:tgtEl>
                                        <p:attrNameLst>
                                          <p:attrName>style.visibility</p:attrName>
                                        </p:attrNameLst>
                                      </p:cBhvr>
                                      <p:to>
                                        <p:strVal val="visible"/>
                                      </p:to>
                                    </p:set>
                                    <p:anim calcmode="lin" valueType="num">
                                      <p:cBhvr>
                                        <p:cTn id="39"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41" dur="500"/>
                                        <p:tgtEl>
                                          <p:spTgt spid="14">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14">
                                            <p:txEl>
                                              <p:pRg st="5" end="5"/>
                                            </p:txEl>
                                          </p:spTgt>
                                        </p:tgtEl>
                                        <p:attrNameLst>
                                          <p:attrName>style.visibility</p:attrName>
                                        </p:attrNameLst>
                                      </p:cBhvr>
                                      <p:to>
                                        <p:strVal val="visible"/>
                                      </p:to>
                                    </p:set>
                                    <p:anim calcmode="lin" valueType="num">
                                      <p:cBhvr>
                                        <p:cTn id="46"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47"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48" dur="500"/>
                                        <p:tgtEl>
                                          <p:spTgt spid="14">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14">
                                            <p:txEl>
                                              <p:pRg st="6" end="6"/>
                                            </p:txEl>
                                          </p:spTgt>
                                        </p:tgtEl>
                                        <p:attrNameLst>
                                          <p:attrName>style.visibility</p:attrName>
                                        </p:attrNameLst>
                                      </p:cBhvr>
                                      <p:to>
                                        <p:strVal val="visible"/>
                                      </p:to>
                                    </p:set>
                                    <p:anim calcmode="lin" valueType="num">
                                      <p:cBhvr>
                                        <p:cTn id="53"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54"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55" dur="500"/>
                                        <p:tgtEl>
                                          <p:spTgt spid="14">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4">
                                            <p:txEl>
                                              <p:pRg st="7" end="7"/>
                                            </p:txEl>
                                          </p:spTgt>
                                        </p:tgtEl>
                                        <p:attrNameLst>
                                          <p:attrName>style.visibility</p:attrName>
                                        </p:attrNameLst>
                                      </p:cBhvr>
                                      <p:to>
                                        <p:strVal val="visible"/>
                                      </p:to>
                                    </p:set>
                                    <p:anim calcmode="lin" valueType="num">
                                      <p:cBhvr>
                                        <p:cTn id="60"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61"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62" dur="500"/>
                                        <p:tgtEl>
                                          <p:spTgt spid="14">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14">
                                            <p:txEl>
                                              <p:pRg st="8" end="8"/>
                                            </p:txEl>
                                          </p:spTgt>
                                        </p:tgtEl>
                                        <p:attrNameLst>
                                          <p:attrName>style.visibility</p:attrName>
                                        </p:attrNameLst>
                                      </p:cBhvr>
                                      <p:to>
                                        <p:strVal val="visible"/>
                                      </p:to>
                                    </p:set>
                                    <p:anim calcmode="lin" valueType="num">
                                      <p:cBhvr>
                                        <p:cTn id="67"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68"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69" dur="500"/>
                                        <p:tgtEl>
                                          <p:spTgt spid="14">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14">
                                            <p:txEl>
                                              <p:pRg st="9" end="9"/>
                                            </p:txEl>
                                          </p:spTgt>
                                        </p:tgtEl>
                                        <p:attrNameLst>
                                          <p:attrName>style.visibility</p:attrName>
                                        </p:attrNameLst>
                                      </p:cBhvr>
                                      <p:to>
                                        <p:strVal val="visible"/>
                                      </p:to>
                                    </p:set>
                                    <p:anim calcmode="lin" valueType="num">
                                      <p:cBhvr>
                                        <p:cTn id="74" dur="500" fill="hold"/>
                                        <p:tgtEl>
                                          <p:spTgt spid="14">
                                            <p:txEl>
                                              <p:pRg st="9" end="9"/>
                                            </p:txEl>
                                          </p:spTgt>
                                        </p:tgtEl>
                                        <p:attrNameLst>
                                          <p:attrName>ppt_w</p:attrName>
                                        </p:attrNameLst>
                                      </p:cBhvr>
                                      <p:tavLst>
                                        <p:tav tm="0">
                                          <p:val>
                                            <p:fltVal val="0"/>
                                          </p:val>
                                        </p:tav>
                                        <p:tav tm="100000">
                                          <p:val>
                                            <p:strVal val="#ppt_w"/>
                                          </p:val>
                                        </p:tav>
                                      </p:tavLst>
                                    </p:anim>
                                    <p:anim calcmode="lin" valueType="num">
                                      <p:cBhvr>
                                        <p:cTn id="75" dur="500" fill="hold"/>
                                        <p:tgtEl>
                                          <p:spTgt spid="14">
                                            <p:txEl>
                                              <p:pRg st="9" end="9"/>
                                            </p:txEl>
                                          </p:spTgt>
                                        </p:tgtEl>
                                        <p:attrNameLst>
                                          <p:attrName>ppt_h</p:attrName>
                                        </p:attrNameLst>
                                      </p:cBhvr>
                                      <p:tavLst>
                                        <p:tav tm="0">
                                          <p:val>
                                            <p:fltVal val="0"/>
                                          </p:val>
                                        </p:tav>
                                        <p:tav tm="100000">
                                          <p:val>
                                            <p:strVal val="#ppt_h"/>
                                          </p:val>
                                        </p:tav>
                                      </p:tavLst>
                                    </p:anim>
                                    <p:animEffect transition="in" filter="fade">
                                      <p:cBhvr>
                                        <p:cTn id="76" dur="500"/>
                                        <p:tgtEl>
                                          <p:spTgt spid="14">
                                            <p:txEl>
                                              <p:pRg st="9" end="9"/>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14">
                                            <p:txEl>
                                              <p:pRg st="10" end="10"/>
                                            </p:txEl>
                                          </p:spTgt>
                                        </p:tgtEl>
                                        <p:attrNameLst>
                                          <p:attrName>style.visibility</p:attrName>
                                        </p:attrNameLst>
                                      </p:cBhvr>
                                      <p:to>
                                        <p:strVal val="visible"/>
                                      </p:to>
                                    </p:set>
                                    <p:anim calcmode="lin" valueType="num">
                                      <p:cBhvr>
                                        <p:cTn id="81" dur="500" fill="hold"/>
                                        <p:tgtEl>
                                          <p:spTgt spid="14">
                                            <p:txEl>
                                              <p:pRg st="10" end="10"/>
                                            </p:txEl>
                                          </p:spTgt>
                                        </p:tgtEl>
                                        <p:attrNameLst>
                                          <p:attrName>ppt_w</p:attrName>
                                        </p:attrNameLst>
                                      </p:cBhvr>
                                      <p:tavLst>
                                        <p:tav tm="0">
                                          <p:val>
                                            <p:fltVal val="0"/>
                                          </p:val>
                                        </p:tav>
                                        <p:tav tm="100000">
                                          <p:val>
                                            <p:strVal val="#ppt_w"/>
                                          </p:val>
                                        </p:tav>
                                      </p:tavLst>
                                    </p:anim>
                                    <p:anim calcmode="lin" valueType="num">
                                      <p:cBhvr>
                                        <p:cTn id="82" dur="500" fill="hold"/>
                                        <p:tgtEl>
                                          <p:spTgt spid="14">
                                            <p:txEl>
                                              <p:pRg st="10" end="10"/>
                                            </p:txEl>
                                          </p:spTgt>
                                        </p:tgtEl>
                                        <p:attrNameLst>
                                          <p:attrName>ppt_h</p:attrName>
                                        </p:attrNameLst>
                                      </p:cBhvr>
                                      <p:tavLst>
                                        <p:tav tm="0">
                                          <p:val>
                                            <p:fltVal val="0"/>
                                          </p:val>
                                        </p:tav>
                                        <p:tav tm="100000">
                                          <p:val>
                                            <p:strVal val="#ppt_h"/>
                                          </p:val>
                                        </p:tav>
                                      </p:tavLst>
                                    </p:anim>
                                    <p:animEffect transition="in" filter="fade">
                                      <p:cBhvr>
                                        <p:cTn id="83" dur="500"/>
                                        <p:tgtEl>
                                          <p:spTgt spid="14">
                                            <p:txEl>
                                              <p:pRg st="10" end="1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14">
                                            <p:txEl>
                                              <p:pRg st="11" end="11"/>
                                            </p:txEl>
                                          </p:spTgt>
                                        </p:tgtEl>
                                        <p:attrNameLst>
                                          <p:attrName>style.visibility</p:attrName>
                                        </p:attrNameLst>
                                      </p:cBhvr>
                                      <p:to>
                                        <p:strVal val="visible"/>
                                      </p:to>
                                    </p:set>
                                    <p:anim calcmode="lin" valueType="num">
                                      <p:cBhvr>
                                        <p:cTn id="88" dur="500" fill="hold"/>
                                        <p:tgtEl>
                                          <p:spTgt spid="14">
                                            <p:txEl>
                                              <p:pRg st="11" end="11"/>
                                            </p:txEl>
                                          </p:spTgt>
                                        </p:tgtEl>
                                        <p:attrNameLst>
                                          <p:attrName>ppt_w</p:attrName>
                                        </p:attrNameLst>
                                      </p:cBhvr>
                                      <p:tavLst>
                                        <p:tav tm="0">
                                          <p:val>
                                            <p:fltVal val="0"/>
                                          </p:val>
                                        </p:tav>
                                        <p:tav tm="100000">
                                          <p:val>
                                            <p:strVal val="#ppt_w"/>
                                          </p:val>
                                        </p:tav>
                                      </p:tavLst>
                                    </p:anim>
                                    <p:anim calcmode="lin" valueType="num">
                                      <p:cBhvr>
                                        <p:cTn id="89" dur="500" fill="hold"/>
                                        <p:tgtEl>
                                          <p:spTgt spid="14">
                                            <p:txEl>
                                              <p:pRg st="11" end="11"/>
                                            </p:txEl>
                                          </p:spTgt>
                                        </p:tgtEl>
                                        <p:attrNameLst>
                                          <p:attrName>ppt_h</p:attrName>
                                        </p:attrNameLst>
                                      </p:cBhvr>
                                      <p:tavLst>
                                        <p:tav tm="0">
                                          <p:val>
                                            <p:fltVal val="0"/>
                                          </p:val>
                                        </p:tav>
                                        <p:tav tm="100000">
                                          <p:val>
                                            <p:strVal val="#ppt_h"/>
                                          </p:val>
                                        </p:tav>
                                      </p:tavLst>
                                    </p:anim>
                                    <p:animEffect transition="in" filter="fade">
                                      <p:cBhvr>
                                        <p:cTn id="90" dur="500"/>
                                        <p:tgtEl>
                                          <p:spTgt spid="14">
                                            <p:txEl>
                                              <p:pRg st="11" end="1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14">
                                            <p:txEl>
                                              <p:pRg st="12" end="12"/>
                                            </p:txEl>
                                          </p:spTgt>
                                        </p:tgtEl>
                                        <p:attrNameLst>
                                          <p:attrName>style.visibility</p:attrName>
                                        </p:attrNameLst>
                                      </p:cBhvr>
                                      <p:to>
                                        <p:strVal val="visible"/>
                                      </p:to>
                                    </p:set>
                                    <p:anim calcmode="lin" valueType="num">
                                      <p:cBhvr>
                                        <p:cTn id="95" dur="500" fill="hold"/>
                                        <p:tgtEl>
                                          <p:spTgt spid="14">
                                            <p:txEl>
                                              <p:pRg st="12" end="12"/>
                                            </p:txEl>
                                          </p:spTgt>
                                        </p:tgtEl>
                                        <p:attrNameLst>
                                          <p:attrName>ppt_w</p:attrName>
                                        </p:attrNameLst>
                                      </p:cBhvr>
                                      <p:tavLst>
                                        <p:tav tm="0">
                                          <p:val>
                                            <p:fltVal val="0"/>
                                          </p:val>
                                        </p:tav>
                                        <p:tav tm="100000">
                                          <p:val>
                                            <p:strVal val="#ppt_w"/>
                                          </p:val>
                                        </p:tav>
                                      </p:tavLst>
                                    </p:anim>
                                    <p:anim calcmode="lin" valueType="num">
                                      <p:cBhvr>
                                        <p:cTn id="96" dur="500" fill="hold"/>
                                        <p:tgtEl>
                                          <p:spTgt spid="14">
                                            <p:txEl>
                                              <p:pRg st="12" end="12"/>
                                            </p:txEl>
                                          </p:spTgt>
                                        </p:tgtEl>
                                        <p:attrNameLst>
                                          <p:attrName>ppt_h</p:attrName>
                                        </p:attrNameLst>
                                      </p:cBhvr>
                                      <p:tavLst>
                                        <p:tav tm="0">
                                          <p:val>
                                            <p:fltVal val="0"/>
                                          </p:val>
                                        </p:tav>
                                        <p:tav tm="100000">
                                          <p:val>
                                            <p:strVal val="#ppt_h"/>
                                          </p:val>
                                        </p:tav>
                                      </p:tavLst>
                                    </p:anim>
                                    <p:animEffect transition="in" filter="fade">
                                      <p:cBhvr>
                                        <p:cTn id="97" dur="500"/>
                                        <p:tgtEl>
                                          <p:spTgt spid="1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Biasurile de publicare</a:t>
            </a:r>
          </a:p>
        </p:txBody>
      </p:sp>
      <p:sp>
        <p:nvSpPr>
          <p:cNvPr id="14" name="Substituent conținut 13"/>
          <p:cNvSpPr>
            <a:spLocks noGrp="1"/>
          </p:cNvSpPr>
          <p:nvPr>
            <p:ph idx="1"/>
          </p:nvPr>
        </p:nvSpPr>
        <p:spPr>
          <a:xfrm>
            <a:off x="326700" y="1450432"/>
            <a:ext cx="6851767" cy="5259898"/>
          </a:xfrm>
        </p:spPr>
        <p:txBody>
          <a:bodyPr rtlCol="0">
            <a:normAutofit fontScale="92500" lnSpcReduction="20000"/>
          </a:bodyPr>
          <a:lstStyle/>
          <a:p>
            <a:pPr algn="just"/>
            <a:r>
              <a:rPr lang="ro-RO" b="1" dirty="0">
                <a:solidFill>
                  <a:srgbClr val="FF0000"/>
                </a:solidFill>
                <a:effectLst>
                  <a:outerShdw blurRad="38100" dist="38100" dir="2700000" algn="tl">
                    <a:srgbClr val="000000">
                      <a:alpha val="43137"/>
                    </a:srgbClr>
                  </a:outerShdw>
                </a:effectLst>
              </a:rPr>
              <a:t>Supa-estimarea efectului global</a:t>
            </a:r>
          </a:p>
          <a:p>
            <a:pPr lvl="1" algn="just"/>
            <a:r>
              <a:rPr lang="ro-RO" dirty="0"/>
              <a:t>Există o probabilitate crescută să nu se publice rezultate care identifică efecte mici sau statistic nesemnificative</a:t>
            </a:r>
          </a:p>
          <a:p>
            <a:pPr lvl="1" algn="just"/>
            <a:r>
              <a:rPr lang="ro-RO" dirty="0"/>
              <a:t>Efectul depistat la nivelul eșantionului va fi asimetric la stânga</a:t>
            </a:r>
          </a:p>
          <a:p>
            <a:pPr algn="just"/>
            <a:r>
              <a:rPr lang="ro-RO" b="1" dirty="0">
                <a:effectLst>
                  <a:outerShdw blurRad="38100" dist="38100" dir="2700000" algn="tl">
                    <a:srgbClr val="000000">
                      <a:alpha val="43137"/>
                    </a:srgbClr>
                  </a:outerShdw>
                </a:effectLst>
              </a:rPr>
              <a:t>Preînregistrarea studiilor </a:t>
            </a:r>
            <a:r>
              <a:rPr lang="ro-RO" dirty="0"/>
              <a:t>cu punerea la dispoziție a tuturor informațiilor necesare</a:t>
            </a:r>
          </a:p>
          <a:p>
            <a:pPr algn="just"/>
            <a:r>
              <a:rPr lang="ro-RO" b="1" dirty="0"/>
              <a:t>QRP</a:t>
            </a:r>
            <a:r>
              <a:rPr lang="ro-RO" dirty="0"/>
              <a:t> (</a:t>
            </a:r>
            <a:r>
              <a:rPr lang="en-US" dirty="0"/>
              <a:t>questionable research practices</a:t>
            </a:r>
            <a:r>
              <a:rPr lang="ro-RO" dirty="0"/>
              <a:t>):</a:t>
            </a:r>
          </a:p>
          <a:p>
            <a:pPr lvl="1" algn="just"/>
            <a:r>
              <a:rPr lang="ro-RO" b="1" dirty="0">
                <a:effectLst>
                  <a:outerShdw blurRad="38100" dist="38100" dir="2700000" algn="tl">
                    <a:srgbClr val="000000">
                      <a:alpha val="43137"/>
                    </a:srgbClr>
                  </a:outerShdw>
                </a:effectLst>
              </a:rPr>
              <a:t>„</a:t>
            </a:r>
            <a:r>
              <a:rPr lang="en-US" b="1" dirty="0">
                <a:effectLst>
                  <a:outerShdw blurRad="38100" dist="38100" dir="2700000" algn="tl">
                    <a:srgbClr val="000000">
                      <a:alpha val="43137"/>
                    </a:srgbClr>
                  </a:outerShdw>
                </a:effectLst>
              </a:rPr>
              <a:t>p-hacking</a:t>
            </a:r>
            <a:r>
              <a:rPr lang="ro-RO" b="1" dirty="0">
                <a:effectLst>
                  <a:outerShdw blurRad="38100" dist="38100" dir="2700000" algn="tl">
                    <a:srgbClr val="000000">
                      <a:alpha val="43137"/>
                    </a:srgbClr>
                  </a:outerShdw>
                </a:effectLst>
              </a:rPr>
              <a:t>” </a:t>
            </a:r>
            <a:r>
              <a:rPr lang="ro-RO" dirty="0"/>
              <a:t>- cercetătorul reface analizele până obține un p</a:t>
            </a:r>
            <a:r>
              <a:rPr lang="en-US" dirty="0"/>
              <a:t>&lt;.05</a:t>
            </a:r>
            <a:endParaRPr lang="ro-RO" dirty="0"/>
          </a:p>
          <a:p>
            <a:pPr lvl="1" algn="just"/>
            <a:r>
              <a:rPr lang="ro-RO" b="1" dirty="0">
                <a:effectLst>
                  <a:outerShdw blurRad="38100" dist="38100" dir="2700000" algn="tl">
                    <a:srgbClr val="000000">
                      <a:alpha val="43137"/>
                    </a:srgbClr>
                  </a:outerShdw>
                </a:effectLst>
              </a:rPr>
              <a:t>„HARKing”</a:t>
            </a:r>
            <a:r>
              <a:rPr lang="ro-RO" dirty="0">
                <a:effectLst>
                  <a:outerShdw blurRad="38100" dist="38100" dir="2700000" algn="tl">
                    <a:srgbClr val="000000">
                      <a:alpha val="43137"/>
                    </a:srgbClr>
                  </a:outerShdw>
                </a:effectLst>
              </a:rPr>
              <a:t> </a:t>
            </a:r>
            <a:r>
              <a:rPr lang="ro-RO" dirty="0"/>
              <a:t>- postularea ipotezelor de cercetare după ce avem deja datele și am efectuat analizele </a:t>
            </a:r>
          </a:p>
          <a:p>
            <a:pPr lvl="2" algn="just"/>
            <a:r>
              <a:rPr lang="ro-RO" dirty="0"/>
              <a:t>Conducerea normală a cercetărilor, însă eliminarea ipotezelor nesusținute din articolul final.</a:t>
            </a:r>
          </a:p>
          <a:p>
            <a:pPr algn="just"/>
            <a:r>
              <a:rPr lang="ro-RO" dirty="0"/>
              <a:t>Controlul biasurilor de publicare se face începând cu </a:t>
            </a:r>
            <a:r>
              <a:rPr lang="ro-RO" b="1" dirty="0">
                <a:effectLst>
                  <a:outerShdw blurRad="38100" dist="38100" dir="2700000" algn="tl">
                    <a:srgbClr val="000000">
                      <a:alpha val="43137"/>
                    </a:srgbClr>
                  </a:outerShdw>
                </a:effectLst>
              </a:rPr>
              <a:t>strategia de căutare</a:t>
            </a:r>
            <a:r>
              <a:rPr lang="ro-RO" dirty="0"/>
              <a:t>:</a:t>
            </a:r>
          </a:p>
          <a:p>
            <a:pPr lvl="1" algn="just"/>
            <a:r>
              <a:rPr lang="ro-RO" b="1" dirty="0"/>
              <a:t>Bazele de date tematice</a:t>
            </a:r>
            <a:r>
              <a:rPr lang="ro-RO" dirty="0"/>
              <a:t> (</a:t>
            </a:r>
            <a:r>
              <a:rPr lang="ro-RO" i="1" dirty="0"/>
              <a:t>PubMed, PsychINFO, CENTRAL, Embase, ProQuest, ERIC etc.</a:t>
            </a:r>
            <a:r>
              <a:rPr lang="ro-RO" dirty="0"/>
              <a:t>)</a:t>
            </a:r>
          </a:p>
          <a:p>
            <a:pPr lvl="1" algn="just"/>
            <a:r>
              <a:rPr lang="ro-RO" b="1" dirty="0"/>
              <a:t>Bazele de date tematice</a:t>
            </a:r>
            <a:r>
              <a:rPr lang="ro-RO" dirty="0"/>
              <a:t> (</a:t>
            </a:r>
            <a:r>
              <a:rPr lang="ro-RO" i="1" dirty="0"/>
              <a:t>PubMed, PsychINFO, CENTRAL, Embase, ProQuest, ERIC etc.</a:t>
            </a:r>
            <a:r>
              <a:rPr lang="ro-RO" dirty="0"/>
              <a:t>) </a:t>
            </a:r>
            <a:r>
              <a:rPr lang="ro-RO" b="1" dirty="0"/>
              <a:t>integratoarele de surse științifice</a:t>
            </a:r>
            <a:r>
              <a:rPr lang="ro-RO" dirty="0"/>
              <a:t> (</a:t>
            </a:r>
            <a:r>
              <a:rPr lang="ro-RO" i="1" dirty="0"/>
              <a:t>Web of Science, Scopus, Science Direct, Google Scholar etc.</a:t>
            </a:r>
            <a:r>
              <a:rPr lang="ro-RO" dirty="0"/>
              <a:t>)</a:t>
            </a:r>
          </a:p>
          <a:p>
            <a:pPr lvl="1" algn="just"/>
            <a:r>
              <a:rPr lang="ro-RO" b="1" dirty="0"/>
              <a:t>Căutările prospective și retrospective</a:t>
            </a:r>
            <a:r>
              <a:rPr lang="ro-RO" dirty="0"/>
              <a:t> (</a:t>
            </a:r>
            <a:r>
              <a:rPr lang="ro-RO" i="1" dirty="0"/>
              <a:t>The Lens</a:t>
            </a:r>
            <a:r>
              <a:rPr lang="ro-RO" dirty="0"/>
              <a:t> etc.)</a:t>
            </a:r>
          </a:p>
          <a:p>
            <a:pPr lvl="1" algn="just"/>
            <a:r>
              <a:rPr lang="ro-RO" b="1" dirty="0"/>
              <a:t>Căutările în lucrări nepublicate</a:t>
            </a:r>
            <a:r>
              <a:rPr lang="ro-RO" dirty="0"/>
              <a:t> (</a:t>
            </a:r>
            <a:r>
              <a:rPr lang="ro-RO" i="1" dirty="0"/>
              <a:t>ICTRP, OSF</a:t>
            </a:r>
            <a:r>
              <a:rPr lang="ro-RO" dirty="0"/>
              <a:t> etc.).</a:t>
            </a:r>
          </a:p>
        </p:txBody>
      </p:sp>
      <p:pic>
        <p:nvPicPr>
          <p:cNvPr id="3" name="Imagine 2">
            <a:extLst>
              <a:ext uri="{FF2B5EF4-FFF2-40B4-BE49-F238E27FC236}">
                <a16:creationId xmlns:a16="http://schemas.microsoft.com/office/drawing/2014/main" id="{32E8B131-D462-4DD8-9ADA-5796FE3F63E8}"/>
              </a:ext>
            </a:extLst>
          </p:cNvPr>
          <p:cNvPicPr>
            <a:picLocks noChangeAspect="1"/>
          </p:cNvPicPr>
          <p:nvPr/>
        </p:nvPicPr>
        <p:blipFill>
          <a:blip r:embed="rId3"/>
          <a:stretch>
            <a:fillRect/>
          </a:stretch>
        </p:blipFill>
        <p:spPr>
          <a:xfrm>
            <a:off x="7345188" y="1367327"/>
            <a:ext cx="4673772" cy="5259898"/>
          </a:xfrm>
          <a:prstGeom prst="rect">
            <a:avLst/>
          </a:prstGeom>
          <a:ln>
            <a:noFill/>
          </a:ln>
          <a:effectLst>
            <a:outerShdw blurRad="292100" dist="139700" dir="2700000" algn="tl" rotWithShape="0">
              <a:srgbClr val="333333">
                <a:alpha val="65000"/>
              </a:srgbClr>
            </a:outerShdw>
          </a:effectLst>
        </p:spPr>
      </p:pic>
      <p:grpSp>
        <p:nvGrpSpPr>
          <p:cNvPr id="5" name="Grupare 4">
            <a:extLst>
              <a:ext uri="{FF2B5EF4-FFF2-40B4-BE49-F238E27FC236}">
                <a16:creationId xmlns:a16="http://schemas.microsoft.com/office/drawing/2014/main" id="{E0FF3DFC-1860-427E-8591-84E48675C03D}"/>
              </a:ext>
            </a:extLst>
          </p:cNvPr>
          <p:cNvGrpSpPr/>
          <p:nvPr/>
        </p:nvGrpSpPr>
        <p:grpSpPr>
          <a:xfrm>
            <a:off x="7571573" y="2905569"/>
            <a:ext cx="3144853" cy="1640793"/>
            <a:chOff x="7571573" y="2905569"/>
            <a:chExt cx="3144853" cy="1640793"/>
          </a:xfrm>
        </p:grpSpPr>
        <p:sp>
          <p:nvSpPr>
            <p:cNvPr id="4" name="Oval 3">
              <a:extLst>
                <a:ext uri="{FF2B5EF4-FFF2-40B4-BE49-F238E27FC236}">
                  <a16:creationId xmlns:a16="http://schemas.microsoft.com/office/drawing/2014/main" id="{37ACD35F-0D75-4BFA-AA90-30B82AA989E6}"/>
                </a:ext>
              </a:extLst>
            </p:cNvPr>
            <p:cNvSpPr/>
            <p:nvPr/>
          </p:nvSpPr>
          <p:spPr>
            <a:xfrm>
              <a:off x="7571573" y="3307222"/>
              <a:ext cx="1427147" cy="10895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Oval 7">
              <a:extLst>
                <a:ext uri="{FF2B5EF4-FFF2-40B4-BE49-F238E27FC236}">
                  <a16:creationId xmlns:a16="http://schemas.microsoft.com/office/drawing/2014/main" id="{016C0D77-DE6D-4FE5-8ED1-296C3D42B10F}"/>
                </a:ext>
              </a:extLst>
            </p:cNvPr>
            <p:cNvSpPr/>
            <p:nvPr/>
          </p:nvSpPr>
          <p:spPr>
            <a:xfrm>
              <a:off x="8998720" y="2905569"/>
              <a:ext cx="1717706" cy="164079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grpSp>
      <p:sp>
        <p:nvSpPr>
          <p:cNvPr id="6" name="Săgeată: îndoită 5">
            <a:extLst>
              <a:ext uri="{FF2B5EF4-FFF2-40B4-BE49-F238E27FC236}">
                <a16:creationId xmlns:a16="http://schemas.microsoft.com/office/drawing/2014/main" id="{020CA960-5481-4CE9-BC60-3AEF145A7B94}"/>
              </a:ext>
            </a:extLst>
          </p:cNvPr>
          <p:cNvSpPr/>
          <p:nvPr/>
        </p:nvSpPr>
        <p:spPr>
          <a:xfrm rot="10800000" flipH="1">
            <a:off x="9779638" y="4589091"/>
            <a:ext cx="774417" cy="115368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solidFill>
                <a:schemeClr val="tx1"/>
              </a:solidFill>
            </a:endParaRPr>
          </a:p>
        </p:txBody>
      </p:sp>
    </p:spTree>
    <p:extLst>
      <p:ext uri="{BB962C8B-B14F-4D97-AF65-F5344CB8AC3E}">
        <p14:creationId xmlns:p14="http://schemas.microsoft.com/office/powerpoint/2010/main" val="16869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par>
                                <p:cTn id="10" presetID="45"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 calcmode="lin" valueType="num">
                                      <p:cBhvr>
                                        <p:cTn id="19"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14">
                                            <p:txEl>
                                              <p:pRg st="1" end="1"/>
                                            </p:txEl>
                                          </p:spTgt>
                                        </p:tgtEl>
                                      </p:cBhvr>
                                    </p:animEffect>
                                  </p:childTnLst>
                                </p:cTn>
                              </p:par>
                              <p:par>
                                <p:cTn id="22" presetID="45"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2000"/>
                                        <p:tgtEl>
                                          <p:spTgt spid="5"/>
                                        </p:tgtEl>
                                      </p:cBhvr>
                                    </p:animEffect>
                                    <p:anim calcmode="lin" valueType="num">
                                      <p:cBhvr>
                                        <p:cTn id="25" dur="2000" fill="hold"/>
                                        <p:tgtEl>
                                          <p:spTgt spid="5"/>
                                        </p:tgtEl>
                                        <p:attrNameLst>
                                          <p:attrName>ppt_w</p:attrName>
                                        </p:attrNameLst>
                                      </p:cBhvr>
                                      <p:tavLst>
                                        <p:tav tm="0" fmla="#ppt_w*sin(2.5*pi*$)">
                                          <p:val>
                                            <p:fltVal val="0"/>
                                          </p:val>
                                        </p:tav>
                                        <p:tav tm="100000">
                                          <p:val>
                                            <p:fltVal val="1"/>
                                          </p:val>
                                        </p:tav>
                                      </p:tavLst>
                                    </p:anim>
                                    <p:anim calcmode="lin" valueType="num">
                                      <p:cBhvr>
                                        <p:cTn id="26"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anim calcmode="lin" valueType="num">
                                      <p:cBhvr>
                                        <p:cTn id="31"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14">
                                            <p:txEl>
                                              <p:pRg st="2" end="2"/>
                                            </p:txEl>
                                          </p:spTgt>
                                        </p:tgtEl>
                                      </p:cBhvr>
                                    </p:animEffect>
                                  </p:childTnLst>
                                </p:cTn>
                              </p:par>
                              <p:par>
                                <p:cTn id="34" presetID="45"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2000"/>
                                        <p:tgtEl>
                                          <p:spTgt spid="6"/>
                                        </p:tgtEl>
                                      </p:cBhvr>
                                    </p:animEffect>
                                    <p:anim calcmode="lin" valueType="num">
                                      <p:cBhvr>
                                        <p:cTn id="37" dur="2000" fill="hold"/>
                                        <p:tgtEl>
                                          <p:spTgt spid="6"/>
                                        </p:tgtEl>
                                        <p:attrNameLst>
                                          <p:attrName>ppt_w</p:attrName>
                                        </p:attrNameLst>
                                      </p:cBhvr>
                                      <p:tavLst>
                                        <p:tav tm="0" fmla="#ppt_w*sin(2.5*pi*$)">
                                          <p:val>
                                            <p:fltVal val="0"/>
                                          </p:val>
                                        </p:tav>
                                        <p:tav tm="100000">
                                          <p:val>
                                            <p:fltVal val="1"/>
                                          </p:val>
                                        </p:tav>
                                      </p:tavLst>
                                    </p:anim>
                                    <p:anim calcmode="lin" valueType="num">
                                      <p:cBhvr>
                                        <p:cTn id="38"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4">
                                            <p:txEl>
                                              <p:pRg st="3" end="3"/>
                                            </p:txEl>
                                          </p:spTgt>
                                        </p:tgtEl>
                                        <p:attrNameLst>
                                          <p:attrName>style.visibility</p:attrName>
                                        </p:attrNameLst>
                                      </p:cBhvr>
                                      <p:to>
                                        <p:strVal val="visible"/>
                                      </p:to>
                                    </p:set>
                                    <p:anim calcmode="lin" valueType="num">
                                      <p:cBhvr>
                                        <p:cTn id="43"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44"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45" dur="500"/>
                                        <p:tgtEl>
                                          <p:spTgt spid="14">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4">
                                            <p:txEl>
                                              <p:pRg st="4" end="4"/>
                                            </p:txEl>
                                          </p:spTgt>
                                        </p:tgtEl>
                                        <p:attrNameLst>
                                          <p:attrName>style.visibility</p:attrName>
                                        </p:attrNameLst>
                                      </p:cBhvr>
                                      <p:to>
                                        <p:strVal val="visible"/>
                                      </p:to>
                                    </p:set>
                                    <p:anim calcmode="lin" valueType="num">
                                      <p:cBhvr>
                                        <p:cTn id="50"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51"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52" dur="500"/>
                                        <p:tgtEl>
                                          <p:spTgt spid="14">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4">
                                            <p:txEl>
                                              <p:pRg st="5" end="5"/>
                                            </p:txEl>
                                          </p:spTgt>
                                        </p:tgtEl>
                                        <p:attrNameLst>
                                          <p:attrName>style.visibility</p:attrName>
                                        </p:attrNameLst>
                                      </p:cBhvr>
                                      <p:to>
                                        <p:strVal val="visible"/>
                                      </p:to>
                                    </p:set>
                                    <p:anim calcmode="lin" valueType="num">
                                      <p:cBhvr>
                                        <p:cTn id="57"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58"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59" dur="500"/>
                                        <p:tgtEl>
                                          <p:spTgt spid="14">
                                            <p:txEl>
                                              <p:pRg st="5" end="5"/>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14">
                                            <p:txEl>
                                              <p:pRg st="6" end="6"/>
                                            </p:txEl>
                                          </p:spTgt>
                                        </p:tgtEl>
                                        <p:attrNameLst>
                                          <p:attrName>style.visibility</p:attrName>
                                        </p:attrNameLst>
                                      </p:cBhvr>
                                      <p:to>
                                        <p:strVal val="visible"/>
                                      </p:to>
                                    </p:set>
                                    <p:anim calcmode="lin" valueType="num">
                                      <p:cBhvr>
                                        <p:cTn id="64"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65"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66" dur="500"/>
                                        <p:tgtEl>
                                          <p:spTgt spid="14">
                                            <p:txEl>
                                              <p:pRg st="6" end="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14">
                                            <p:txEl>
                                              <p:pRg st="7" end="7"/>
                                            </p:txEl>
                                          </p:spTgt>
                                        </p:tgtEl>
                                        <p:attrNameLst>
                                          <p:attrName>style.visibility</p:attrName>
                                        </p:attrNameLst>
                                      </p:cBhvr>
                                      <p:to>
                                        <p:strVal val="visible"/>
                                      </p:to>
                                    </p:set>
                                    <p:anim calcmode="lin" valueType="num">
                                      <p:cBhvr>
                                        <p:cTn id="71"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72"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73" dur="500"/>
                                        <p:tgtEl>
                                          <p:spTgt spid="14">
                                            <p:txEl>
                                              <p:pRg st="7" end="7"/>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14">
                                            <p:txEl>
                                              <p:pRg st="8" end="8"/>
                                            </p:txEl>
                                          </p:spTgt>
                                        </p:tgtEl>
                                        <p:attrNameLst>
                                          <p:attrName>style.visibility</p:attrName>
                                        </p:attrNameLst>
                                      </p:cBhvr>
                                      <p:to>
                                        <p:strVal val="visible"/>
                                      </p:to>
                                    </p:set>
                                    <p:anim calcmode="lin" valueType="num">
                                      <p:cBhvr>
                                        <p:cTn id="78"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79"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80" dur="500"/>
                                        <p:tgtEl>
                                          <p:spTgt spid="14">
                                            <p:txEl>
                                              <p:pRg st="8" end="8"/>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14">
                                            <p:txEl>
                                              <p:pRg st="9" end="9"/>
                                            </p:txEl>
                                          </p:spTgt>
                                        </p:tgtEl>
                                        <p:attrNameLst>
                                          <p:attrName>style.visibility</p:attrName>
                                        </p:attrNameLst>
                                      </p:cBhvr>
                                      <p:to>
                                        <p:strVal val="visible"/>
                                      </p:to>
                                    </p:set>
                                    <p:anim calcmode="lin" valueType="num">
                                      <p:cBhvr>
                                        <p:cTn id="85" dur="500" fill="hold"/>
                                        <p:tgtEl>
                                          <p:spTgt spid="14">
                                            <p:txEl>
                                              <p:pRg st="9" end="9"/>
                                            </p:txEl>
                                          </p:spTgt>
                                        </p:tgtEl>
                                        <p:attrNameLst>
                                          <p:attrName>ppt_w</p:attrName>
                                        </p:attrNameLst>
                                      </p:cBhvr>
                                      <p:tavLst>
                                        <p:tav tm="0">
                                          <p:val>
                                            <p:fltVal val="0"/>
                                          </p:val>
                                        </p:tav>
                                        <p:tav tm="100000">
                                          <p:val>
                                            <p:strVal val="#ppt_w"/>
                                          </p:val>
                                        </p:tav>
                                      </p:tavLst>
                                    </p:anim>
                                    <p:anim calcmode="lin" valueType="num">
                                      <p:cBhvr>
                                        <p:cTn id="86" dur="500" fill="hold"/>
                                        <p:tgtEl>
                                          <p:spTgt spid="14">
                                            <p:txEl>
                                              <p:pRg st="9" end="9"/>
                                            </p:txEl>
                                          </p:spTgt>
                                        </p:tgtEl>
                                        <p:attrNameLst>
                                          <p:attrName>ppt_h</p:attrName>
                                        </p:attrNameLst>
                                      </p:cBhvr>
                                      <p:tavLst>
                                        <p:tav tm="0">
                                          <p:val>
                                            <p:fltVal val="0"/>
                                          </p:val>
                                        </p:tav>
                                        <p:tav tm="100000">
                                          <p:val>
                                            <p:strVal val="#ppt_h"/>
                                          </p:val>
                                        </p:tav>
                                      </p:tavLst>
                                    </p:anim>
                                    <p:animEffect transition="in" filter="fade">
                                      <p:cBhvr>
                                        <p:cTn id="87" dur="500"/>
                                        <p:tgtEl>
                                          <p:spTgt spid="14">
                                            <p:txEl>
                                              <p:pRg st="9" end="9"/>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grpId="0" nodeType="clickEffect">
                                  <p:stCondLst>
                                    <p:cond delay="0"/>
                                  </p:stCondLst>
                                  <p:childTnLst>
                                    <p:set>
                                      <p:cBhvr>
                                        <p:cTn id="91" dur="1" fill="hold">
                                          <p:stCondLst>
                                            <p:cond delay="0"/>
                                          </p:stCondLst>
                                        </p:cTn>
                                        <p:tgtEl>
                                          <p:spTgt spid="14">
                                            <p:txEl>
                                              <p:pRg st="10" end="10"/>
                                            </p:txEl>
                                          </p:spTgt>
                                        </p:tgtEl>
                                        <p:attrNameLst>
                                          <p:attrName>style.visibility</p:attrName>
                                        </p:attrNameLst>
                                      </p:cBhvr>
                                      <p:to>
                                        <p:strVal val="visible"/>
                                      </p:to>
                                    </p:set>
                                    <p:anim calcmode="lin" valueType="num">
                                      <p:cBhvr>
                                        <p:cTn id="92" dur="500" fill="hold"/>
                                        <p:tgtEl>
                                          <p:spTgt spid="14">
                                            <p:txEl>
                                              <p:pRg st="10" end="10"/>
                                            </p:txEl>
                                          </p:spTgt>
                                        </p:tgtEl>
                                        <p:attrNameLst>
                                          <p:attrName>ppt_w</p:attrName>
                                        </p:attrNameLst>
                                      </p:cBhvr>
                                      <p:tavLst>
                                        <p:tav tm="0">
                                          <p:val>
                                            <p:fltVal val="0"/>
                                          </p:val>
                                        </p:tav>
                                        <p:tav tm="100000">
                                          <p:val>
                                            <p:strVal val="#ppt_w"/>
                                          </p:val>
                                        </p:tav>
                                      </p:tavLst>
                                    </p:anim>
                                    <p:anim calcmode="lin" valueType="num">
                                      <p:cBhvr>
                                        <p:cTn id="93" dur="500" fill="hold"/>
                                        <p:tgtEl>
                                          <p:spTgt spid="14">
                                            <p:txEl>
                                              <p:pRg st="10" end="10"/>
                                            </p:txEl>
                                          </p:spTgt>
                                        </p:tgtEl>
                                        <p:attrNameLst>
                                          <p:attrName>ppt_h</p:attrName>
                                        </p:attrNameLst>
                                      </p:cBhvr>
                                      <p:tavLst>
                                        <p:tav tm="0">
                                          <p:val>
                                            <p:fltVal val="0"/>
                                          </p:val>
                                        </p:tav>
                                        <p:tav tm="100000">
                                          <p:val>
                                            <p:strVal val="#ppt_h"/>
                                          </p:val>
                                        </p:tav>
                                      </p:tavLst>
                                    </p:anim>
                                    <p:animEffect transition="in" filter="fade">
                                      <p:cBhvr>
                                        <p:cTn id="94" dur="500"/>
                                        <p:tgtEl>
                                          <p:spTgt spid="14">
                                            <p:txEl>
                                              <p:pRg st="10" end="1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53" presetClass="entr" presetSubtype="16" fill="hold" grpId="0" nodeType="clickEffect">
                                  <p:stCondLst>
                                    <p:cond delay="0"/>
                                  </p:stCondLst>
                                  <p:childTnLst>
                                    <p:set>
                                      <p:cBhvr>
                                        <p:cTn id="98" dur="1" fill="hold">
                                          <p:stCondLst>
                                            <p:cond delay="0"/>
                                          </p:stCondLst>
                                        </p:cTn>
                                        <p:tgtEl>
                                          <p:spTgt spid="14">
                                            <p:txEl>
                                              <p:pRg st="11" end="11"/>
                                            </p:txEl>
                                          </p:spTgt>
                                        </p:tgtEl>
                                        <p:attrNameLst>
                                          <p:attrName>style.visibility</p:attrName>
                                        </p:attrNameLst>
                                      </p:cBhvr>
                                      <p:to>
                                        <p:strVal val="visible"/>
                                      </p:to>
                                    </p:set>
                                    <p:anim calcmode="lin" valueType="num">
                                      <p:cBhvr>
                                        <p:cTn id="99" dur="500" fill="hold"/>
                                        <p:tgtEl>
                                          <p:spTgt spid="14">
                                            <p:txEl>
                                              <p:pRg st="11" end="11"/>
                                            </p:txEl>
                                          </p:spTgt>
                                        </p:tgtEl>
                                        <p:attrNameLst>
                                          <p:attrName>ppt_w</p:attrName>
                                        </p:attrNameLst>
                                      </p:cBhvr>
                                      <p:tavLst>
                                        <p:tav tm="0">
                                          <p:val>
                                            <p:fltVal val="0"/>
                                          </p:val>
                                        </p:tav>
                                        <p:tav tm="100000">
                                          <p:val>
                                            <p:strVal val="#ppt_w"/>
                                          </p:val>
                                        </p:tav>
                                      </p:tavLst>
                                    </p:anim>
                                    <p:anim calcmode="lin" valueType="num">
                                      <p:cBhvr>
                                        <p:cTn id="100" dur="500" fill="hold"/>
                                        <p:tgtEl>
                                          <p:spTgt spid="14">
                                            <p:txEl>
                                              <p:pRg st="11" end="11"/>
                                            </p:txEl>
                                          </p:spTgt>
                                        </p:tgtEl>
                                        <p:attrNameLst>
                                          <p:attrName>ppt_h</p:attrName>
                                        </p:attrNameLst>
                                      </p:cBhvr>
                                      <p:tavLst>
                                        <p:tav tm="0">
                                          <p:val>
                                            <p:fltVal val="0"/>
                                          </p:val>
                                        </p:tav>
                                        <p:tav tm="100000">
                                          <p:val>
                                            <p:strVal val="#ppt_h"/>
                                          </p:val>
                                        </p:tav>
                                      </p:tavLst>
                                    </p:anim>
                                    <p:animEffect transition="in" filter="fade">
                                      <p:cBhvr>
                                        <p:cTn id="101" dur="500"/>
                                        <p:tgtEl>
                                          <p:spTgt spid="14">
                                            <p:txEl>
                                              <p:pRg st="11" end="11"/>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53" presetClass="entr" presetSubtype="16" fill="hold" grpId="0" nodeType="clickEffect">
                                  <p:stCondLst>
                                    <p:cond delay="0"/>
                                  </p:stCondLst>
                                  <p:childTnLst>
                                    <p:set>
                                      <p:cBhvr>
                                        <p:cTn id="105" dur="1" fill="hold">
                                          <p:stCondLst>
                                            <p:cond delay="0"/>
                                          </p:stCondLst>
                                        </p:cTn>
                                        <p:tgtEl>
                                          <p:spTgt spid="14">
                                            <p:txEl>
                                              <p:pRg st="12" end="12"/>
                                            </p:txEl>
                                          </p:spTgt>
                                        </p:tgtEl>
                                        <p:attrNameLst>
                                          <p:attrName>style.visibility</p:attrName>
                                        </p:attrNameLst>
                                      </p:cBhvr>
                                      <p:to>
                                        <p:strVal val="visible"/>
                                      </p:to>
                                    </p:set>
                                    <p:anim calcmode="lin" valueType="num">
                                      <p:cBhvr>
                                        <p:cTn id="106" dur="500" fill="hold"/>
                                        <p:tgtEl>
                                          <p:spTgt spid="14">
                                            <p:txEl>
                                              <p:pRg st="12" end="12"/>
                                            </p:txEl>
                                          </p:spTgt>
                                        </p:tgtEl>
                                        <p:attrNameLst>
                                          <p:attrName>ppt_w</p:attrName>
                                        </p:attrNameLst>
                                      </p:cBhvr>
                                      <p:tavLst>
                                        <p:tav tm="0">
                                          <p:val>
                                            <p:fltVal val="0"/>
                                          </p:val>
                                        </p:tav>
                                        <p:tav tm="100000">
                                          <p:val>
                                            <p:strVal val="#ppt_w"/>
                                          </p:val>
                                        </p:tav>
                                      </p:tavLst>
                                    </p:anim>
                                    <p:anim calcmode="lin" valueType="num">
                                      <p:cBhvr>
                                        <p:cTn id="107" dur="500" fill="hold"/>
                                        <p:tgtEl>
                                          <p:spTgt spid="14">
                                            <p:txEl>
                                              <p:pRg st="12" end="12"/>
                                            </p:txEl>
                                          </p:spTgt>
                                        </p:tgtEl>
                                        <p:attrNameLst>
                                          <p:attrName>ppt_h</p:attrName>
                                        </p:attrNameLst>
                                      </p:cBhvr>
                                      <p:tavLst>
                                        <p:tav tm="0">
                                          <p:val>
                                            <p:fltVal val="0"/>
                                          </p:val>
                                        </p:tav>
                                        <p:tav tm="100000">
                                          <p:val>
                                            <p:strVal val="#ppt_h"/>
                                          </p:val>
                                        </p:tav>
                                      </p:tavLst>
                                    </p:anim>
                                    <p:animEffect transition="in" filter="fade">
                                      <p:cBhvr>
                                        <p:cTn id="108" dur="500"/>
                                        <p:tgtEl>
                                          <p:spTgt spid="1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Biasurile de publicare</a:t>
            </a:r>
          </a:p>
        </p:txBody>
      </p:sp>
      <p:sp>
        <p:nvSpPr>
          <p:cNvPr id="14" name="Substituent conținut 13"/>
          <p:cNvSpPr>
            <a:spLocks noGrp="1"/>
          </p:cNvSpPr>
          <p:nvPr>
            <p:ph idx="1"/>
          </p:nvPr>
        </p:nvSpPr>
        <p:spPr>
          <a:xfrm>
            <a:off x="201168" y="1434517"/>
            <a:ext cx="6993512" cy="5259898"/>
          </a:xfrm>
        </p:spPr>
        <p:txBody>
          <a:bodyPr rtlCol="0">
            <a:normAutofit/>
          </a:bodyPr>
          <a:lstStyle/>
          <a:p>
            <a:pPr algn="just"/>
            <a:r>
              <a:rPr lang="ro-RO" b="1" dirty="0"/>
              <a:t>Analizele de moderare</a:t>
            </a:r>
          </a:p>
          <a:p>
            <a:pPr lvl="1" algn="just"/>
            <a:r>
              <a:rPr lang="ro-RO" dirty="0"/>
              <a:t>Moderatori relaționați biasurilor de publicare (publicat – Da/Nu)</a:t>
            </a:r>
          </a:p>
          <a:p>
            <a:pPr lvl="1" algn="just"/>
            <a:r>
              <a:rPr lang="ro-RO" dirty="0"/>
              <a:t>Trebuie să existe suficient de multe studii în ambele grupuri (lucrări publicate vs. lucrări nepublicate),</a:t>
            </a:r>
          </a:p>
          <a:p>
            <a:pPr lvl="1" algn="just"/>
            <a:r>
              <a:rPr lang="ro-RO" dirty="0"/>
              <a:t>Lipsa biasurilor de publicare este identificată în condițiile în care </a:t>
            </a:r>
            <a:r>
              <a:rPr lang="ro-RO" b="1" dirty="0"/>
              <a:t>moderatorul nu este relevant</a:t>
            </a:r>
            <a:r>
              <a:rPr lang="ro-RO" dirty="0"/>
              <a:t>.</a:t>
            </a:r>
          </a:p>
          <a:p>
            <a:pPr lvl="1" algn="just"/>
            <a:r>
              <a:rPr lang="ro-RO" dirty="0"/>
              <a:t>Lucrări nepublicate – lipsa unei recenzii științifice sau recenziile inadecvate</a:t>
            </a:r>
          </a:p>
          <a:p>
            <a:pPr lvl="1" algn="just"/>
            <a:r>
              <a:rPr lang="ro-RO" dirty="0"/>
              <a:t>Includerea studiilor se va realiza ținând cont și de calitatea metodologică a acestora - proceduri standardizare de evaluare a </a:t>
            </a:r>
            <a:r>
              <a:rPr lang="ro-RO" b="1" dirty="0"/>
              <a:t>riscului de bias (</a:t>
            </a:r>
            <a:r>
              <a:rPr lang="ro-RO" b="1" dirty="0" err="1"/>
              <a:t>RoB</a:t>
            </a:r>
            <a:r>
              <a:rPr lang="ro-RO" b="1" dirty="0"/>
              <a:t> – </a:t>
            </a:r>
            <a:r>
              <a:rPr lang="ro-RO" b="1" dirty="0" err="1"/>
              <a:t>Risk</a:t>
            </a:r>
            <a:r>
              <a:rPr lang="ro-RO" b="1" dirty="0"/>
              <a:t> of Bias)</a:t>
            </a:r>
            <a:r>
              <a:rPr lang="ro-RO" dirty="0"/>
              <a:t>.</a:t>
            </a:r>
          </a:p>
          <a:p>
            <a:pPr algn="just"/>
            <a:r>
              <a:rPr lang="ro-RO" b="1" dirty="0"/>
              <a:t>Analiza efectului studiilor mici (</a:t>
            </a:r>
            <a:r>
              <a:rPr lang="en-US" b="1" dirty="0"/>
              <a:t>small-study effect</a:t>
            </a:r>
            <a:r>
              <a:rPr lang="ro-RO" b="1" dirty="0"/>
              <a:t>)</a:t>
            </a:r>
          </a:p>
          <a:p>
            <a:pPr lvl="1" algn="just"/>
            <a:r>
              <a:rPr lang="ro-RO" dirty="0"/>
              <a:t>Studiile care includ un număr mare de participanți, folosesc o metodologie sofisticată și alocă numeroase resurse au șanse mai mari să fie publicate, </a:t>
            </a:r>
            <a:r>
              <a:rPr lang="ro-RO" b="1" dirty="0">
                <a:effectLst>
                  <a:outerShdw blurRad="38100" dist="38100" dir="2700000" algn="tl">
                    <a:srgbClr val="000000">
                      <a:alpha val="43137"/>
                    </a:srgbClr>
                  </a:outerShdw>
                </a:effectLst>
              </a:rPr>
              <a:t>indiferent dacă raportează sau nu rezultate statistic semnificative</a:t>
            </a:r>
            <a:r>
              <a:rPr lang="ro-RO" dirty="0"/>
              <a:t>.</a:t>
            </a:r>
          </a:p>
          <a:p>
            <a:pPr lvl="1" algn="just"/>
            <a:r>
              <a:rPr lang="ro-RO" dirty="0"/>
              <a:t>Studiile mici, fără resurse alocate, de obicei nu se publică decât </a:t>
            </a:r>
            <a:r>
              <a:rPr lang="ro-RO" b="1" dirty="0">
                <a:effectLst>
                  <a:outerShdw blurRad="38100" dist="38100" dir="2700000" algn="tl">
                    <a:srgbClr val="000000">
                      <a:alpha val="43137"/>
                    </a:srgbClr>
                  </a:outerShdw>
                </a:effectLst>
              </a:rPr>
              <a:t>dacă se obțin efecte mari sau foarte mari</a:t>
            </a:r>
            <a:r>
              <a:rPr lang="ro-RO" dirty="0"/>
              <a:t>, restul rămânând la categoria „literatură gri”</a:t>
            </a:r>
          </a:p>
        </p:txBody>
      </p:sp>
      <p:pic>
        <p:nvPicPr>
          <p:cNvPr id="1026" name="Picture 2" descr="La ricerca bibliografica">
            <a:extLst>
              <a:ext uri="{FF2B5EF4-FFF2-40B4-BE49-F238E27FC236}">
                <a16:creationId xmlns:a16="http://schemas.microsoft.com/office/drawing/2014/main" id="{FBDC4C92-67D2-47A8-B815-E10DFF613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028" y="2536926"/>
            <a:ext cx="4704804" cy="26503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57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1026"/>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1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4">
                                            <p:txEl>
                                              <p:pRg st="1" end="1"/>
                                            </p:txEl>
                                          </p:spTgt>
                                        </p:tgtEl>
                                        <p:attrNameLst>
                                          <p:attrName>style.visibility</p:attrName>
                                        </p:attrNameLst>
                                      </p:cBhvr>
                                      <p:to>
                                        <p:strVal val="visible"/>
                                      </p:to>
                                    </p:set>
                                    <p:anim calcmode="lin" valueType="num">
                                      <p:cBhvr>
                                        <p:cTn id="18"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1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anim calcmode="lin" valueType="num">
                                      <p:cBhvr>
                                        <p:cTn id="25"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1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4">
                                            <p:txEl>
                                              <p:pRg st="3" end="3"/>
                                            </p:txEl>
                                          </p:spTgt>
                                        </p:tgtEl>
                                        <p:attrNameLst>
                                          <p:attrName>style.visibility</p:attrName>
                                        </p:attrNameLst>
                                      </p:cBhvr>
                                      <p:to>
                                        <p:strVal val="visible"/>
                                      </p:to>
                                    </p:set>
                                    <p:anim calcmode="lin" valueType="num">
                                      <p:cBhvr>
                                        <p:cTn id="32"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4" dur="500"/>
                                        <p:tgtEl>
                                          <p:spTgt spid="14">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4">
                                            <p:txEl>
                                              <p:pRg st="4" end="4"/>
                                            </p:txEl>
                                          </p:spTgt>
                                        </p:tgtEl>
                                        <p:attrNameLst>
                                          <p:attrName>style.visibility</p:attrName>
                                        </p:attrNameLst>
                                      </p:cBhvr>
                                      <p:to>
                                        <p:strVal val="visible"/>
                                      </p:to>
                                    </p:set>
                                    <p:anim calcmode="lin" valueType="num">
                                      <p:cBhvr>
                                        <p:cTn id="39"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41" dur="500"/>
                                        <p:tgtEl>
                                          <p:spTgt spid="14">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14">
                                            <p:txEl>
                                              <p:pRg st="5" end="5"/>
                                            </p:txEl>
                                          </p:spTgt>
                                        </p:tgtEl>
                                        <p:attrNameLst>
                                          <p:attrName>style.visibility</p:attrName>
                                        </p:attrNameLst>
                                      </p:cBhvr>
                                      <p:to>
                                        <p:strVal val="visible"/>
                                      </p:to>
                                    </p:set>
                                    <p:anim calcmode="lin" valueType="num">
                                      <p:cBhvr>
                                        <p:cTn id="46"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47"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48" dur="500"/>
                                        <p:tgtEl>
                                          <p:spTgt spid="14">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14">
                                            <p:txEl>
                                              <p:pRg st="6" end="6"/>
                                            </p:txEl>
                                          </p:spTgt>
                                        </p:tgtEl>
                                        <p:attrNameLst>
                                          <p:attrName>style.visibility</p:attrName>
                                        </p:attrNameLst>
                                      </p:cBhvr>
                                      <p:to>
                                        <p:strVal val="visible"/>
                                      </p:to>
                                    </p:set>
                                    <p:anim calcmode="lin" valueType="num">
                                      <p:cBhvr>
                                        <p:cTn id="53"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54"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55" dur="500"/>
                                        <p:tgtEl>
                                          <p:spTgt spid="14">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4">
                                            <p:txEl>
                                              <p:pRg st="7" end="7"/>
                                            </p:txEl>
                                          </p:spTgt>
                                        </p:tgtEl>
                                        <p:attrNameLst>
                                          <p:attrName>style.visibility</p:attrName>
                                        </p:attrNameLst>
                                      </p:cBhvr>
                                      <p:to>
                                        <p:strVal val="visible"/>
                                      </p:to>
                                    </p:set>
                                    <p:anim calcmode="lin" valueType="num">
                                      <p:cBhvr>
                                        <p:cTn id="60"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61"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62" dur="500"/>
                                        <p:tgtEl>
                                          <p:spTgt spid="14">
                                            <p:txEl>
                                              <p:p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14">
                                            <p:txEl>
                                              <p:pRg st="8" end="8"/>
                                            </p:txEl>
                                          </p:spTgt>
                                        </p:tgtEl>
                                        <p:attrNameLst>
                                          <p:attrName>style.visibility</p:attrName>
                                        </p:attrNameLst>
                                      </p:cBhvr>
                                      <p:to>
                                        <p:strVal val="visible"/>
                                      </p:to>
                                    </p:set>
                                    <p:anim calcmode="lin" valueType="num">
                                      <p:cBhvr>
                                        <p:cTn id="67"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68"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69"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Biasurile de publicare</a:t>
            </a:r>
          </a:p>
        </p:txBody>
      </p:sp>
      <p:sp>
        <p:nvSpPr>
          <p:cNvPr id="14" name="Substituent conținut 13"/>
          <p:cNvSpPr>
            <a:spLocks noGrp="1"/>
          </p:cNvSpPr>
          <p:nvPr>
            <p:ph idx="1"/>
          </p:nvPr>
        </p:nvSpPr>
        <p:spPr>
          <a:xfrm>
            <a:off x="352338" y="1434517"/>
            <a:ext cx="6621030" cy="5259898"/>
          </a:xfrm>
        </p:spPr>
        <p:txBody>
          <a:bodyPr rtlCol="0">
            <a:normAutofit lnSpcReduction="10000"/>
          </a:bodyPr>
          <a:lstStyle/>
          <a:p>
            <a:pPr algn="just"/>
            <a:r>
              <a:rPr lang="ro-RO" dirty="0"/>
              <a:t>În urma căutării avem șanse mari să obținem multe studii cu putere mare în care să găsim rezultate statistic semnificative și nesemnificative, în timp ce din categoria studiilor cu putere moderată sau mică există riscul să găsim surse care raportează doar rezultate statistic semnificative, celelalte fiind ignorate</a:t>
            </a:r>
          </a:p>
          <a:p>
            <a:pPr algn="just"/>
            <a:r>
              <a:rPr lang="ro-RO" b="1" dirty="0"/>
              <a:t>Biasurile de publicare afectează mai ales studiile moderate și mici</a:t>
            </a:r>
            <a:r>
              <a:rPr lang="ro-RO" dirty="0"/>
              <a:t>, probabilitatea de obținere a rezultatelor semnificative crescând odată cu puterea cercetării.</a:t>
            </a:r>
          </a:p>
          <a:p>
            <a:pPr algn="just"/>
            <a:r>
              <a:rPr lang="ro-RO" dirty="0"/>
              <a:t>Erorile de estimare mari =</a:t>
            </a:r>
            <a:r>
              <a:rPr lang="en-US" dirty="0"/>
              <a:t>&gt;</a:t>
            </a:r>
            <a:r>
              <a:rPr lang="ro-RO" dirty="0"/>
              <a:t> intervale de încredere mai mari </a:t>
            </a:r>
            <a:r>
              <a:rPr lang="en-US" dirty="0"/>
              <a:t>=&gt; </a:t>
            </a:r>
            <a:r>
              <a:rPr lang="ro-RO" dirty="0"/>
              <a:t>șanse</a:t>
            </a:r>
            <a:r>
              <a:rPr lang="en-US" dirty="0"/>
              <a:t> </a:t>
            </a:r>
            <a:r>
              <a:rPr lang="ro-RO" dirty="0"/>
              <a:t>mari ca efectele să nu fie statistic semnificative =</a:t>
            </a:r>
            <a:r>
              <a:rPr lang="en-US" dirty="0"/>
              <a:t>&gt;</a:t>
            </a:r>
            <a:r>
              <a:rPr lang="ro-RO" dirty="0"/>
              <a:t> așadar </a:t>
            </a:r>
            <a:r>
              <a:rPr lang="ro-RO" b="1" dirty="0"/>
              <a:t>efectul va fi supra-estimat </a:t>
            </a:r>
            <a:r>
              <a:rPr lang="ro-RO" dirty="0"/>
              <a:t>la cercetările cu erori de estimare mari.</a:t>
            </a:r>
          </a:p>
          <a:p>
            <a:pPr lvl="1" algn="just"/>
            <a:r>
              <a:rPr lang="ro-RO" dirty="0"/>
              <a:t>Studiile cu erori standard mari (studiile cu </a:t>
            </a:r>
            <a:r>
              <a:rPr lang="ro-RO" b="1" dirty="0"/>
              <a:t>putere mică</a:t>
            </a:r>
            <a:r>
              <a:rPr lang="ro-RO" dirty="0"/>
              <a:t>) generează </a:t>
            </a:r>
            <a:r>
              <a:rPr lang="ro-RO" b="1" dirty="0"/>
              <a:t>efecte supra-estimate </a:t>
            </a:r>
            <a:r>
              <a:rPr lang="ro-RO" dirty="0"/>
              <a:t>în comparație cu studiile cu erori standard mici (studii cu </a:t>
            </a:r>
            <a:r>
              <a:rPr lang="ro-RO" b="1" dirty="0"/>
              <a:t>putere mare</a:t>
            </a:r>
            <a:r>
              <a:rPr lang="ro-RO" dirty="0"/>
              <a:t>) &amp;&amp;</a:t>
            </a:r>
          </a:p>
          <a:p>
            <a:pPr lvl="1" algn="just"/>
            <a:r>
              <a:rPr lang="ro-RO" dirty="0"/>
              <a:t>Studiile cu putere mică și cu efecte mici </a:t>
            </a:r>
            <a:r>
              <a:rPr lang="ro-RO" b="1" dirty="0"/>
              <a:t>nu sunt niciodată publicate</a:t>
            </a:r>
            <a:r>
              <a:rPr lang="ro-RO" dirty="0"/>
              <a:t> și nici nu vor putea fi incluse în analiză</a:t>
            </a:r>
          </a:p>
          <a:p>
            <a:pPr algn="just"/>
            <a:endParaRPr lang="ro-RO" b="1" dirty="0">
              <a:effectLst>
                <a:outerShdw blurRad="38100" dist="38100" dir="2700000" algn="tl">
                  <a:srgbClr val="000000">
                    <a:alpha val="43137"/>
                  </a:srgbClr>
                </a:outerShdw>
              </a:effectLst>
            </a:endParaRPr>
          </a:p>
        </p:txBody>
      </p:sp>
      <p:pic>
        <p:nvPicPr>
          <p:cNvPr id="1026" name="Picture 2" descr="La ricerca bibliografica">
            <a:extLst>
              <a:ext uri="{FF2B5EF4-FFF2-40B4-BE49-F238E27FC236}">
                <a16:creationId xmlns:a16="http://schemas.microsoft.com/office/drawing/2014/main" id="{FBDC4C92-67D2-47A8-B815-E10DFF613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4680" y="2536926"/>
            <a:ext cx="4704804" cy="26503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26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1026"/>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1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4">
                                            <p:txEl>
                                              <p:pRg st="1" end="1"/>
                                            </p:txEl>
                                          </p:spTgt>
                                        </p:tgtEl>
                                        <p:attrNameLst>
                                          <p:attrName>style.visibility</p:attrName>
                                        </p:attrNameLst>
                                      </p:cBhvr>
                                      <p:to>
                                        <p:strVal val="visible"/>
                                      </p:to>
                                    </p:set>
                                    <p:anim calcmode="lin" valueType="num">
                                      <p:cBhvr>
                                        <p:cTn id="18"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1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anim calcmode="lin" valueType="num">
                                      <p:cBhvr>
                                        <p:cTn id="25"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1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4">
                                            <p:txEl>
                                              <p:pRg st="3" end="3"/>
                                            </p:txEl>
                                          </p:spTgt>
                                        </p:tgtEl>
                                        <p:attrNameLst>
                                          <p:attrName>style.visibility</p:attrName>
                                        </p:attrNameLst>
                                      </p:cBhvr>
                                      <p:to>
                                        <p:strVal val="visible"/>
                                      </p:to>
                                    </p:set>
                                    <p:anim calcmode="lin" valueType="num">
                                      <p:cBhvr>
                                        <p:cTn id="32"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4" dur="500"/>
                                        <p:tgtEl>
                                          <p:spTgt spid="14">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4">
                                            <p:txEl>
                                              <p:pRg st="4" end="4"/>
                                            </p:txEl>
                                          </p:spTgt>
                                        </p:tgtEl>
                                        <p:attrNameLst>
                                          <p:attrName>style.visibility</p:attrName>
                                        </p:attrNameLst>
                                      </p:cBhvr>
                                      <p:to>
                                        <p:strVal val="visible"/>
                                      </p:to>
                                    </p:set>
                                    <p:anim calcmode="lin" valueType="num">
                                      <p:cBhvr>
                                        <p:cTn id="39"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41"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Biasurile de publicare</a:t>
            </a:r>
          </a:p>
        </p:txBody>
      </p:sp>
      <p:sp>
        <p:nvSpPr>
          <p:cNvPr id="14" name="Substituent conținut 13"/>
          <p:cNvSpPr>
            <a:spLocks noGrp="1"/>
          </p:cNvSpPr>
          <p:nvPr>
            <p:ph idx="1"/>
          </p:nvPr>
        </p:nvSpPr>
        <p:spPr>
          <a:xfrm>
            <a:off x="352338" y="1434517"/>
            <a:ext cx="6791412" cy="5259898"/>
          </a:xfrm>
        </p:spPr>
        <p:txBody>
          <a:bodyPr rtlCol="0">
            <a:normAutofit fontScale="85000" lnSpcReduction="10000"/>
          </a:bodyPr>
          <a:lstStyle/>
          <a:p>
            <a:pPr algn="just"/>
            <a:r>
              <a:rPr lang="ro-RO" dirty="0"/>
              <a:t>Reprezentăm grafic </a:t>
            </a:r>
            <a:r>
              <a:rPr lang="ro-RO" b="1" dirty="0"/>
              <a:t>norul de puncte al mărimii efectelor </a:t>
            </a:r>
            <a:r>
              <a:rPr lang="ro-RO" dirty="0"/>
              <a:t>în funcție de </a:t>
            </a:r>
            <a:r>
              <a:rPr lang="ro-RO" b="1" dirty="0"/>
              <a:t>volumul datelor din studiile primare</a:t>
            </a:r>
            <a:r>
              <a:rPr lang="ro-RO" dirty="0"/>
              <a:t>, rezultând un grafic special, numit „</a:t>
            </a:r>
            <a:r>
              <a:rPr lang="ro-RO" b="1" dirty="0">
                <a:effectLst>
                  <a:outerShdw blurRad="38100" dist="38100" dir="2700000" algn="tl">
                    <a:srgbClr val="000000">
                      <a:alpha val="43137"/>
                    </a:srgbClr>
                  </a:outerShdw>
                </a:effectLst>
              </a:rPr>
              <a:t>funnel plot”</a:t>
            </a:r>
            <a:r>
              <a:rPr lang="ro-RO" dirty="0"/>
              <a:t>, unde </a:t>
            </a:r>
            <a:r>
              <a:rPr lang="ro-RO" b="1" dirty="0"/>
              <a:t>pe abscisă (axa OX) se reprezintă mărimea efectului</a:t>
            </a:r>
            <a:r>
              <a:rPr lang="ro-RO" dirty="0"/>
              <a:t>, iar </a:t>
            </a:r>
            <a:r>
              <a:rPr lang="ro-RO" b="1" dirty="0"/>
              <a:t>pe ordonată (axa OY) se reprezintă eroarea standard inversată</a:t>
            </a:r>
            <a:r>
              <a:rPr lang="ro-RO" dirty="0"/>
              <a:t>.</a:t>
            </a:r>
          </a:p>
          <a:p>
            <a:pPr algn="just"/>
            <a:r>
              <a:rPr lang="ro-RO" dirty="0"/>
              <a:t>Cu cât eroarea standard este mai mică, cu atât indicatorul efectului se va apropia mai mult de parametru, așadar </a:t>
            </a:r>
            <a:r>
              <a:rPr lang="ro-RO" b="1" dirty="0">
                <a:effectLst>
                  <a:outerShdw blurRad="38100" dist="38100" dir="2700000" algn="tl">
                    <a:srgbClr val="000000">
                      <a:alpha val="43137"/>
                    </a:srgbClr>
                  </a:outerShdw>
                </a:effectLst>
              </a:rPr>
              <a:t>la studiile puternice nu ar trebui să găsim diferențe mari între efectele generale</a:t>
            </a:r>
            <a:r>
              <a:rPr lang="ro-RO" dirty="0"/>
              <a:t>.</a:t>
            </a:r>
          </a:p>
          <a:p>
            <a:pPr algn="just"/>
            <a:r>
              <a:rPr lang="ro-RO" dirty="0"/>
              <a:t>Asimetria nu este determinată în toate cazurile de biasurile de publicare:</a:t>
            </a:r>
          </a:p>
          <a:p>
            <a:pPr lvl="1" algn="just"/>
            <a:r>
              <a:rPr lang="ro-RO" b="1" dirty="0"/>
              <a:t>Eterogenitatea studiilor</a:t>
            </a:r>
          </a:p>
          <a:p>
            <a:pPr lvl="1" algn="just"/>
            <a:r>
              <a:rPr lang="ro-RO" b="1" dirty="0"/>
              <a:t>Designul cercetării</a:t>
            </a:r>
            <a:endParaRPr lang="ro-RO" dirty="0"/>
          </a:p>
          <a:p>
            <a:pPr lvl="1" algn="just"/>
            <a:r>
              <a:rPr lang="ro-RO" b="1" dirty="0"/>
              <a:t>Rigoarea metodologică</a:t>
            </a:r>
          </a:p>
          <a:p>
            <a:pPr algn="just"/>
            <a:r>
              <a:rPr lang="ro-RO" dirty="0"/>
              <a:t>Graficul funnel-plot este subiectiv, iar subiectivitatea interpretării se mărește odată cu reducerea numărului de studii</a:t>
            </a:r>
          </a:p>
          <a:p>
            <a:pPr algn="just"/>
            <a:r>
              <a:rPr lang="ro-RO" dirty="0"/>
              <a:t>Chiar dacă ne oferă indicatori numerici și niveluri ale semnificației statistice, aceste metode nu ne spun dacă există sau nu biasuri de publicare, ci </a:t>
            </a:r>
            <a:r>
              <a:rPr lang="ro-RO" b="1" dirty="0"/>
              <a:t>doar dacă apare o asimetrie statistic semnificativă</a:t>
            </a:r>
            <a:endParaRPr lang="ro-RO" b="1" dirty="0">
              <a:effectLst>
                <a:outerShdw blurRad="38100" dist="38100" dir="2700000" algn="tl">
                  <a:srgbClr val="000000">
                    <a:alpha val="43137"/>
                  </a:srgbClr>
                </a:outerShdw>
              </a:effectLst>
            </a:endParaRPr>
          </a:p>
        </p:txBody>
      </p:sp>
      <p:pic>
        <p:nvPicPr>
          <p:cNvPr id="3" name="Imagine 2">
            <a:extLst>
              <a:ext uri="{FF2B5EF4-FFF2-40B4-BE49-F238E27FC236}">
                <a16:creationId xmlns:a16="http://schemas.microsoft.com/office/drawing/2014/main" id="{7A57102D-3D37-4A5F-A8B7-68FC66323A46}"/>
              </a:ext>
            </a:extLst>
          </p:cNvPr>
          <p:cNvPicPr>
            <a:picLocks noChangeAspect="1"/>
          </p:cNvPicPr>
          <p:nvPr/>
        </p:nvPicPr>
        <p:blipFill>
          <a:blip r:embed="rId3"/>
          <a:stretch>
            <a:fillRect/>
          </a:stretch>
        </p:blipFill>
        <p:spPr>
          <a:xfrm>
            <a:off x="7374255" y="1434517"/>
            <a:ext cx="4667250" cy="2047875"/>
          </a:xfrm>
          <a:prstGeom prst="rect">
            <a:avLst/>
          </a:prstGeom>
          <a:ln>
            <a:noFill/>
          </a:ln>
          <a:effectLst>
            <a:outerShdw blurRad="292100" dist="139700" dir="2700000" algn="tl" rotWithShape="0">
              <a:srgbClr val="333333">
                <a:alpha val="65000"/>
              </a:srgbClr>
            </a:outerShdw>
          </a:effectLst>
        </p:spPr>
      </p:pic>
      <p:grpSp>
        <p:nvGrpSpPr>
          <p:cNvPr id="4" name="Grupare 3">
            <a:extLst>
              <a:ext uri="{FF2B5EF4-FFF2-40B4-BE49-F238E27FC236}">
                <a16:creationId xmlns:a16="http://schemas.microsoft.com/office/drawing/2014/main" id="{85F016FA-2653-46E9-995E-12D6CA7942BA}"/>
              </a:ext>
            </a:extLst>
          </p:cNvPr>
          <p:cNvGrpSpPr/>
          <p:nvPr/>
        </p:nvGrpSpPr>
        <p:grpSpPr>
          <a:xfrm>
            <a:off x="8084322" y="1880075"/>
            <a:ext cx="1401511" cy="1059679"/>
            <a:chOff x="8084322" y="1880075"/>
            <a:chExt cx="1401511" cy="1059679"/>
          </a:xfrm>
        </p:grpSpPr>
        <p:sp>
          <p:nvSpPr>
            <p:cNvPr id="7" name="Oval 6">
              <a:extLst>
                <a:ext uri="{FF2B5EF4-FFF2-40B4-BE49-F238E27FC236}">
                  <a16:creationId xmlns:a16="http://schemas.microsoft.com/office/drawing/2014/main" id="{54ACD70E-9782-4E80-A9EF-A3C57A742979}"/>
                </a:ext>
              </a:extLst>
            </p:cNvPr>
            <p:cNvSpPr/>
            <p:nvPr/>
          </p:nvSpPr>
          <p:spPr>
            <a:xfrm>
              <a:off x="8084322" y="1880075"/>
              <a:ext cx="290558" cy="2734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8" name="Oval 7">
              <a:extLst>
                <a:ext uri="{FF2B5EF4-FFF2-40B4-BE49-F238E27FC236}">
                  <a16:creationId xmlns:a16="http://schemas.microsoft.com/office/drawing/2014/main" id="{FC79C98A-1B0F-4D71-B51B-DC893EAAD936}"/>
                </a:ext>
              </a:extLst>
            </p:cNvPr>
            <p:cNvSpPr/>
            <p:nvPr/>
          </p:nvSpPr>
          <p:spPr>
            <a:xfrm>
              <a:off x="9195275" y="2666288"/>
              <a:ext cx="290558" cy="2734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grpSp>
      <p:sp>
        <p:nvSpPr>
          <p:cNvPr id="10" name="Oval 9">
            <a:extLst>
              <a:ext uri="{FF2B5EF4-FFF2-40B4-BE49-F238E27FC236}">
                <a16:creationId xmlns:a16="http://schemas.microsoft.com/office/drawing/2014/main" id="{FE175796-66BD-4F4C-9CCF-1670D6F9EB09}"/>
              </a:ext>
            </a:extLst>
          </p:cNvPr>
          <p:cNvSpPr/>
          <p:nvPr/>
        </p:nvSpPr>
        <p:spPr>
          <a:xfrm rot="18987806">
            <a:off x="10541435" y="1611283"/>
            <a:ext cx="868343" cy="18570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5" name="Săgeată: jos 4">
            <a:extLst>
              <a:ext uri="{FF2B5EF4-FFF2-40B4-BE49-F238E27FC236}">
                <a16:creationId xmlns:a16="http://schemas.microsoft.com/office/drawing/2014/main" id="{A7A315C4-05A7-49A3-98FC-411C6F1C9B0F}"/>
              </a:ext>
            </a:extLst>
          </p:cNvPr>
          <p:cNvSpPr/>
          <p:nvPr/>
        </p:nvSpPr>
        <p:spPr>
          <a:xfrm rot="19001380">
            <a:off x="10065542" y="2527832"/>
            <a:ext cx="376014" cy="603655"/>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12" name="Picture 2" descr="La ricerca bibliografica">
            <a:extLst>
              <a:ext uri="{FF2B5EF4-FFF2-40B4-BE49-F238E27FC236}">
                <a16:creationId xmlns:a16="http://schemas.microsoft.com/office/drawing/2014/main" id="{71E36B24-ED8B-42D2-B60C-57E5DDEEDE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5070" y="3852018"/>
            <a:ext cx="4704804" cy="26503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929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1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14">
                                            <p:txEl>
                                              <p:pRg st="0" end="0"/>
                                            </p:txEl>
                                          </p:spTgt>
                                        </p:tgtEl>
                                      </p:cBhvr>
                                    </p:animEffect>
                                  </p:childTnLst>
                                </p:cTn>
                              </p:par>
                              <p:par>
                                <p:cTn id="14" presetID="45"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2000"/>
                                        <p:tgtEl>
                                          <p:spTgt spid="3"/>
                                        </p:tgtEl>
                                      </p:cBhvr>
                                    </p:animEffect>
                                    <p:anim calcmode="lin" valueType="num">
                                      <p:cBhvr>
                                        <p:cTn id="17" dur="2000" fill="hold"/>
                                        <p:tgtEl>
                                          <p:spTgt spid="3"/>
                                        </p:tgtEl>
                                        <p:attrNameLst>
                                          <p:attrName>ppt_w</p:attrName>
                                        </p:attrNameLst>
                                      </p:cBhvr>
                                      <p:tavLst>
                                        <p:tav tm="0" fmla="#ppt_w*sin(2.5*pi*$)">
                                          <p:val>
                                            <p:fltVal val="0"/>
                                          </p:val>
                                        </p:tav>
                                        <p:tav tm="100000">
                                          <p:val>
                                            <p:fltVal val="1"/>
                                          </p:val>
                                        </p:tav>
                                      </p:tavLst>
                                    </p:anim>
                                    <p:anim calcmode="lin" valueType="num">
                                      <p:cBhvr>
                                        <p:cTn id="18"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anim calcmode="lin" valueType="num">
                                      <p:cBhvr>
                                        <p:cTn id="23"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1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5"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2000"/>
                                        <p:tgtEl>
                                          <p:spTgt spid="4"/>
                                        </p:tgtEl>
                                      </p:cBhvr>
                                    </p:animEffect>
                                    <p:anim calcmode="lin" valueType="num">
                                      <p:cBhvr>
                                        <p:cTn id="31" dur="2000" fill="hold"/>
                                        <p:tgtEl>
                                          <p:spTgt spid="4"/>
                                        </p:tgtEl>
                                        <p:attrNameLst>
                                          <p:attrName>ppt_w</p:attrName>
                                        </p:attrNameLst>
                                      </p:cBhvr>
                                      <p:tavLst>
                                        <p:tav tm="0" fmla="#ppt_w*sin(2.5*pi*$)">
                                          <p:val>
                                            <p:fltVal val="0"/>
                                          </p:val>
                                        </p:tav>
                                        <p:tav tm="100000">
                                          <p:val>
                                            <p:fltVal val="1"/>
                                          </p:val>
                                        </p:tav>
                                      </p:tavLst>
                                    </p:anim>
                                    <p:anim calcmode="lin" valueType="num">
                                      <p:cBhvr>
                                        <p:cTn id="32"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2000"/>
                                        <p:tgtEl>
                                          <p:spTgt spid="10"/>
                                        </p:tgtEl>
                                      </p:cBhvr>
                                    </p:animEffect>
                                    <p:anim calcmode="lin" valueType="num">
                                      <p:cBhvr>
                                        <p:cTn id="38" dur="2000" fill="hold"/>
                                        <p:tgtEl>
                                          <p:spTgt spid="10"/>
                                        </p:tgtEl>
                                        <p:attrNameLst>
                                          <p:attrName>ppt_w</p:attrName>
                                        </p:attrNameLst>
                                      </p:cBhvr>
                                      <p:tavLst>
                                        <p:tav tm="0" fmla="#ppt_w*sin(2.5*pi*$)">
                                          <p:val>
                                            <p:fltVal val="0"/>
                                          </p:val>
                                        </p:tav>
                                        <p:tav tm="100000">
                                          <p:val>
                                            <p:fltVal val="1"/>
                                          </p:val>
                                        </p:tav>
                                      </p:tavLst>
                                    </p:anim>
                                    <p:anim calcmode="lin" valueType="num">
                                      <p:cBhvr>
                                        <p:cTn id="3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45"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2000"/>
                                        <p:tgtEl>
                                          <p:spTgt spid="5"/>
                                        </p:tgtEl>
                                      </p:cBhvr>
                                    </p:animEffect>
                                    <p:anim calcmode="lin" valueType="num">
                                      <p:cBhvr>
                                        <p:cTn id="45" dur="2000" fill="hold"/>
                                        <p:tgtEl>
                                          <p:spTgt spid="5"/>
                                        </p:tgtEl>
                                        <p:attrNameLst>
                                          <p:attrName>ppt_w</p:attrName>
                                        </p:attrNameLst>
                                      </p:cBhvr>
                                      <p:tavLst>
                                        <p:tav tm="0" fmla="#ppt_w*sin(2.5*pi*$)">
                                          <p:val>
                                            <p:fltVal val="0"/>
                                          </p:val>
                                        </p:tav>
                                        <p:tav tm="100000">
                                          <p:val>
                                            <p:fltVal val="1"/>
                                          </p:val>
                                        </p:tav>
                                      </p:tavLst>
                                    </p:anim>
                                    <p:anim calcmode="lin" valueType="num">
                                      <p:cBhvr>
                                        <p:cTn id="46"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14">
                                            <p:txEl>
                                              <p:pRg st="2" end="2"/>
                                            </p:txEl>
                                          </p:spTgt>
                                        </p:tgtEl>
                                        <p:attrNameLst>
                                          <p:attrName>style.visibility</p:attrName>
                                        </p:attrNameLst>
                                      </p:cBhvr>
                                      <p:to>
                                        <p:strVal val="visible"/>
                                      </p:to>
                                    </p:set>
                                    <p:anim calcmode="lin" valueType="num">
                                      <p:cBhvr>
                                        <p:cTn id="51"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52"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53" dur="500"/>
                                        <p:tgtEl>
                                          <p:spTgt spid="14">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14">
                                            <p:txEl>
                                              <p:pRg st="3" end="3"/>
                                            </p:txEl>
                                          </p:spTgt>
                                        </p:tgtEl>
                                        <p:attrNameLst>
                                          <p:attrName>style.visibility</p:attrName>
                                        </p:attrNameLst>
                                      </p:cBhvr>
                                      <p:to>
                                        <p:strVal val="visible"/>
                                      </p:to>
                                    </p:set>
                                    <p:anim calcmode="lin" valueType="num">
                                      <p:cBhvr>
                                        <p:cTn id="58"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59"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60" dur="500"/>
                                        <p:tgtEl>
                                          <p:spTgt spid="14">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14">
                                            <p:txEl>
                                              <p:pRg st="4" end="4"/>
                                            </p:txEl>
                                          </p:spTgt>
                                        </p:tgtEl>
                                        <p:attrNameLst>
                                          <p:attrName>style.visibility</p:attrName>
                                        </p:attrNameLst>
                                      </p:cBhvr>
                                      <p:to>
                                        <p:strVal val="visible"/>
                                      </p:to>
                                    </p:set>
                                    <p:anim calcmode="lin" valueType="num">
                                      <p:cBhvr>
                                        <p:cTn id="65"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66"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67" dur="500"/>
                                        <p:tgtEl>
                                          <p:spTgt spid="14">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14">
                                            <p:txEl>
                                              <p:pRg st="5" end="5"/>
                                            </p:txEl>
                                          </p:spTgt>
                                        </p:tgtEl>
                                        <p:attrNameLst>
                                          <p:attrName>style.visibility</p:attrName>
                                        </p:attrNameLst>
                                      </p:cBhvr>
                                      <p:to>
                                        <p:strVal val="visible"/>
                                      </p:to>
                                    </p:set>
                                    <p:anim calcmode="lin" valueType="num">
                                      <p:cBhvr>
                                        <p:cTn id="72"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73"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74" dur="500"/>
                                        <p:tgtEl>
                                          <p:spTgt spid="14">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14">
                                            <p:txEl>
                                              <p:pRg st="6" end="6"/>
                                            </p:txEl>
                                          </p:spTgt>
                                        </p:tgtEl>
                                        <p:attrNameLst>
                                          <p:attrName>style.visibility</p:attrName>
                                        </p:attrNameLst>
                                      </p:cBhvr>
                                      <p:to>
                                        <p:strVal val="visible"/>
                                      </p:to>
                                    </p:set>
                                    <p:anim calcmode="lin" valueType="num">
                                      <p:cBhvr>
                                        <p:cTn id="79"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80"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81" dur="500"/>
                                        <p:tgtEl>
                                          <p:spTgt spid="14">
                                            <p:txEl>
                                              <p:pRg st="6" end="6"/>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14">
                                            <p:txEl>
                                              <p:pRg st="7" end="7"/>
                                            </p:txEl>
                                          </p:spTgt>
                                        </p:tgtEl>
                                        <p:attrNameLst>
                                          <p:attrName>style.visibility</p:attrName>
                                        </p:attrNameLst>
                                      </p:cBhvr>
                                      <p:to>
                                        <p:strVal val="visible"/>
                                      </p:to>
                                    </p:set>
                                    <p:anim calcmode="lin" valueType="num">
                                      <p:cBhvr>
                                        <p:cTn id="86"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87"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88"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0"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Biasurile de publicare</a:t>
            </a:r>
          </a:p>
        </p:txBody>
      </p:sp>
      <p:sp>
        <p:nvSpPr>
          <p:cNvPr id="14" name="Substituent conținut 13"/>
          <p:cNvSpPr>
            <a:spLocks noGrp="1"/>
          </p:cNvSpPr>
          <p:nvPr>
            <p:ph idx="1"/>
          </p:nvPr>
        </p:nvSpPr>
        <p:spPr>
          <a:xfrm>
            <a:off x="352338" y="1434517"/>
            <a:ext cx="6621030" cy="5259898"/>
          </a:xfrm>
        </p:spPr>
        <p:txBody>
          <a:bodyPr rtlCol="0">
            <a:normAutofit lnSpcReduction="10000"/>
          </a:bodyPr>
          <a:lstStyle/>
          <a:p>
            <a:pPr algn="just"/>
            <a:r>
              <a:rPr lang="ro-RO" b="1" dirty="0"/>
              <a:t>Testul regresiei </a:t>
            </a:r>
            <a:r>
              <a:rPr lang="ro-RO" b="1" dirty="0" err="1"/>
              <a:t>Egger</a:t>
            </a:r>
            <a:endParaRPr lang="ro-RO" b="1" dirty="0"/>
          </a:p>
          <a:p>
            <a:pPr lvl="1" algn="just"/>
            <a:r>
              <a:rPr lang="ro-RO" dirty="0"/>
              <a:t>Raportul dintre mărimea efectului global și eroarea sa de estimare (scorul z estimat al efectului global) este prezis de inversul erorilor standard ale studiilor – B</a:t>
            </a:r>
            <a:r>
              <a:rPr lang="ro-RO" baseline="-25000" dirty="0"/>
              <a:t>0</a:t>
            </a:r>
          </a:p>
          <a:p>
            <a:pPr lvl="1" algn="just"/>
            <a:r>
              <a:rPr lang="ro-RO" dirty="0"/>
              <a:t>„</a:t>
            </a:r>
            <a:r>
              <a:rPr lang="ro-RO" b="1" dirty="0"/>
              <a:t>H</a:t>
            </a:r>
            <a:r>
              <a:rPr lang="ro-RO" b="1" baseline="-25000" dirty="0"/>
              <a:t>0</a:t>
            </a:r>
            <a:r>
              <a:rPr lang="ro-RO" b="1" dirty="0"/>
              <a:t>:</a:t>
            </a:r>
            <a:r>
              <a:rPr lang="ro-RO" dirty="0"/>
              <a:t> </a:t>
            </a:r>
            <a:r>
              <a:rPr lang="ro-RO" i="1" dirty="0"/>
              <a:t>scorul z al efectului global estimat este zero la nivelul populației</a:t>
            </a:r>
            <a:r>
              <a:rPr lang="ro-RO" dirty="0"/>
              <a:t>”</a:t>
            </a:r>
          </a:p>
          <a:p>
            <a:pPr lvl="1" algn="just"/>
            <a:r>
              <a:rPr lang="ro-RO" dirty="0"/>
              <a:t>Dacă </a:t>
            </a:r>
            <a:r>
              <a:rPr lang="ro-RO" b="1" dirty="0">
                <a:solidFill>
                  <a:srgbClr val="C00000"/>
                </a:solidFill>
                <a:effectLst>
                  <a:outerShdw blurRad="38100" dist="38100" dir="2700000" algn="tl">
                    <a:srgbClr val="000000">
                      <a:alpha val="43137"/>
                    </a:srgbClr>
                  </a:outerShdw>
                </a:effectLst>
              </a:rPr>
              <a:t>B</a:t>
            </a:r>
            <a:r>
              <a:rPr lang="ro-RO" b="1" baseline="-25000" dirty="0">
                <a:solidFill>
                  <a:srgbClr val="C00000"/>
                </a:solidFill>
                <a:effectLst>
                  <a:outerShdw blurRad="38100" dist="38100" dir="2700000" algn="tl">
                    <a:srgbClr val="000000">
                      <a:alpha val="43137"/>
                    </a:srgbClr>
                  </a:outerShdw>
                </a:effectLst>
              </a:rPr>
              <a:t>0</a:t>
            </a:r>
            <a:r>
              <a:rPr lang="ro-RO" b="1" dirty="0">
                <a:solidFill>
                  <a:srgbClr val="C00000"/>
                </a:solidFill>
                <a:effectLst>
                  <a:outerShdw blurRad="38100" dist="38100" dir="2700000" algn="tl">
                    <a:srgbClr val="000000">
                      <a:alpha val="43137"/>
                    </a:srgbClr>
                  </a:outerShdw>
                </a:effectLst>
              </a:rPr>
              <a:t> este statistic semnificativ diferită de zero</a:t>
            </a:r>
            <a:r>
              <a:rPr lang="ro-RO" dirty="0"/>
              <a:t>, atunci ipoteza nulă se respinge și putem postula o asimetrie în funnel-plot</a:t>
            </a:r>
          </a:p>
          <a:p>
            <a:pPr algn="just"/>
            <a:r>
              <a:rPr lang="ro-RO" b="1" dirty="0"/>
              <a:t>Metoda </a:t>
            </a:r>
            <a:r>
              <a:rPr lang="ro-RO" b="1" dirty="0" err="1"/>
              <a:t>Trim</a:t>
            </a:r>
            <a:r>
              <a:rPr lang="ro-RO" b="1" dirty="0"/>
              <a:t> and </a:t>
            </a:r>
            <a:r>
              <a:rPr lang="ro-RO" b="1" dirty="0" err="1"/>
              <a:t>Fill</a:t>
            </a:r>
            <a:r>
              <a:rPr lang="ro-RO" b="1" dirty="0"/>
              <a:t> (</a:t>
            </a:r>
            <a:r>
              <a:rPr lang="ro-RO" b="1" dirty="0" err="1"/>
              <a:t>Duval</a:t>
            </a:r>
            <a:r>
              <a:rPr lang="ro-RO" b="1" dirty="0"/>
              <a:t> &amp; </a:t>
            </a:r>
            <a:r>
              <a:rPr lang="ro-RO" b="1" dirty="0" err="1"/>
              <a:t>Tweedie</a:t>
            </a:r>
            <a:r>
              <a:rPr lang="ro-RO" b="1" dirty="0"/>
              <a:t>, 2000) </a:t>
            </a:r>
          </a:p>
          <a:p>
            <a:pPr lvl="1" algn="just"/>
            <a:r>
              <a:rPr lang="ro-RO" dirty="0"/>
              <a:t>Pornește de la funnel-plot, calculând și introducând „studii” în locurile lipsă până când graficul devine simetric.</a:t>
            </a:r>
          </a:p>
          <a:p>
            <a:pPr lvl="1" algn="just"/>
            <a:r>
              <a:rPr lang="ro-RO" dirty="0"/>
              <a:t>În faza de </a:t>
            </a:r>
            <a:r>
              <a:rPr lang="ro-RO" b="1" dirty="0" err="1"/>
              <a:t>trimming</a:t>
            </a:r>
            <a:r>
              <a:rPr lang="ro-RO" dirty="0"/>
              <a:t>, sunt identificate toate studiile asimetrice din funnel-plot, apoi sunt eliminate din analiză, calculându-se efectul fără ele pe baza unui model cu efecte fixe. </a:t>
            </a:r>
          </a:p>
          <a:p>
            <a:pPr lvl="1" algn="just"/>
            <a:r>
              <a:rPr lang="ro-RO" dirty="0"/>
              <a:t>În faza de </a:t>
            </a:r>
            <a:r>
              <a:rPr lang="en-US" b="1" dirty="0"/>
              <a:t>filling</a:t>
            </a:r>
            <a:r>
              <a:rPr lang="ro-RO" dirty="0"/>
              <a:t>, efectul calculat anterior devine central, apoi se introduce în analiză, succesiv, fiecare dintre studiile eliminate anterior, oglindindu-se și efectul lor și adăugându-se în cealaltă parte a graficului, acolo unde lipsesc studii</a:t>
            </a:r>
          </a:p>
          <a:p>
            <a:pPr lvl="1" algn="just"/>
            <a:r>
              <a:rPr lang="ro-RO" dirty="0"/>
              <a:t>În ultima etapă se recalculează efectul global folosindu-se un model cu efecte aleatorii, rezultatul permițând o estimare mult mai realistă a efectului genera</a:t>
            </a:r>
            <a:endParaRPr lang="ro-RO" b="1" dirty="0">
              <a:effectLst>
                <a:outerShdw blurRad="38100" dist="38100" dir="2700000" algn="tl">
                  <a:srgbClr val="000000">
                    <a:alpha val="43137"/>
                  </a:srgbClr>
                </a:outerShdw>
              </a:effectLst>
            </a:endParaRPr>
          </a:p>
        </p:txBody>
      </p:sp>
      <p:pic>
        <p:nvPicPr>
          <p:cNvPr id="1026" name="Picture 2" descr="La ricerca bibliografica">
            <a:extLst>
              <a:ext uri="{FF2B5EF4-FFF2-40B4-BE49-F238E27FC236}">
                <a16:creationId xmlns:a16="http://schemas.microsoft.com/office/drawing/2014/main" id="{FBDC4C92-67D2-47A8-B815-E10DFF613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8683" y="1434517"/>
            <a:ext cx="4704804" cy="26503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CasetăText 5">
                <a:extLst>
                  <a:ext uri="{FF2B5EF4-FFF2-40B4-BE49-F238E27FC236}">
                    <a16:creationId xmlns:a16="http://schemas.microsoft.com/office/drawing/2014/main" id="{562EE636-589F-48A7-B7CD-FBBF1BA829A9}"/>
                  </a:ext>
                </a:extLst>
              </p:cNvPr>
              <p:cNvSpPr txBox="1"/>
              <p:nvPr/>
            </p:nvSpPr>
            <p:spPr>
              <a:xfrm>
                <a:off x="8445382" y="4441870"/>
                <a:ext cx="2065946" cy="6619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ro-RO" b="1" i="1" smtClean="0">
                              <a:solidFill>
                                <a:srgbClr val="836967"/>
                              </a:solidFill>
                              <a:effectLst>
                                <a:outerShdw blurRad="38100" dist="38100" dir="2700000" algn="tl">
                                  <a:srgbClr val="000000">
                                    <a:alpha val="43137"/>
                                  </a:srgbClr>
                                </a:outerShdw>
                              </a:effectLst>
                              <a:latin typeface="Cambria Math" panose="02040503050406030204" pitchFamily="18" charset="0"/>
                            </a:rPr>
                          </m:ctrlPr>
                        </m:fPr>
                        <m:num>
                          <m:r>
                            <a:rPr lang="ro-RO" b="1" i="1">
                              <a:effectLst>
                                <a:outerShdw blurRad="38100" dist="38100" dir="2700000" algn="tl">
                                  <a:srgbClr val="000000">
                                    <a:alpha val="43137"/>
                                  </a:srgbClr>
                                </a:outerShdw>
                              </a:effectLst>
                              <a:latin typeface="Cambria Math" panose="02040503050406030204" pitchFamily="18" charset="0"/>
                            </a:rPr>
                            <m:t>𝜽</m:t>
                          </m:r>
                        </m:num>
                        <m:den>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𝒔𝒆</m:t>
                              </m:r>
                            </m:e>
                            <m:sub>
                              <m:r>
                                <a:rPr lang="ro-RO" b="1" i="1">
                                  <a:effectLst>
                                    <a:outerShdw blurRad="38100" dist="38100" dir="2700000" algn="tl">
                                      <a:srgbClr val="000000">
                                        <a:alpha val="43137"/>
                                      </a:srgbClr>
                                    </a:outerShdw>
                                  </a:effectLst>
                                  <a:latin typeface="Cambria Math" panose="02040503050406030204" pitchFamily="18" charset="0"/>
                                </a:rPr>
                                <m:t>𝜽</m:t>
                              </m:r>
                            </m:sub>
                          </m:sSub>
                        </m:den>
                      </m:f>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𝑩</m:t>
                          </m:r>
                        </m:e>
                        <m:sub>
                          <m:r>
                            <a:rPr lang="ro-RO" b="1" i="0">
                              <a:effectLst>
                                <a:outerShdw blurRad="38100" dist="38100" dir="2700000" algn="tl">
                                  <a:srgbClr val="000000">
                                    <a:alpha val="43137"/>
                                  </a:srgbClr>
                                </a:outerShdw>
                              </a:effectLst>
                              <a:latin typeface="Cambria Math" panose="02040503050406030204" pitchFamily="18" charset="0"/>
                            </a:rPr>
                            <m:t>𝟎</m:t>
                          </m:r>
                        </m:sub>
                      </m:sSub>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𝑩</m:t>
                          </m:r>
                        </m:e>
                        <m:sub>
                          <m:r>
                            <a:rPr lang="ro-RO" b="1" i="0">
                              <a:effectLst>
                                <a:outerShdw blurRad="38100" dist="38100" dir="2700000" algn="tl">
                                  <a:srgbClr val="000000">
                                    <a:alpha val="43137"/>
                                  </a:srgbClr>
                                </a:outerShdw>
                              </a:effectLst>
                              <a:latin typeface="Cambria Math" panose="02040503050406030204" pitchFamily="18" charset="0"/>
                            </a:rPr>
                            <m:t>𝟏</m:t>
                          </m:r>
                        </m:sub>
                      </m:sSub>
                      <m:f>
                        <m:f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fPr>
                        <m:num>
                          <m:r>
                            <a:rPr lang="ro-RO" b="1" i="0">
                              <a:effectLst>
                                <a:outerShdw blurRad="38100" dist="38100" dir="2700000" algn="tl">
                                  <a:srgbClr val="000000">
                                    <a:alpha val="43137"/>
                                  </a:srgbClr>
                                </a:outerShdw>
                              </a:effectLst>
                              <a:latin typeface="Cambria Math" panose="02040503050406030204" pitchFamily="18" charset="0"/>
                            </a:rPr>
                            <m:t>𝟏</m:t>
                          </m:r>
                        </m:num>
                        <m:den>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𝒔𝒆</m:t>
                              </m:r>
                            </m:e>
                            <m:sub>
                              <m:r>
                                <a:rPr lang="ro-RO" b="1" i="1">
                                  <a:effectLst>
                                    <a:outerShdw blurRad="38100" dist="38100" dir="2700000" algn="tl">
                                      <a:srgbClr val="000000">
                                        <a:alpha val="43137"/>
                                      </a:srgbClr>
                                    </a:outerShdw>
                                  </a:effectLst>
                                  <a:latin typeface="Cambria Math" panose="02040503050406030204" pitchFamily="18" charset="0"/>
                                </a:rPr>
                                <m:t>𝜽</m:t>
                              </m:r>
                            </m:sub>
                          </m:sSub>
                        </m:den>
                      </m:f>
                    </m:oMath>
                  </m:oMathPara>
                </a14:m>
                <a:endParaRPr lang="ro-RO" b="1" dirty="0">
                  <a:effectLst>
                    <a:outerShdw blurRad="38100" dist="38100" dir="2700000" algn="tl">
                      <a:srgbClr val="000000">
                        <a:alpha val="43137"/>
                      </a:srgbClr>
                    </a:outerShdw>
                  </a:effectLst>
                </a:endParaRPr>
              </a:p>
            </p:txBody>
          </p:sp>
        </mc:Choice>
        <mc:Fallback xmlns="">
          <p:sp>
            <p:nvSpPr>
              <p:cNvPr id="6" name="CasetăText 5">
                <a:extLst>
                  <a:ext uri="{FF2B5EF4-FFF2-40B4-BE49-F238E27FC236}">
                    <a16:creationId xmlns:a16="http://schemas.microsoft.com/office/drawing/2014/main" id="{562EE636-589F-48A7-B7CD-FBBF1BA829A9}"/>
                  </a:ext>
                </a:extLst>
              </p:cNvPr>
              <p:cNvSpPr txBox="1">
                <a:spLocks noRot="1" noChangeAspect="1" noMove="1" noResize="1" noEditPoints="1" noAdjustHandles="1" noChangeArrowheads="1" noChangeShapeType="1" noTextEdit="1"/>
              </p:cNvSpPr>
              <p:nvPr/>
            </p:nvSpPr>
            <p:spPr>
              <a:xfrm>
                <a:off x="8445382" y="4441870"/>
                <a:ext cx="2065946" cy="661912"/>
              </a:xfrm>
              <a:prstGeom prst="rect">
                <a:avLst/>
              </a:prstGeom>
              <a:blipFill>
                <a:blip r:embed="rId4"/>
                <a:stretch>
                  <a:fillRect b="-926"/>
                </a:stretch>
              </a:blipFill>
            </p:spPr>
            <p:txBody>
              <a:bodyPr/>
              <a:lstStyle/>
              <a:p>
                <a:r>
                  <a:rPr lang="ro-RO">
                    <a:noFill/>
                  </a:rPr>
                  <a:t> </a:t>
                </a:r>
              </a:p>
            </p:txBody>
          </p:sp>
        </mc:Fallback>
      </mc:AlternateContent>
    </p:spTree>
    <p:extLst>
      <p:ext uri="{BB962C8B-B14F-4D97-AF65-F5344CB8AC3E}">
        <p14:creationId xmlns:p14="http://schemas.microsoft.com/office/powerpoint/2010/main" val="157001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1026"/>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1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4">
                                            <p:txEl>
                                              <p:pRg st="1" end="1"/>
                                            </p:txEl>
                                          </p:spTgt>
                                        </p:tgtEl>
                                        <p:attrNameLst>
                                          <p:attrName>style.visibility</p:attrName>
                                        </p:attrNameLst>
                                      </p:cBhvr>
                                      <p:to>
                                        <p:strVal val="visible"/>
                                      </p:to>
                                    </p:set>
                                    <p:anim calcmode="lin" valueType="num">
                                      <p:cBhvr>
                                        <p:cTn id="18"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14">
                                            <p:txEl>
                                              <p:pRg st="1" end="1"/>
                                            </p:txEl>
                                          </p:spTgt>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4">
                                            <p:txEl>
                                              <p:pRg st="2" end="2"/>
                                            </p:txEl>
                                          </p:spTgt>
                                        </p:tgtEl>
                                        <p:attrNameLst>
                                          <p:attrName>style.visibility</p:attrName>
                                        </p:attrNameLst>
                                      </p:cBhvr>
                                      <p:to>
                                        <p:strVal val="visible"/>
                                      </p:to>
                                    </p:set>
                                    <p:anim calcmode="lin" valueType="num">
                                      <p:cBhvr>
                                        <p:cTn id="30"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31"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32" dur="500"/>
                                        <p:tgtEl>
                                          <p:spTgt spid="1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4">
                                            <p:txEl>
                                              <p:pRg st="3" end="3"/>
                                            </p:txEl>
                                          </p:spTgt>
                                        </p:tgtEl>
                                        <p:attrNameLst>
                                          <p:attrName>style.visibility</p:attrName>
                                        </p:attrNameLst>
                                      </p:cBhvr>
                                      <p:to>
                                        <p:strVal val="visible"/>
                                      </p:to>
                                    </p:set>
                                    <p:anim calcmode="lin" valueType="num">
                                      <p:cBhvr>
                                        <p:cTn id="37"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38"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9" dur="500"/>
                                        <p:tgtEl>
                                          <p:spTgt spid="14">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4">
                                            <p:txEl>
                                              <p:pRg st="4" end="4"/>
                                            </p:txEl>
                                          </p:spTgt>
                                        </p:tgtEl>
                                        <p:attrNameLst>
                                          <p:attrName>style.visibility</p:attrName>
                                        </p:attrNameLst>
                                      </p:cBhvr>
                                      <p:to>
                                        <p:strVal val="visible"/>
                                      </p:to>
                                    </p:set>
                                    <p:anim calcmode="lin" valueType="num">
                                      <p:cBhvr>
                                        <p:cTn id="44"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45"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46" dur="500"/>
                                        <p:tgtEl>
                                          <p:spTgt spid="14">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14">
                                            <p:txEl>
                                              <p:pRg st="5" end="5"/>
                                            </p:txEl>
                                          </p:spTgt>
                                        </p:tgtEl>
                                        <p:attrNameLst>
                                          <p:attrName>style.visibility</p:attrName>
                                        </p:attrNameLst>
                                      </p:cBhvr>
                                      <p:to>
                                        <p:strVal val="visible"/>
                                      </p:to>
                                    </p:set>
                                    <p:anim calcmode="lin" valueType="num">
                                      <p:cBhvr>
                                        <p:cTn id="51"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52"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53" dur="500"/>
                                        <p:tgtEl>
                                          <p:spTgt spid="14">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14">
                                            <p:txEl>
                                              <p:pRg st="6" end="6"/>
                                            </p:txEl>
                                          </p:spTgt>
                                        </p:tgtEl>
                                        <p:attrNameLst>
                                          <p:attrName>style.visibility</p:attrName>
                                        </p:attrNameLst>
                                      </p:cBhvr>
                                      <p:to>
                                        <p:strVal val="visible"/>
                                      </p:to>
                                    </p:set>
                                    <p:anim calcmode="lin" valueType="num">
                                      <p:cBhvr>
                                        <p:cTn id="58"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59"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60" dur="500"/>
                                        <p:tgtEl>
                                          <p:spTgt spid="14">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14">
                                            <p:txEl>
                                              <p:pRg st="7" end="7"/>
                                            </p:txEl>
                                          </p:spTgt>
                                        </p:tgtEl>
                                        <p:attrNameLst>
                                          <p:attrName>style.visibility</p:attrName>
                                        </p:attrNameLst>
                                      </p:cBhvr>
                                      <p:to>
                                        <p:strVal val="visible"/>
                                      </p:to>
                                    </p:set>
                                    <p:anim calcmode="lin" valueType="num">
                                      <p:cBhvr>
                                        <p:cTn id="65"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66"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67" dur="500"/>
                                        <p:tgtEl>
                                          <p:spTgt spid="14">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14">
                                            <p:txEl>
                                              <p:pRg st="8" end="8"/>
                                            </p:txEl>
                                          </p:spTgt>
                                        </p:tgtEl>
                                        <p:attrNameLst>
                                          <p:attrName>style.visibility</p:attrName>
                                        </p:attrNameLst>
                                      </p:cBhvr>
                                      <p:to>
                                        <p:strVal val="visible"/>
                                      </p:to>
                                    </p:set>
                                    <p:anim calcmode="lin" valueType="num">
                                      <p:cBhvr>
                                        <p:cTn id="72"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73"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74"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Biasurile de publicare</a:t>
            </a:r>
          </a:p>
        </p:txBody>
      </p:sp>
      <p:sp>
        <p:nvSpPr>
          <p:cNvPr id="14" name="Substituent conținut 13"/>
          <p:cNvSpPr>
            <a:spLocks noGrp="1"/>
          </p:cNvSpPr>
          <p:nvPr>
            <p:ph idx="1"/>
          </p:nvPr>
        </p:nvSpPr>
        <p:spPr>
          <a:xfrm>
            <a:off x="352338" y="1434517"/>
            <a:ext cx="6621030" cy="5259898"/>
          </a:xfrm>
        </p:spPr>
        <p:txBody>
          <a:bodyPr rtlCol="0">
            <a:normAutofit fontScale="92500" lnSpcReduction="20000"/>
          </a:bodyPr>
          <a:lstStyle/>
          <a:p>
            <a:pPr algn="just"/>
            <a:r>
              <a:rPr lang="ro-RO" b="1" dirty="0">
                <a:effectLst>
                  <a:outerShdw blurRad="38100" dist="38100" dir="2700000" algn="tl">
                    <a:srgbClr val="000000">
                      <a:alpha val="43137"/>
                    </a:srgbClr>
                  </a:outerShdw>
                </a:effectLst>
              </a:rPr>
              <a:t>Metoda meta-analizei limitate (</a:t>
            </a:r>
            <a:r>
              <a:rPr lang="ro-RO" b="1" dirty="0" err="1">
                <a:effectLst>
                  <a:outerShdw blurRad="38100" dist="38100" dir="2700000" algn="tl">
                    <a:srgbClr val="000000">
                      <a:alpha val="43137"/>
                    </a:srgbClr>
                  </a:outerShdw>
                </a:effectLst>
              </a:rPr>
              <a:t>Rücker</a:t>
            </a:r>
            <a:r>
              <a:rPr lang="ro-RO" b="1" dirty="0">
                <a:effectLst>
                  <a:outerShdw blurRad="38100" dist="38100" dir="2700000" algn="tl">
                    <a:srgbClr val="000000">
                      <a:alpha val="43137"/>
                    </a:srgbClr>
                  </a:outerShdw>
                </a:effectLst>
              </a:rPr>
              <a:t>, </a:t>
            </a:r>
            <a:r>
              <a:rPr lang="ro-RO" b="1" dirty="0" err="1">
                <a:effectLst>
                  <a:outerShdw blurRad="38100" dist="38100" dir="2700000" algn="tl">
                    <a:srgbClr val="000000">
                      <a:alpha val="43137"/>
                    </a:srgbClr>
                  </a:outerShdw>
                </a:effectLst>
              </a:rPr>
              <a:t>Schwarzer</a:t>
            </a:r>
            <a:r>
              <a:rPr lang="ro-RO" b="1" dirty="0">
                <a:effectLst>
                  <a:outerShdw blurRad="38100" dist="38100" dir="2700000" algn="tl">
                    <a:srgbClr val="000000">
                      <a:alpha val="43137"/>
                    </a:srgbClr>
                  </a:outerShdw>
                </a:effectLst>
              </a:rPr>
              <a:t>, </a:t>
            </a:r>
            <a:r>
              <a:rPr lang="ro-RO" b="1" dirty="0" err="1">
                <a:effectLst>
                  <a:outerShdw blurRad="38100" dist="38100" dir="2700000" algn="tl">
                    <a:srgbClr val="000000">
                      <a:alpha val="43137"/>
                    </a:srgbClr>
                  </a:outerShdw>
                </a:effectLst>
              </a:rPr>
              <a:t>Carpenter</a:t>
            </a:r>
            <a:r>
              <a:rPr lang="ro-RO" b="1" dirty="0">
                <a:effectLst>
                  <a:outerShdw blurRad="38100" dist="38100" dir="2700000" algn="tl">
                    <a:srgbClr val="000000">
                      <a:alpha val="43137"/>
                    </a:srgbClr>
                  </a:outerShdw>
                </a:effectLst>
              </a:rPr>
              <a:t>, Binder, &amp; Schumacher, 2011)</a:t>
            </a:r>
          </a:p>
          <a:p>
            <a:pPr lvl="1" algn="just"/>
            <a:r>
              <a:rPr lang="ro-RO" dirty="0"/>
              <a:t>Biasul determinat de studiile mici face parte integrantă chiar din meta-analiză și nu mai reprezintă o procedură separată</a:t>
            </a:r>
          </a:p>
          <a:p>
            <a:pPr lvl="1" algn="just"/>
            <a:r>
              <a:rPr lang="ro-RO" dirty="0"/>
              <a:t>S-a inclus „</a:t>
            </a:r>
            <a:r>
              <a:rPr lang="ro-RO" dirty="0" err="1"/>
              <a:t>g</a:t>
            </a:r>
            <a:r>
              <a:rPr lang="ro-RO" baseline="-25000" dirty="0" err="1"/>
              <a:t>bias</a:t>
            </a:r>
            <a:r>
              <a:rPr lang="ro-RO" dirty="0"/>
              <a:t>”, acest </a:t>
            </a:r>
            <a:r>
              <a:rPr lang="ro-RO" b="1" dirty="0">
                <a:effectLst>
                  <a:outerShdw blurRad="38100" dist="38100" dir="2700000" algn="tl">
                    <a:srgbClr val="000000">
                      <a:alpha val="43137"/>
                    </a:srgbClr>
                  </a:outerShdw>
                </a:effectLst>
              </a:rPr>
              <a:t>efect al studiilor mici </a:t>
            </a:r>
            <a:r>
              <a:rPr lang="ro-RO" dirty="0"/>
              <a:t>interacționând atât cu abaterea sistematică a studiului de la media populației de studii determinată de sub-populația pe care s-a desfășurat cercetarea primară csi (ξ), cât și cu eroarea aleatorie epsilon (ε) în cazul unui model cu efecte aleatorii.</a:t>
            </a:r>
          </a:p>
          <a:p>
            <a:pPr lvl="1" algn="just"/>
            <a:r>
              <a:rPr lang="ro-RO" dirty="0"/>
              <a:t>Media distribuției efectelor în populația de studii (μ*) nu mai reprezintă efectul global ca în modelul inițial, ci un efect global ajustat în funcție de „</a:t>
            </a:r>
            <a:r>
              <a:rPr lang="ro-RO" dirty="0" err="1"/>
              <a:t>g</a:t>
            </a:r>
            <a:r>
              <a:rPr lang="ro-RO" baseline="-25000" dirty="0" err="1"/>
              <a:t>bias</a:t>
            </a:r>
            <a:r>
              <a:rPr lang="ro-RO" dirty="0"/>
              <a:t>”. </a:t>
            </a:r>
          </a:p>
          <a:p>
            <a:pPr algn="just"/>
            <a:r>
              <a:rPr lang="ro-RO" b="1" dirty="0"/>
              <a:t>Metoda curbei „p</a:t>
            </a:r>
            <a:r>
              <a:rPr lang="ro-RO" dirty="0"/>
              <a:t>” </a:t>
            </a:r>
            <a:r>
              <a:rPr lang="ro-RO" b="1" dirty="0"/>
              <a:t>(</a:t>
            </a:r>
            <a:r>
              <a:rPr lang="ro-RO" b="1" dirty="0" err="1"/>
              <a:t>Simonsohn</a:t>
            </a:r>
            <a:r>
              <a:rPr lang="ro-RO" b="1" dirty="0"/>
              <a:t>, </a:t>
            </a:r>
            <a:r>
              <a:rPr lang="ro-RO" b="1" dirty="0" err="1"/>
              <a:t>Simmons</a:t>
            </a:r>
            <a:r>
              <a:rPr lang="ro-RO" b="1" dirty="0"/>
              <a:t>, &amp; Nelson, 2015)</a:t>
            </a:r>
          </a:p>
          <a:p>
            <a:pPr lvl="1" algn="just"/>
            <a:r>
              <a:rPr lang="ro-RO" dirty="0"/>
              <a:t>„</a:t>
            </a:r>
            <a:r>
              <a:rPr lang="en-US" dirty="0"/>
              <a:t>Significant p or no PhD</a:t>
            </a:r>
            <a:r>
              <a:rPr lang="ro-RO" dirty="0"/>
              <a:t>”!!!</a:t>
            </a:r>
          </a:p>
          <a:p>
            <a:pPr lvl="1" algn="just"/>
            <a:r>
              <a:rPr lang="ro-RO" dirty="0"/>
              <a:t>Analiza biasului de publicare trece din sfera mărimii efectului în sfera pragului de semnificație statistică - suntem interesați doar de efectele statistic semnificative</a:t>
            </a:r>
          </a:p>
          <a:p>
            <a:pPr lvl="1" algn="just"/>
            <a:r>
              <a:rPr lang="ro-RO" dirty="0"/>
              <a:t>Felul în care se distribuie valorile semnificației statistice depistând dacă putem vorbi despre un efect real la nivelul populației și cât de mare ar fi acesta – controlează QRP-ul de tip </a:t>
            </a:r>
            <a:r>
              <a:rPr lang="ro-RO" i="1" dirty="0"/>
              <a:t>p-</a:t>
            </a:r>
            <a:r>
              <a:rPr lang="ro-RO" i="1" dirty="0" err="1"/>
              <a:t>hacking</a:t>
            </a:r>
            <a:endParaRPr lang="ro-RO" i="1" dirty="0"/>
          </a:p>
          <a:p>
            <a:pPr lvl="1" algn="just"/>
            <a:r>
              <a:rPr lang="ro-RO" dirty="0"/>
              <a:t>care se reprezintă printr-un un grafic cu bare studiile la care p&lt;.001, studiile la care p&lt;.002, studiile la care p&lt;.003 așa mai departe, până la studiile la care p</a:t>
            </a:r>
            <a:r>
              <a:rPr lang="en-US" dirty="0"/>
              <a:t>&lt;</a:t>
            </a:r>
            <a:r>
              <a:rPr lang="ro-RO" dirty="0"/>
              <a:t>.049 - forma pe care o va lua curba ține de numărul de studii analizate și de mărimea reală a efectului la nivelul populației</a:t>
            </a:r>
          </a:p>
        </p:txBody>
      </p:sp>
      <p:pic>
        <p:nvPicPr>
          <p:cNvPr id="1026" name="Picture 2" descr="La ricerca bibliografica">
            <a:extLst>
              <a:ext uri="{FF2B5EF4-FFF2-40B4-BE49-F238E27FC236}">
                <a16:creationId xmlns:a16="http://schemas.microsoft.com/office/drawing/2014/main" id="{FBDC4C92-67D2-47A8-B815-E10DFF613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7832" y="1434517"/>
            <a:ext cx="4704804" cy="26503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CasetăText 5">
                <a:extLst>
                  <a:ext uri="{FF2B5EF4-FFF2-40B4-BE49-F238E27FC236}">
                    <a16:creationId xmlns:a16="http://schemas.microsoft.com/office/drawing/2014/main" id="{3D22CE75-DB53-4D38-9542-4988C7321408}"/>
                  </a:ext>
                </a:extLst>
              </p:cNvPr>
              <p:cNvSpPr txBox="1"/>
              <p:nvPr/>
            </p:nvSpPr>
            <p:spPr>
              <a:xfrm>
                <a:off x="8314950" y="4346245"/>
                <a:ext cx="277063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b="1" i="1" smtClean="0">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𝒈</m:t>
                          </m:r>
                        </m:e>
                        <m:sub>
                          <m:r>
                            <a:rPr lang="ro-RO" b="1" i="1">
                              <a:effectLst>
                                <a:outerShdw blurRad="38100" dist="38100" dir="2700000" algn="tl">
                                  <a:srgbClr val="000000">
                                    <a:alpha val="43137"/>
                                  </a:srgbClr>
                                </a:outerShdw>
                              </a:effectLst>
                              <a:latin typeface="Cambria Math" panose="02040503050406030204" pitchFamily="18" charset="0"/>
                            </a:rPr>
                            <m:t>𝒔</m:t>
                          </m:r>
                        </m:sub>
                      </m:sSub>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𝝁</m:t>
                          </m:r>
                        </m:e>
                        <m:sub>
                          <m:r>
                            <a:rPr lang="ro-RO" b="1" i="0">
                              <a:effectLst>
                                <a:outerShdw blurRad="38100" dist="38100" dir="2700000" algn="tl">
                                  <a:srgbClr val="000000">
                                    <a:alpha val="43137"/>
                                  </a:srgbClr>
                                </a:outerShdw>
                              </a:effectLst>
                              <a:latin typeface="Cambria Math" panose="02040503050406030204" pitchFamily="18" charset="0"/>
                            </a:rPr>
                            <m:t>∗</m:t>
                          </m:r>
                        </m:sub>
                      </m:sSub>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𝒈</m:t>
                          </m:r>
                        </m:e>
                        <m:sub>
                          <m:r>
                            <a:rPr lang="ro-RO" b="1" i="1">
                              <a:effectLst>
                                <a:outerShdw blurRad="38100" dist="38100" dir="2700000" algn="tl">
                                  <a:srgbClr val="000000">
                                    <a:alpha val="43137"/>
                                  </a:srgbClr>
                                </a:outerShdw>
                              </a:effectLst>
                              <a:latin typeface="Cambria Math" panose="02040503050406030204" pitchFamily="18" charset="0"/>
                            </a:rPr>
                            <m:t>𝒃𝒊𝒂𝒔</m:t>
                          </m:r>
                        </m:sub>
                      </m:sSub>
                      <m:d>
                        <m:dPr>
                          <m:ctrlPr>
                            <a:rPr lang="ro-RO" b="1" i="1">
                              <a:effectLst>
                                <a:outerShdw blurRad="38100" dist="38100" dir="2700000" algn="tl">
                                  <a:srgbClr val="000000">
                                    <a:alpha val="43137"/>
                                  </a:srgbClr>
                                </a:outerShdw>
                              </a:effectLst>
                              <a:latin typeface="Cambria Math" panose="02040503050406030204" pitchFamily="18" charset="0"/>
                            </a:rPr>
                          </m:ctrlPr>
                        </m:dPr>
                        <m:e>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𝝃</m:t>
                              </m:r>
                            </m:e>
                            <m:sub>
                              <m:r>
                                <a:rPr lang="ro-RO" b="1" i="1">
                                  <a:effectLst>
                                    <a:outerShdw blurRad="38100" dist="38100" dir="2700000" algn="tl">
                                      <a:srgbClr val="000000">
                                        <a:alpha val="43137"/>
                                      </a:srgbClr>
                                    </a:outerShdw>
                                  </a:effectLst>
                                  <a:latin typeface="Cambria Math" panose="02040503050406030204" pitchFamily="18" charset="0"/>
                                </a:rPr>
                                <m:t>𝒔</m:t>
                              </m:r>
                            </m:sub>
                          </m:sSub>
                          <m:r>
                            <a:rPr lang="ro-RO" b="1" i="0">
                              <a:effectLst>
                                <a:outerShdw blurRad="38100" dist="38100" dir="2700000" algn="tl">
                                  <a:srgbClr val="000000">
                                    <a:alpha val="43137"/>
                                  </a:srgbClr>
                                </a:outerShdw>
                              </a:effectLst>
                              <a:latin typeface="Cambria Math" panose="02040503050406030204" pitchFamily="18" charset="0"/>
                            </a:rPr>
                            <m:t>+</m:t>
                          </m:r>
                          <m:sSub>
                            <m:sSubPr>
                              <m:ctrlPr>
                                <a:rPr lang="ro-RO" b="1" i="1">
                                  <a:solidFill>
                                    <a:srgbClr val="836967"/>
                                  </a:solidFill>
                                  <a:effectLst>
                                    <a:outerShdw blurRad="38100" dist="38100" dir="2700000" algn="tl">
                                      <a:srgbClr val="000000">
                                        <a:alpha val="43137"/>
                                      </a:srgbClr>
                                    </a:outerShdw>
                                  </a:effectLst>
                                  <a:latin typeface="Cambria Math" panose="02040503050406030204" pitchFamily="18" charset="0"/>
                                </a:rPr>
                              </m:ctrlPr>
                            </m:sSubPr>
                            <m:e>
                              <m:r>
                                <a:rPr lang="ro-RO" b="1" i="1">
                                  <a:effectLst>
                                    <a:outerShdw blurRad="38100" dist="38100" dir="2700000" algn="tl">
                                      <a:srgbClr val="000000">
                                        <a:alpha val="43137"/>
                                      </a:srgbClr>
                                    </a:outerShdw>
                                  </a:effectLst>
                                  <a:latin typeface="Cambria Math" panose="02040503050406030204" pitchFamily="18" charset="0"/>
                                </a:rPr>
                                <m:t>𝜺</m:t>
                              </m:r>
                            </m:e>
                            <m:sub>
                              <m:r>
                                <a:rPr lang="ro-RO" b="1" i="1">
                                  <a:effectLst>
                                    <a:outerShdw blurRad="38100" dist="38100" dir="2700000" algn="tl">
                                      <a:srgbClr val="000000">
                                        <a:alpha val="43137"/>
                                      </a:srgbClr>
                                    </a:outerShdw>
                                  </a:effectLst>
                                  <a:latin typeface="Cambria Math" panose="02040503050406030204" pitchFamily="18" charset="0"/>
                                </a:rPr>
                                <m:t>𝒔</m:t>
                              </m:r>
                            </m:sub>
                          </m:sSub>
                        </m:e>
                      </m:d>
                    </m:oMath>
                  </m:oMathPara>
                </a14:m>
                <a:endParaRPr lang="ro-RO" b="1" dirty="0">
                  <a:effectLst>
                    <a:outerShdw blurRad="38100" dist="38100" dir="2700000" algn="tl">
                      <a:srgbClr val="000000">
                        <a:alpha val="43137"/>
                      </a:srgbClr>
                    </a:outerShdw>
                  </a:effectLst>
                </a:endParaRPr>
              </a:p>
            </p:txBody>
          </p:sp>
        </mc:Choice>
        <mc:Fallback xmlns="">
          <p:sp>
            <p:nvSpPr>
              <p:cNvPr id="6" name="CasetăText 5">
                <a:extLst>
                  <a:ext uri="{FF2B5EF4-FFF2-40B4-BE49-F238E27FC236}">
                    <a16:creationId xmlns:a16="http://schemas.microsoft.com/office/drawing/2014/main" id="{3D22CE75-DB53-4D38-9542-4988C7321408}"/>
                  </a:ext>
                </a:extLst>
              </p:cNvPr>
              <p:cNvSpPr txBox="1">
                <a:spLocks noRot="1" noChangeAspect="1" noMove="1" noResize="1" noEditPoints="1" noAdjustHandles="1" noChangeArrowheads="1" noChangeShapeType="1" noTextEdit="1"/>
              </p:cNvSpPr>
              <p:nvPr/>
            </p:nvSpPr>
            <p:spPr>
              <a:xfrm>
                <a:off x="8314950" y="4346245"/>
                <a:ext cx="2770632" cy="369332"/>
              </a:xfrm>
              <a:prstGeom prst="rect">
                <a:avLst/>
              </a:prstGeom>
              <a:blipFill>
                <a:blip r:embed="rId4"/>
                <a:stretch>
                  <a:fillRect b="-22951"/>
                </a:stretch>
              </a:blipFill>
            </p:spPr>
            <p:txBody>
              <a:bodyPr/>
              <a:lstStyle/>
              <a:p>
                <a:r>
                  <a:rPr lang="ro-RO">
                    <a:noFill/>
                  </a:rPr>
                  <a:t> </a:t>
                </a:r>
              </a:p>
            </p:txBody>
          </p:sp>
        </mc:Fallback>
      </mc:AlternateContent>
    </p:spTree>
    <p:extLst>
      <p:ext uri="{BB962C8B-B14F-4D97-AF65-F5344CB8AC3E}">
        <p14:creationId xmlns:p14="http://schemas.microsoft.com/office/powerpoint/2010/main" val="223497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1026"/>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p:cTn id="11"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1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4">
                                            <p:txEl>
                                              <p:pRg st="1" end="1"/>
                                            </p:txEl>
                                          </p:spTgt>
                                        </p:tgtEl>
                                        <p:attrNameLst>
                                          <p:attrName>style.visibility</p:attrName>
                                        </p:attrNameLst>
                                      </p:cBhvr>
                                      <p:to>
                                        <p:strVal val="visible"/>
                                      </p:to>
                                    </p:set>
                                    <p:anim calcmode="lin" valueType="num">
                                      <p:cBhvr>
                                        <p:cTn id="18"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14">
                                            <p:txEl>
                                              <p:pRg st="1" end="1"/>
                                            </p:txEl>
                                          </p:spTgt>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4">
                                            <p:txEl>
                                              <p:pRg st="2" end="2"/>
                                            </p:txEl>
                                          </p:spTgt>
                                        </p:tgtEl>
                                        <p:attrNameLst>
                                          <p:attrName>style.visibility</p:attrName>
                                        </p:attrNameLst>
                                      </p:cBhvr>
                                      <p:to>
                                        <p:strVal val="visible"/>
                                      </p:to>
                                    </p:set>
                                    <p:anim calcmode="lin" valueType="num">
                                      <p:cBhvr>
                                        <p:cTn id="30"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31"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32" dur="500"/>
                                        <p:tgtEl>
                                          <p:spTgt spid="1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4">
                                            <p:txEl>
                                              <p:pRg st="3" end="3"/>
                                            </p:txEl>
                                          </p:spTgt>
                                        </p:tgtEl>
                                        <p:attrNameLst>
                                          <p:attrName>style.visibility</p:attrName>
                                        </p:attrNameLst>
                                      </p:cBhvr>
                                      <p:to>
                                        <p:strVal val="visible"/>
                                      </p:to>
                                    </p:set>
                                    <p:anim calcmode="lin" valueType="num">
                                      <p:cBhvr>
                                        <p:cTn id="37"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38"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39" dur="500"/>
                                        <p:tgtEl>
                                          <p:spTgt spid="14">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4">
                                            <p:txEl>
                                              <p:pRg st="4" end="4"/>
                                            </p:txEl>
                                          </p:spTgt>
                                        </p:tgtEl>
                                        <p:attrNameLst>
                                          <p:attrName>style.visibility</p:attrName>
                                        </p:attrNameLst>
                                      </p:cBhvr>
                                      <p:to>
                                        <p:strVal val="visible"/>
                                      </p:to>
                                    </p:set>
                                    <p:anim calcmode="lin" valueType="num">
                                      <p:cBhvr>
                                        <p:cTn id="44"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45"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46" dur="500"/>
                                        <p:tgtEl>
                                          <p:spTgt spid="14">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14">
                                            <p:txEl>
                                              <p:pRg st="5" end="5"/>
                                            </p:txEl>
                                          </p:spTgt>
                                        </p:tgtEl>
                                        <p:attrNameLst>
                                          <p:attrName>style.visibility</p:attrName>
                                        </p:attrNameLst>
                                      </p:cBhvr>
                                      <p:to>
                                        <p:strVal val="visible"/>
                                      </p:to>
                                    </p:set>
                                    <p:anim calcmode="lin" valueType="num">
                                      <p:cBhvr>
                                        <p:cTn id="51"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52"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53" dur="500"/>
                                        <p:tgtEl>
                                          <p:spTgt spid="14">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14">
                                            <p:txEl>
                                              <p:pRg st="6" end="6"/>
                                            </p:txEl>
                                          </p:spTgt>
                                        </p:tgtEl>
                                        <p:attrNameLst>
                                          <p:attrName>style.visibility</p:attrName>
                                        </p:attrNameLst>
                                      </p:cBhvr>
                                      <p:to>
                                        <p:strVal val="visible"/>
                                      </p:to>
                                    </p:set>
                                    <p:anim calcmode="lin" valueType="num">
                                      <p:cBhvr>
                                        <p:cTn id="58"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59"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60" dur="500"/>
                                        <p:tgtEl>
                                          <p:spTgt spid="14">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14">
                                            <p:txEl>
                                              <p:pRg st="7" end="7"/>
                                            </p:txEl>
                                          </p:spTgt>
                                        </p:tgtEl>
                                        <p:attrNameLst>
                                          <p:attrName>style.visibility</p:attrName>
                                        </p:attrNameLst>
                                      </p:cBhvr>
                                      <p:to>
                                        <p:strVal val="visible"/>
                                      </p:to>
                                    </p:set>
                                    <p:anim calcmode="lin" valueType="num">
                                      <p:cBhvr>
                                        <p:cTn id="65"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66"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67" dur="500"/>
                                        <p:tgtEl>
                                          <p:spTgt spid="14">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14">
                                            <p:txEl>
                                              <p:pRg st="8" end="8"/>
                                            </p:txEl>
                                          </p:spTgt>
                                        </p:tgtEl>
                                        <p:attrNameLst>
                                          <p:attrName>style.visibility</p:attrName>
                                        </p:attrNameLst>
                                      </p:cBhvr>
                                      <p:to>
                                        <p:strVal val="visible"/>
                                      </p:to>
                                    </p:set>
                                    <p:anim calcmode="lin" valueType="num">
                                      <p:cBhvr>
                                        <p:cTn id="72" dur="500" fill="hold"/>
                                        <p:tgtEl>
                                          <p:spTgt spid="14">
                                            <p:txEl>
                                              <p:pRg st="8" end="8"/>
                                            </p:txEl>
                                          </p:spTgt>
                                        </p:tgtEl>
                                        <p:attrNameLst>
                                          <p:attrName>ppt_w</p:attrName>
                                        </p:attrNameLst>
                                      </p:cBhvr>
                                      <p:tavLst>
                                        <p:tav tm="0">
                                          <p:val>
                                            <p:fltVal val="0"/>
                                          </p:val>
                                        </p:tav>
                                        <p:tav tm="100000">
                                          <p:val>
                                            <p:strVal val="#ppt_w"/>
                                          </p:val>
                                        </p:tav>
                                      </p:tavLst>
                                    </p:anim>
                                    <p:anim calcmode="lin" valueType="num">
                                      <p:cBhvr>
                                        <p:cTn id="73" dur="500" fill="hold"/>
                                        <p:tgtEl>
                                          <p:spTgt spid="14">
                                            <p:txEl>
                                              <p:pRg st="8" end="8"/>
                                            </p:txEl>
                                          </p:spTgt>
                                        </p:tgtEl>
                                        <p:attrNameLst>
                                          <p:attrName>ppt_h</p:attrName>
                                        </p:attrNameLst>
                                      </p:cBhvr>
                                      <p:tavLst>
                                        <p:tav tm="0">
                                          <p:val>
                                            <p:fltVal val="0"/>
                                          </p:val>
                                        </p:tav>
                                        <p:tav tm="100000">
                                          <p:val>
                                            <p:strVal val="#ppt_h"/>
                                          </p:val>
                                        </p:tav>
                                      </p:tavLst>
                                    </p:anim>
                                    <p:animEffect transition="in" filter="fade">
                                      <p:cBhvr>
                                        <p:cTn id="74"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u 12"/>
          <p:cNvSpPr>
            <a:spLocks noGrp="1"/>
          </p:cNvSpPr>
          <p:nvPr>
            <p:ph type="title"/>
          </p:nvPr>
        </p:nvSpPr>
        <p:spPr/>
        <p:txBody>
          <a:bodyPr rtlCol="0"/>
          <a:lstStyle/>
          <a:p>
            <a:pPr rtl="0"/>
            <a:r>
              <a:rPr lang="ro-RO" dirty="0"/>
              <a:t>Biasurile de publicare</a:t>
            </a:r>
          </a:p>
        </p:txBody>
      </p:sp>
      <p:sp>
        <p:nvSpPr>
          <p:cNvPr id="14" name="Substituent conținut 13"/>
          <p:cNvSpPr>
            <a:spLocks noGrp="1"/>
          </p:cNvSpPr>
          <p:nvPr>
            <p:ph idx="1"/>
          </p:nvPr>
        </p:nvSpPr>
        <p:spPr>
          <a:xfrm>
            <a:off x="352338" y="1298448"/>
            <a:ext cx="5608218" cy="5395967"/>
          </a:xfrm>
        </p:spPr>
        <p:txBody>
          <a:bodyPr rtlCol="0">
            <a:normAutofit fontScale="92500"/>
          </a:bodyPr>
          <a:lstStyle/>
          <a:p>
            <a:pPr algn="just"/>
            <a:r>
              <a:rPr lang="ro-RO" dirty="0"/>
              <a:t>Nu există niciun efect real al nivelul populației </a:t>
            </a:r>
            <a:r>
              <a:rPr lang="ro-RO" b="1" dirty="0">
                <a:effectLst>
                  <a:outerShdw blurRad="38100" dist="38100" dir="2700000" algn="tl">
                    <a:srgbClr val="000000">
                      <a:alpha val="43137"/>
                    </a:srgbClr>
                  </a:outerShdw>
                </a:effectLst>
              </a:rPr>
              <a:t>(θ=0) </a:t>
            </a:r>
            <a:r>
              <a:rPr lang="ro-RO" dirty="0"/>
              <a:t>- distribuția „p”-urilor este paralelă cu abscisa, de forma unei </a:t>
            </a:r>
            <a:r>
              <a:rPr lang="ro-RO" b="1" dirty="0"/>
              <a:t>distribuții uniforme</a:t>
            </a:r>
            <a:r>
              <a:rPr lang="ro-RO" dirty="0"/>
              <a:t>.</a:t>
            </a:r>
          </a:p>
          <a:p>
            <a:pPr algn="just"/>
            <a:r>
              <a:rPr lang="ro-RO" dirty="0"/>
              <a:t>Efectul real este statistic semnificativ și slab </a:t>
            </a:r>
            <a:r>
              <a:rPr lang="ro-RO" b="1" dirty="0"/>
              <a:t>(θ=0.2)</a:t>
            </a:r>
            <a:r>
              <a:rPr lang="ro-RO" dirty="0"/>
              <a:t> - distribuția „p”-urilor fiind </a:t>
            </a:r>
            <a:r>
              <a:rPr lang="ro-RO" b="1" dirty="0"/>
              <a:t>moderat asimetrică la dreapta</a:t>
            </a:r>
            <a:r>
              <a:rPr lang="ro-RO" dirty="0"/>
              <a:t>, asimetria accentuându-se pe măsură ce crește numărul de studii.</a:t>
            </a:r>
          </a:p>
          <a:p>
            <a:pPr algn="just"/>
            <a:r>
              <a:rPr lang="ro-RO" dirty="0"/>
              <a:t>Etape:</a:t>
            </a:r>
          </a:p>
          <a:p>
            <a:pPr lvl="1" algn="just"/>
            <a:r>
              <a:rPr lang="ro-RO" b="1" dirty="0"/>
              <a:t>Testarea pentru asimetria la dreapta - </a:t>
            </a:r>
            <a:r>
              <a:rPr lang="ro-RO" dirty="0"/>
              <a:t>numărul studiilor care raportează praguri de semnificații foarte mici (apropiate de p</a:t>
            </a:r>
            <a:r>
              <a:rPr lang="en-US" dirty="0"/>
              <a:t>&lt;.01) </a:t>
            </a:r>
            <a:r>
              <a:rPr lang="ro-RO" dirty="0"/>
              <a:t>diferă statistic semnificativ de numărul total de studii</a:t>
            </a:r>
          </a:p>
          <a:p>
            <a:pPr lvl="2" algn="just"/>
            <a:r>
              <a:rPr lang="ro-RO" b="1" dirty="0"/>
              <a:t>H</a:t>
            </a:r>
            <a:r>
              <a:rPr lang="ro-RO" b="1" baseline="-25000" dirty="0"/>
              <a:t>0</a:t>
            </a:r>
            <a:r>
              <a:rPr lang="ro-RO" b="1" dirty="0"/>
              <a:t>:</a:t>
            </a:r>
            <a:r>
              <a:rPr lang="ro-RO" dirty="0"/>
              <a:t> </a:t>
            </a:r>
            <a:r>
              <a:rPr lang="ro-RO" i="1" dirty="0"/>
              <a:t>nu există nicio diferență între numărul de studii cu p</a:t>
            </a:r>
            <a:r>
              <a:rPr lang="en-US" i="1" dirty="0"/>
              <a:t>&lt;.025 </a:t>
            </a:r>
            <a:r>
              <a:rPr lang="ro-RO" i="1" dirty="0"/>
              <a:t>și numărul total de studii</a:t>
            </a:r>
          </a:p>
          <a:p>
            <a:pPr lvl="2" algn="just"/>
            <a:r>
              <a:rPr lang="ro-RO" b="1" i="1" dirty="0"/>
              <a:t>Ce se întâmplă dacă asimetria este la stânga?</a:t>
            </a:r>
          </a:p>
          <a:p>
            <a:pPr lvl="2" algn="just"/>
            <a:r>
              <a:rPr lang="ro-RO" dirty="0"/>
              <a:t>Fie efectul real nu există la nivelul populației, fie numărul de studii este prea mic pentru a-l putea depista</a:t>
            </a:r>
          </a:p>
          <a:p>
            <a:pPr lvl="2" algn="just"/>
            <a:r>
              <a:rPr lang="ro-RO" dirty="0"/>
              <a:t>Dacă semnificația statistică </a:t>
            </a:r>
            <a:r>
              <a:rPr lang="ro-RO" b="1" dirty="0">
                <a:solidFill>
                  <a:srgbClr val="00B050"/>
                </a:solidFill>
                <a:effectLst>
                  <a:outerShdw blurRad="38100" dist="38100" dir="2700000" algn="tl">
                    <a:srgbClr val="000000">
                      <a:alpha val="43137"/>
                    </a:srgbClr>
                  </a:outerShdw>
                </a:effectLst>
              </a:rPr>
              <a:t>este mai mică de 0.05</a:t>
            </a:r>
            <a:r>
              <a:rPr lang="ro-RO" dirty="0"/>
              <a:t>, atunci, clar, suntem în posesia unei </a:t>
            </a:r>
            <a:r>
              <a:rPr lang="ro-RO" b="1" dirty="0"/>
              <a:t>evidențe asupra mărimii efectului la nivelul populației</a:t>
            </a:r>
          </a:p>
          <a:p>
            <a:pPr marL="0" indent="0" algn="just">
              <a:buNone/>
            </a:pPr>
            <a:endParaRPr lang="ro-RO" b="1" dirty="0">
              <a:effectLst>
                <a:outerShdw blurRad="38100" dist="38100" dir="2700000" algn="tl">
                  <a:srgbClr val="000000">
                    <a:alpha val="43137"/>
                  </a:srgbClr>
                </a:outerShdw>
              </a:effectLst>
            </a:endParaRPr>
          </a:p>
        </p:txBody>
      </p:sp>
      <p:pic>
        <p:nvPicPr>
          <p:cNvPr id="3" name="Imagine 2">
            <a:extLst>
              <a:ext uri="{FF2B5EF4-FFF2-40B4-BE49-F238E27FC236}">
                <a16:creationId xmlns:a16="http://schemas.microsoft.com/office/drawing/2014/main" id="{79679E2C-F1BF-493C-85A1-C91B957B9EF8}"/>
              </a:ext>
            </a:extLst>
          </p:cNvPr>
          <p:cNvPicPr>
            <a:picLocks noChangeAspect="1"/>
          </p:cNvPicPr>
          <p:nvPr/>
        </p:nvPicPr>
        <p:blipFill>
          <a:blip r:embed="rId3"/>
          <a:stretch>
            <a:fillRect/>
          </a:stretch>
        </p:blipFill>
        <p:spPr>
          <a:xfrm>
            <a:off x="6231445" y="1434517"/>
            <a:ext cx="5800725" cy="1419225"/>
          </a:xfrm>
          <a:prstGeom prst="rect">
            <a:avLst/>
          </a:prstGeom>
          <a:ln>
            <a:noFill/>
          </a:ln>
          <a:effectLst>
            <a:outerShdw blurRad="292100" dist="139700" dir="2700000" algn="tl" rotWithShape="0">
              <a:srgbClr val="333333">
                <a:alpha val="65000"/>
              </a:srgbClr>
            </a:outerShdw>
          </a:effectLst>
        </p:spPr>
      </p:pic>
      <p:pic>
        <p:nvPicPr>
          <p:cNvPr id="5" name="Imagine 4">
            <a:extLst>
              <a:ext uri="{FF2B5EF4-FFF2-40B4-BE49-F238E27FC236}">
                <a16:creationId xmlns:a16="http://schemas.microsoft.com/office/drawing/2014/main" id="{788B6672-9AB1-49E8-AC69-7FBFBB8030A3}"/>
              </a:ext>
            </a:extLst>
          </p:cNvPr>
          <p:cNvPicPr>
            <a:picLocks noChangeAspect="1"/>
          </p:cNvPicPr>
          <p:nvPr/>
        </p:nvPicPr>
        <p:blipFill>
          <a:blip r:embed="rId4"/>
          <a:stretch>
            <a:fillRect/>
          </a:stretch>
        </p:blipFill>
        <p:spPr>
          <a:xfrm>
            <a:off x="6231445" y="3115097"/>
            <a:ext cx="5800724" cy="1352196"/>
          </a:xfrm>
          <a:prstGeom prst="rect">
            <a:avLst/>
          </a:prstGeom>
          <a:ln>
            <a:noFill/>
          </a:ln>
          <a:effectLst>
            <a:outerShdw blurRad="292100" dist="139700" dir="2700000" algn="tl" rotWithShape="0">
              <a:srgbClr val="333333">
                <a:alpha val="65000"/>
              </a:srgbClr>
            </a:outerShdw>
          </a:effectLst>
        </p:spPr>
      </p:pic>
      <p:sp>
        <p:nvSpPr>
          <p:cNvPr id="11" name="Oval 10">
            <a:extLst>
              <a:ext uri="{FF2B5EF4-FFF2-40B4-BE49-F238E27FC236}">
                <a16:creationId xmlns:a16="http://schemas.microsoft.com/office/drawing/2014/main" id="{7F1FF4E9-FA07-40D8-9FCC-8052950294F7}"/>
              </a:ext>
            </a:extLst>
          </p:cNvPr>
          <p:cNvSpPr/>
          <p:nvPr/>
        </p:nvSpPr>
        <p:spPr>
          <a:xfrm>
            <a:off x="10548136" y="3841322"/>
            <a:ext cx="141200" cy="14546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grpSp>
        <p:nvGrpSpPr>
          <p:cNvPr id="8" name="Grupare 7">
            <a:extLst>
              <a:ext uri="{FF2B5EF4-FFF2-40B4-BE49-F238E27FC236}">
                <a16:creationId xmlns:a16="http://schemas.microsoft.com/office/drawing/2014/main" id="{1BAC2C48-2BA4-492D-A443-CFFE0AB93515}"/>
              </a:ext>
            </a:extLst>
          </p:cNvPr>
          <p:cNvGrpSpPr/>
          <p:nvPr/>
        </p:nvGrpSpPr>
        <p:grpSpPr>
          <a:xfrm>
            <a:off x="6231445" y="4900347"/>
            <a:ext cx="5800724" cy="1401842"/>
            <a:chOff x="6231445" y="4900347"/>
            <a:chExt cx="5800724" cy="1401842"/>
          </a:xfrm>
        </p:grpSpPr>
        <p:pic>
          <p:nvPicPr>
            <p:cNvPr id="7" name="Imagine 6">
              <a:extLst>
                <a:ext uri="{FF2B5EF4-FFF2-40B4-BE49-F238E27FC236}">
                  <a16:creationId xmlns:a16="http://schemas.microsoft.com/office/drawing/2014/main" id="{2116BEDF-80AB-47A0-890B-9A392BB38226}"/>
                </a:ext>
              </a:extLst>
            </p:cNvPr>
            <p:cNvPicPr>
              <a:picLocks noChangeAspect="1"/>
            </p:cNvPicPr>
            <p:nvPr/>
          </p:nvPicPr>
          <p:blipFill>
            <a:blip r:embed="rId5"/>
            <a:stretch>
              <a:fillRect/>
            </a:stretch>
          </p:blipFill>
          <p:spPr>
            <a:xfrm>
              <a:off x="6231445" y="4900347"/>
              <a:ext cx="5800724" cy="1401842"/>
            </a:xfrm>
            <a:prstGeom prst="rect">
              <a:avLst/>
            </a:prstGeom>
            <a:ln>
              <a:noFill/>
            </a:ln>
            <a:effectLst>
              <a:outerShdw blurRad="292100" dist="139700" dir="2700000" algn="tl" rotWithShape="0">
                <a:srgbClr val="333333">
                  <a:alpha val="65000"/>
                </a:srgbClr>
              </a:outerShdw>
            </a:effectLst>
          </p:spPr>
        </p:pic>
        <p:sp>
          <p:nvSpPr>
            <p:cNvPr id="12" name="Oval 11">
              <a:extLst>
                <a:ext uri="{FF2B5EF4-FFF2-40B4-BE49-F238E27FC236}">
                  <a16:creationId xmlns:a16="http://schemas.microsoft.com/office/drawing/2014/main" id="{AF1074DF-2005-42E7-A08B-842EA5DB6D37}"/>
                </a:ext>
              </a:extLst>
            </p:cNvPr>
            <p:cNvSpPr/>
            <p:nvPr/>
          </p:nvSpPr>
          <p:spPr>
            <a:xfrm>
              <a:off x="6634504" y="5601268"/>
              <a:ext cx="141200" cy="14546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5" name="Oval 14">
              <a:extLst>
                <a:ext uri="{FF2B5EF4-FFF2-40B4-BE49-F238E27FC236}">
                  <a16:creationId xmlns:a16="http://schemas.microsoft.com/office/drawing/2014/main" id="{157A7CA5-9945-422C-AC19-81EB165585AF}"/>
                </a:ext>
              </a:extLst>
            </p:cNvPr>
            <p:cNvSpPr/>
            <p:nvPr/>
          </p:nvSpPr>
          <p:spPr>
            <a:xfrm>
              <a:off x="8591320" y="5760593"/>
              <a:ext cx="141200" cy="14546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6" name="Oval 15">
              <a:extLst>
                <a:ext uri="{FF2B5EF4-FFF2-40B4-BE49-F238E27FC236}">
                  <a16:creationId xmlns:a16="http://schemas.microsoft.com/office/drawing/2014/main" id="{39617AC1-3203-45A5-ADB2-51D9AF82D67E}"/>
                </a:ext>
              </a:extLst>
            </p:cNvPr>
            <p:cNvSpPr/>
            <p:nvPr/>
          </p:nvSpPr>
          <p:spPr>
            <a:xfrm>
              <a:off x="10548136" y="5833324"/>
              <a:ext cx="141200" cy="145462"/>
            </a:xfrm>
            <a:prstGeom prst="ellipse">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grpSp>
    </p:spTree>
    <p:extLst>
      <p:ext uri="{BB962C8B-B14F-4D97-AF65-F5344CB8AC3E}">
        <p14:creationId xmlns:p14="http://schemas.microsoft.com/office/powerpoint/2010/main" val="1166088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par>
                                <p:cTn id="10" presetID="45"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 calcmode="lin" valueType="num">
                                      <p:cBhvr>
                                        <p:cTn id="19" dur="5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14">
                                            <p:txEl>
                                              <p:pRg st="1" end="1"/>
                                            </p:txEl>
                                          </p:spTgt>
                                        </p:tgtEl>
                                      </p:cBhvr>
                                    </p:animEffect>
                                  </p:childTnLst>
                                </p:cTn>
                              </p:par>
                              <p:par>
                                <p:cTn id="22" presetID="45"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2000"/>
                                        <p:tgtEl>
                                          <p:spTgt spid="5"/>
                                        </p:tgtEl>
                                      </p:cBhvr>
                                    </p:animEffect>
                                    <p:anim calcmode="lin" valueType="num">
                                      <p:cBhvr>
                                        <p:cTn id="25" dur="2000" fill="hold"/>
                                        <p:tgtEl>
                                          <p:spTgt spid="5"/>
                                        </p:tgtEl>
                                        <p:attrNameLst>
                                          <p:attrName>ppt_w</p:attrName>
                                        </p:attrNameLst>
                                      </p:cBhvr>
                                      <p:tavLst>
                                        <p:tav tm="0" fmla="#ppt_w*sin(2.5*pi*$)">
                                          <p:val>
                                            <p:fltVal val="0"/>
                                          </p:val>
                                        </p:tav>
                                        <p:tav tm="100000">
                                          <p:val>
                                            <p:fltVal val="1"/>
                                          </p:val>
                                        </p:tav>
                                      </p:tavLst>
                                    </p:anim>
                                    <p:anim calcmode="lin" valueType="num">
                                      <p:cBhvr>
                                        <p:cTn id="26"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45"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2000"/>
                                        <p:tgtEl>
                                          <p:spTgt spid="11"/>
                                        </p:tgtEl>
                                      </p:cBhvr>
                                    </p:animEffect>
                                    <p:anim calcmode="lin" valueType="num">
                                      <p:cBhvr>
                                        <p:cTn id="32" dur="2000" fill="hold"/>
                                        <p:tgtEl>
                                          <p:spTgt spid="11"/>
                                        </p:tgtEl>
                                        <p:attrNameLst>
                                          <p:attrName>ppt_w</p:attrName>
                                        </p:attrNameLst>
                                      </p:cBhvr>
                                      <p:tavLst>
                                        <p:tav tm="0" fmla="#ppt_w*sin(2.5*pi*$)">
                                          <p:val>
                                            <p:fltVal val="0"/>
                                          </p:val>
                                        </p:tav>
                                        <p:tav tm="100000">
                                          <p:val>
                                            <p:fltVal val="1"/>
                                          </p:val>
                                        </p:tav>
                                      </p:tavLst>
                                    </p:anim>
                                    <p:anim calcmode="lin" valueType="num">
                                      <p:cBhvr>
                                        <p:cTn id="33" dur="20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45" presetClass="entr" presetSubtype="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2000"/>
                                        <p:tgtEl>
                                          <p:spTgt spid="8"/>
                                        </p:tgtEl>
                                      </p:cBhvr>
                                    </p:animEffect>
                                    <p:anim calcmode="lin" valueType="num">
                                      <p:cBhvr>
                                        <p:cTn id="39" dur="2000" fill="hold"/>
                                        <p:tgtEl>
                                          <p:spTgt spid="8"/>
                                        </p:tgtEl>
                                        <p:attrNameLst>
                                          <p:attrName>ppt_w</p:attrName>
                                        </p:attrNameLst>
                                      </p:cBhvr>
                                      <p:tavLst>
                                        <p:tav tm="0" fmla="#ppt_w*sin(2.5*pi*$)">
                                          <p:val>
                                            <p:fltVal val="0"/>
                                          </p:val>
                                        </p:tav>
                                        <p:tav tm="100000">
                                          <p:val>
                                            <p:fltVal val="1"/>
                                          </p:val>
                                        </p:tav>
                                      </p:tavLst>
                                    </p:anim>
                                    <p:anim calcmode="lin" valueType="num">
                                      <p:cBhvr>
                                        <p:cTn id="40" dur="20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4">
                                            <p:txEl>
                                              <p:pRg st="2" end="2"/>
                                            </p:txEl>
                                          </p:spTgt>
                                        </p:tgtEl>
                                        <p:attrNameLst>
                                          <p:attrName>style.visibility</p:attrName>
                                        </p:attrNameLst>
                                      </p:cBhvr>
                                      <p:to>
                                        <p:strVal val="visible"/>
                                      </p:to>
                                    </p:set>
                                    <p:anim calcmode="lin" valueType="num">
                                      <p:cBhvr>
                                        <p:cTn id="45" dur="5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46" dur="5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47" dur="500"/>
                                        <p:tgtEl>
                                          <p:spTgt spid="1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4">
                                            <p:txEl>
                                              <p:pRg st="3" end="3"/>
                                            </p:txEl>
                                          </p:spTgt>
                                        </p:tgtEl>
                                        <p:attrNameLst>
                                          <p:attrName>style.visibility</p:attrName>
                                        </p:attrNameLst>
                                      </p:cBhvr>
                                      <p:to>
                                        <p:strVal val="visible"/>
                                      </p:to>
                                    </p:set>
                                    <p:anim calcmode="lin" valueType="num">
                                      <p:cBhvr>
                                        <p:cTn id="52" dur="5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53" dur="5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54" dur="500"/>
                                        <p:tgtEl>
                                          <p:spTgt spid="14">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4">
                                            <p:txEl>
                                              <p:pRg st="4" end="4"/>
                                            </p:txEl>
                                          </p:spTgt>
                                        </p:tgtEl>
                                        <p:attrNameLst>
                                          <p:attrName>style.visibility</p:attrName>
                                        </p:attrNameLst>
                                      </p:cBhvr>
                                      <p:to>
                                        <p:strVal val="visible"/>
                                      </p:to>
                                    </p:set>
                                    <p:anim calcmode="lin" valueType="num">
                                      <p:cBhvr>
                                        <p:cTn id="59" dur="500" fill="hold"/>
                                        <p:tgtEl>
                                          <p:spTgt spid="14">
                                            <p:txEl>
                                              <p:pRg st="4" end="4"/>
                                            </p:txEl>
                                          </p:spTgt>
                                        </p:tgtEl>
                                        <p:attrNameLst>
                                          <p:attrName>ppt_w</p:attrName>
                                        </p:attrNameLst>
                                      </p:cBhvr>
                                      <p:tavLst>
                                        <p:tav tm="0">
                                          <p:val>
                                            <p:fltVal val="0"/>
                                          </p:val>
                                        </p:tav>
                                        <p:tav tm="100000">
                                          <p:val>
                                            <p:strVal val="#ppt_w"/>
                                          </p:val>
                                        </p:tav>
                                      </p:tavLst>
                                    </p:anim>
                                    <p:anim calcmode="lin" valueType="num">
                                      <p:cBhvr>
                                        <p:cTn id="60" dur="500" fill="hold"/>
                                        <p:tgtEl>
                                          <p:spTgt spid="14">
                                            <p:txEl>
                                              <p:pRg st="4" end="4"/>
                                            </p:txEl>
                                          </p:spTgt>
                                        </p:tgtEl>
                                        <p:attrNameLst>
                                          <p:attrName>ppt_h</p:attrName>
                                        </p:attrNameLst>
                                      </p:cBhvr>
                                      <p:tavLst>
                                        <p:tav tm="0">
                                          <p:val>
                                            <p:fltVal val="0"/>
                                          </p:val>
                                        </p:tav>
                                        <p:tav tm="100000">
                                          <p:val>
                                            <p:strVal val="#ppt_h"/>
                                          </p:val>
                                        </p:tav>
                                      </p:tavLst>
                                    </p:anim>
                                    <p:animEffect transition="in" filter="fade">
                                      <p:cBhvr>
                                        <p:cTn id="61" dur="500"/>
                                        <p:tgtEl>
                                          <p:spTgt spid="14">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4">
                                            <p:txEl>
                                              <p:pRg st="5" end="5"/>
                                            </p:txEl>
                                          </p:spTgt>
                                        </p:tgtEl>
                                        <p:attrNameLst>
                                          <p:attrName>style.visibility</p:attrName>
                                        </p:attrNameLst>
                                      </p:cBhvr>
                                      <p:to>
                                        <p:strVal val="visible"/>
                                      </p:to>
                                    </p:set>
                                    <p:anim calcmode="lin" valueType="num">
                                      <p:cBhvr>
                                        <p:cTn id="66" dur="500" fill="hold"/>
                                        <p:tgtEl>
                                          <p:spTgt spid="14">
                                            <p:txEl>
                                              <p:pRg st="5" end="5"/>
                                            </p:txEl>
                                          </p:spTgt>
                                        </p:tgtEl>
                                        <p:attrNameLst>
                                          <p:attrName>ppt_w</p:attrName>
                                        </p:attrNameLst>
                                      </p:cBhvr>
                                      <p:tavLst>
                                        <p:tav tm="0">
                                          <p:val>
                                            <p:fltVal val="0"/>
                                          </p:val>
                                        </p:tav>
                                        <p:tav tm="100000">
                                          <p:val>
                                            <p:strVal val="#ppt_w"/>
                                          </p:val>
                                        </p:tav>
                                      </p:tavLst>
                                    </p:anim>
                                    <p:anim calcmode="lin" valueType="num">
                                      <p:cBhvr>
                                        <p:cTn id="67" dur="500" fill="hold"/>
                                        <p:tgtEl>
                                          <p:spTgt spid="14">
                                            <p:txEl>
                                              <p:pRg st="5" end="5"/>
                                            </p:txEl>
                                          </p:spTgt>
                                        </p:tgtEl>
                                        <p:attrNameLst>
                                          <p:attrName>ppt_h</p:attrName>
                                        </p:attrNameLst>
                                      </p:cBhvr>
                                      <p:tavLst>
                                        <p:tav tm="0">
                                          <p:val>
                                            <p:fltVal val="0"/>
                                          </p:val>
                                        </p:tav>
                                        <p:tav tm="100000">
                                          <p:val>
                                            <p:strVal val="#ppt_h"/>
                                          </p:val>
                                        </p:tav>
                                      </p:tavLst>
                                    </p:anim>
                                    <p:animEffect transition="in" filter="fade">
                                      <p:cBhvr>
                                        <p:cTn id="68" dur="500"/>
                                        <p:tgtEl>
                                          <p:spTgt spid="14">
                                            <p:txEl>
                                              <p:pRg st="5" end="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4">
                                            <p:txEl>
                                              <p:pRg st="6" end="6"/>
                                            </p:txEl>
                                          </p:spTgt>
                                        </p:tgtEl>
                                        <p:attrNameLst>
                                          <p:attrName>style.visibility</p:attrName>
                                        </p:attrNameLst>
                                      </p:cBhvr>
                                      <p:to>
                                        <p:strVal val="visible"/>
                                      </p:to>
                                    </p:set>
                                    <p:anim calcmode="lin" valueType="num">
                                      <p:cBhvr>
                                        <p:cTn id="73" dur="500" fill="hold"/>
                                        <p:tgtEl>
                                          <p:spTgt spid="14">
                                            <p:txEl>
                                              <p:pRg st="6" end="6"/>
                                            </p:txEl>
                                          </p:spTgt>
                                        </p:tgtEl>
                                        <p:attrNameLst>
                                          <p:attrName>ppt_w</p:attrName>
                                        </p:attrNameLst>
                                      </p:cBhvr>
                                      <p:tavLst>
                                        <p:tav tm="0">
                                          <p:val>
                                            <p:fltVal val="0"/>
                                          </p:val>
                                        </p:tav>
                                        <p:tav tm="100000">
                                          <p:val>
                                            <p:strVal val="#ppt_w"/>
                                          </p:val>
                                        </p:tav>
                                      </p:tavLst>
                                    </p:anim>
                                    <p:anim calcmode="lin" valueType="num">
                                      <p:cBhvr>
                                        <p:cTn id="74" dur="500" fill="hold"/>
                                        <p:tgtEl>
                                          <p:spTgt spid="14">
                                            <p:txEl>
                                              <p:pRg st="6" end="6"/>
                                            </p:txEl>
                                          </p:spTgt>
                                        </p:tgtEl>
                                        <p:attrNameLst>
                                          <p:attrName>ppt_h</p:attrName>
                                        </p:attrNameLst>
                                      </p:cBhvr>
                                      <p:tavLst>
                                        <p:tav tm="0">
                                          <p:val>
                                            <p:fltVal val="0"/>
                                          </p:val>
                                        </p:tav>
                                        <p:tav tm="100000">
                                          <p:val>
                                            <p:strVal val="#ppt_h"/>
                                          </p:val>
                                        </p:tav>
                                      </p:tavLst>
                                    </p:anim>
                                    <p:animEffect transition="in" filter="fade">
                                      <p:cBhvr>
                                        <p:cTn id="75" dur="500"/>
                                        <p:tgtEl>
                                          <p:spTgt spid="14">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14">
                                            <p:txEl>
                                              <p:pRg st="7" end="7"/>
                                            </p:txEl>
                                          </p:spTgt>
                                        </p:tgtEl>
                                        <p:attrNameLst>
                                          <p:attrName>style.visibility</p:attrName>
                                        </p:attrNameLst>
                                      </p:cBhvr>
                                      <p:to>
                                        <p:strVal val="visible"/>
                                      </p:to>
                                    </p:set>
                                    <p:anim calcmode="lin" valueType="num">
                                      <p:cBhvr>
                                        <p:cTn id="80" dur="500" fill="hold"/>
                                        <p:tgtEl>
                                          <p:spTgt spid="14">
                                            <p:txEl>
                                              <p:pRg st="7" end="7"/>
                                            </p:txEl>
                                          </p:spTgt>
                                        </p:tgtEl>
                                        <p:attrNameLst>
                                          <p:attrName>ppt_w</p:attrName>
                                        </p:attrNameLst>
                                      </p:cBhvr>
                                      <p:tavLst>
                                        <p:tav tm="0">
                                          <p:val>
                                            <p:fltVal val="0"/>
                                          </p:val>
                                        </p:tav>
                                        <p:tav tm="100000">
                                          <p:val>
                                            <p:strVal val="#ppt_w"/>
                                          </p:val>
                                        </p:tav>
                                      </p:tavLst>
                                    </p:anim>
                                    <p:anim calcmode="lin" valueType="num">
                                      <p:cBhvr>
                                        <p:cTn id="81" dur="500" fill="hold"/>
                                        <p:tgtEl>
                                          <p:spTgt spid="14">
                                            <p:txEl>
                                              <p:pRg st="7" end="7"/>
                                            </p:txEl>
                                          </p:spTgt>
                                        </p:tgtEl>
                                        <p:attrNameLst>
                                          <p:attrName>ppt_h</p:attrName>
                                        </p:attrNameLst>
                                      </p:cBhvr>
                                      <p:tavLst>
                                        <p:tav tm="0">
                                          <p:val>
                                            <p:fltVal val="0"/>
                                          </p:val>
                                        </p:tav>
                                        <p:tav tm="100000">
                                          <p:val>
                                            <p:strVal val="#ppt_h"/>
                                          </p:val>
                                        </p:tav>
                                      </p:tavLst>
                                    </p:anim>
                                    <p:animEffect transition="in" filter="fade">
                                      <p:cBhvr>
                                        <p:cTn id="82" dur="500"/>
                                        <p:tgtEl>
                                          <p:spTgt spid="1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1" grpId="0" animBg="1"/>
    </p:bldLst>
  </p:timing>
</p:sld>
</file>

<file path=ppt/theme/theme1.xml><?xml version="1.0" encoding="utf-8"?>
<a:theme xmlns:a="http://schemas.openxmlformats.org/drawingml/2006/main" name="Literatură academică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50521063_TF03431380_Win32" id="{12189309-B2C2-41A9-96C9-4C1092347D8D}" vid="{1B3EB6EE-D438-40D9-AC84-F58477982193}"/>
    </a:ext>
  </a:extLst>
</a:theme>
</file>

<file path=ppt/theme/theme2.xml><?xml version="1.0" encoding="utf-8"?>
<a:theme xmlns:a="http://schemas.openxmlformats.org/drawingml/2006/main" name="Temă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ă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Prezentare academică, proiectare linii decorative și panglică (ecran lat)</Template>
  <TotalTime>900</TotalTime>
  <Words>1673</Words>
  <Application>Microsoft Office PowerPoint</Application>
  <PresentationFormat>Ecran lat</PresentationFormat>
  <Paragraphs>119</Paragraphs>
  <Slides>12</Slides>
  <Notes>12</Notes>
  <HiddenSlides>0</HiddenSlides>
  <MMClips>0</MMClips>
  <ScaleCrop>false</ScaleCrop>
  <HeadingPairs>
    <vt:vector size="6" baseType="variant">
      <vt:variant>
        <vt:lpstr>Fonturi utilizate</vt:lpstr>
      </vt:variant>
      <vt:variant>
        <vt:i4>5</vt:i4>
      </vt:variant>
      <vt:variant>
        <vt:lpstr>Temă</vt:lpstr>
      </vt:variant>
      <vt:variant>
        <vt:i4>1</vt:i4>
      </vt:variant>
      <vt:variant>
        <vt:lpstr>Titluri diapozitive</vt:lpstr>
      </vt:variant>
      <vt:variant>
        <vt:i4>12</vt:i4>
      </vt:variant>
    </vt:vector>
  </HeadingPairs>
  <TitlesOfParts>
    <vt:vector size="18" baseType="lpstr">
      <vt:lpstr>Arial</vt:lpstr>
      <vt:lpstr>Cambria Math</vt:lpstr>
      <vt:lpstr>Euphemia</vt:lpstr>
      <vt:lpstr>Plantagenet Cherokee</vt:lpstr>
      <vt:lpstr>Wingdings</vt:lpstr>
      <vt:lpstr>Literatură academică 16x9</vt:lpstr>
      <vt:lpstr>Școala de IARNĂ Iași, 2022 Meta-analiza în limbajul R</vt:lpstr>
      <vt:lpstr>Biasurile de publicare</vt:lpstr>
      <vt:lpstr>Biasurile de publicare</vt:lpstr>
      <vt:lpstr>Biasurile de publicare</vt:lpstr>
      <vt:lpstr>Biasurile de publicare</vt:lpstr>
      <vt:lpstr>Biasurile de publicare</vt:lpstr>
      <vt:lpstr>Biasurile de publicare</vt:lpstr>
      <vt:lpstr>Biasurile de publicare</vt:lpstr>
      <vt:lpstr>Biasurile de publicare</vt:lpstr>
      <vt:lpstr>Biasurile de publicare</vt:lpstr>
      <vt:lpstr>Exercițiu – Analiza calității în R</vt:lpstr>
      <vt:lpstr>Vă Mulțumesc pentru Atenție!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Titlu cu aspect de imagine</dc:title>
  <dc:creator>Cristian Opariuc-Dan</dc:creator>
  <cp:lastModifiedBy>Cristian Opariuc-Dan</cp:lastModifiedBy>
  <cp:revision>14</cp:revision>
  <dcterms:created xsi:type="dcterms:W3CDTF">2021-07-28T09:34:32Z</dcterms:created>
  <dcterms:modified xsi:type="dcterms:W3CDTF">2022-02-18T05:06:49Z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