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69" r:id="rId6"/>
    <p:sldId id="286" r:id="rId7"/>
    <p:sldId id="287" r:id="rId8"/>
    <p:sldId id="288" r:id="rId9"/>
    <p:sldId id="289" r:id="rId10"/>
    <p:sldId id="290" r:id="rId11"/>
    <p:sldId id="291" r:id="rId12"/>
    <p:sldId id="285" r:id="rId13"/>
    <p:sldId id="293" r:id="rId14"/>
    <p:sldId id="294" r:id="rId15"/>
    <p:sldId id="295" r:id="rId16"/>
    <p:sldId id="284" r:id="rId17"/>
    <p:sldId id="261" r:id="rId18"/>
  </p:sldIdLst>
  <p:sldSz cx="12192000" cy="6858000"/>
  <p:notesSz cx="6858000" cy="9144000"/>
  <p:defaultTextStyle>
    <a:defPPr rtl="0">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9FC795-EC36-4D2E-A891-B6C26E1E5E0A}" v="1861" dt="2022-02-09T11:11:54.7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604" autoAdjust="0"/>
  </p:normalViewPr>
  <p:slideViewPr>
    <p:cSldViewPr snapToGrid="0" showGuides="1">
      <p:cViewPr varScale="1">
        <p:scale>
          <a:sx n="105" d="100"/>
          <a:sy n="105" d="100"/>
        </p:scale>
        <p:origin x="186" y="120"/>
      </p:cViewPr>
      <p:guideLst>
        <p:guide orient="horz" pos="2160"/>
        <p:guide pos="3840"/>
      </p:guideLst>
    </p:cSldViewPr>
  </p:slideViewPr>
  <p:notesTextViewPr>
    <p:cViewPr>
      <p:scale>
        <a:sx n="1" d="1"/>
        <a:sy n="1" d="1"/>
      </p:scale>
      <p:origin x="0" y="0"/>
    </p:cViewPr>
  </p:notesTextViewPr>
  <p:notesViewPr>
    <p:cSldViewPr snapToGrid="0" showGuides="1">
      <p:cViewPr varScale="1">
        <p:scale>
          <a:sx n="82" d="100"/>
          <a:sy n="82" d="100"/>
        </p:scale>
        <p:origin x="387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ian Opariuc-Dan" userId="3a8daebeb875581d" providerId="LiveId" clId="{4787F774-361B-4157-B68A-A3DB83AD8194}"/>
    <pc:docChg chg="undo custSel addSld delSld modSld">
      <pc:chgData name="Cristian Opariuc-Dan" userId="3a8daebeb875581d" providerId="LiveId" clId="{4787F774-361B-4157-B68A-A3DB83AD8194}" dt="2022-02-05T17:51:38.403" v="1028" actId="6549"/>
      <pc:docMkLst>
        <pc:docMk/>
      </pc:docMkLst>
      <pc:sldChg chg="modSp mod">
        <pc:chgData name="Cristian Opariuc-Dan" userId="3a8daebeb875581d" providerId="LiveId" clId="{4787F774-361B-4157-B68A-A3DB83AD8194}" dt="2022-02-05T17:36:38.328" v="1" actId="14100"/>
        <pc:sldMkLst>
          <pc:docMk/>
          <pc:sldMk cId="1652133998" sldId="256"/>
        </pc:sldMkLst>
        <pc:spChg chg="mod">
          <ac:chgData name="Cristian Opariuc-Dan" userId="3a8daebeb875581d" providerId="LiveId" clId="{4787F774-361B-4157-B68A-A3DB83AD8194}" dt="2022-02-05T17:36:38.328" v="1" actId="14100"/>
          <ac:spMkLst>
            <pc:docMk/>
            <pc:sldMk cId="1652133998" sldId="256"/>
            <ac:spMk id="7" creationId="{00000000-0000-0000-0000-000000000000}"/>
          </ac:spMkLst>
        </pc:spChg>
      </pc:sldChg>
      <pc:sldChg chg="modSp mod">
        <pc:chgData name="Cristian Opariuc-Dan" userId="3a8daebeb875581d" providerId="LiveId" clId="{4787F774-361B-4157-B68A-A3DB83AD8194}" dt="2022-02-05T17:51:38.403" v="1028" actId="6549"/>
        <pc:sldMkLst>
          <pc:docMk/>
          <pc:sldMk cId="132884364" sldId="261"/>
        </pc:sldMkLst>
        <pc:spChg chg="mod">
          <ac:chgData name="Cristian Opariuc-Dan" userId="3a8daebeb875581d" providerId="LiveId" clId="{4787F774-361B-4157-B68A-A3DB83AD8194}" dt="2022-02-05T17:51:38.403" v="1028" actId="6549"/>
          <ac:spMkLst>
            <pc:docMk/>
            <pc:sldMk cId="132884364" sldId="261"/>
            <ac:spMk id="3" creationId="{00000000-0000-0000-0000-000000000000}"/>
          </ac:spMkLst>
        </pc:spChg>
      </pc:sldChg>
      <pc:sldChg chg="modSp mod modAnim">
        <pc:chgData name="Cristian Opariuc-Dan" userId="3a8daebeb875581d" providerId="LiveId" clId="{4787F774-361B-4157-B68A-A3DB83AD8194}" dt="2022-02-05T17:50:53.860" v="1019"/>
        <pc:sldMkLst>
          <pc:docMk/>
          <pc:sldMk cId="1887387316" sldId="284"/>
        </pc:sldMkLst>
        <pc:spChg chg="mod">
          <ac:chgData name="Cristian Opariuc-Dan" userId="3a8daebeb875581d" providerId="LiveId" clId="{4787F774-361B-4157-B68A-A3DB83AD8194}" dt="2022-02-05T17:50:53.860" v="1019"/>
          <ac:spMkLst>
            <pc:docMk/>
            <pc:sldMk cId="1887387316" sldId="284"/>
            <ac:spMk id="13" creationId="{00000000-0000-0000-0000-000000000000}"/>
          </ac:spMkLst>
        </pc:spChg>
        <pc:spChg chg="mod">
          <ac:chgData name="Cristian Opariuc-Dan" userId="3a8daebeb875581d" providerId="LiveId" clId="{4787F774-361B-4157-B68A-A3DB83AD8194}" dt="2022-02-05T17:49:58.228" v="975" actId="20577"/>
          <ac:spMkLst>
            <pc:docMk/>
            <pc:sldMk cId="1887387316" sldId="284"/>
            <ac:spMk id="14" creationId="{00000000-0000-0000-0000-000000000000}"/>
          </ac:spMkLst>
        </pc:spChg>
      </pc:sldChg>
      <pc:sldChg chg="add del">
        <pc:chgData name="Cristian Opariuc-Dan" userId="3a8daebeb875581d" providerId="LiveId" clId="{4787F774-361B-4157-B68A-A3DB83AD8194}" dt="2022-02-05T17:38:05.025" v="53" actId="2890"/>
        <pc:sldMkLst>
          <pc:docMk/>
          <pc:sldMk cId="2564522628" sldId="290"/>
        </pc:sldMkLst>
      </pc:sldChg>
    </pc:docChg>
  </pc:docChgLst>
  <pc:docChgLst>
    <pc:chgData name="Cristian Opariuc-Dan" userId="3a8daebeb875581d" providerId="LiveId" clId="{B99FC795-EC36-4D2E-A891-B6C26E1E5E0A}"/>
    <pc:docChg chg="undo custSel addSld delSld modSld sldOrd">
      <pc:chgData name="Cristian Opariuc-Dan" userId="3a8daebeb875581d" providerId="LiveId" clId="{B99FC795-EC36-4D2E-A891-B6C26E1E5E0A}" dt="2022-02-09T11:12:09.059" v="2552" actId="14100"/>
      <pc:docMkLst>
        <pc:docMk/>
      </pc:docMkLst>
      <pc:sldChg chg="modSp mod">
        <pc:chgData name="Cristian Opariuc-Dan" userId="3a8daebeb875581d" providerId="LiveId" clId="{B99FC795-EC36-4D2E-A891-B6C26E1E5E0A}" dt="2022-02-07T19:23:28.613" v="2347" actId="27636"/>
        <pc:sldMkLst>
          <pc:docMk/>
          <pc:sldMk cId="1652133998" sldId="256"/>
        </pc:sldMkLst>
        <pc:spChg chg="mod">
          <ac:chgData name="Cristian Opariuc-Dan" userId="3a8daebeb875581d" providerId="LiveId" clId="{B99FC795-EC36-4D2E-A891-B6C26E1E5E0A}" dt="2022-02-07T19:23:28.613" v="2347" actId="27636"/>
          <ac:spMkLst>
            <pc:docMk/>
            <pc:sldMk cId="1652133998" sldId="256"/>
            <ac:spMk id="7" creationId="{00000000-0000-0000-0000-000000000000}"/>
          </ac:spMkLst>
        </pc:spChg>
      </pc:sldChg>
      <pc:sldChg chg="del">
        <pc:chgData name="Cristian Opariuc-Dan" userId="3a8daebeb875581d" providerId="LiveId" clId="{B99FC795-EC36-4D2E-A891-B6C26E1E5E0A}" dt="2022-02-05T20:24:57.208" v="1814" actId="47"/>
        <pc:sldMkLst>
          <pc:docMk/>
          <pc:sldMk cId="1654255301" sldId="257"/>
        </pc:sldMkLst>
      </pc:sldChg>
      <pc:sldChg chg="del">
        <pc:chgData name="Cristian Opariuc-Dan" userId="3a8daebeb875581d" providerId="LiveId" clId="{B99FC795-EC36-4D2E-A891-B6C26E1E5E0A}" dt="2022-02-05T18:27:06.611" v="38" actId="47"/>
        <pc:sldMkLst>
          <pc:docMk/>
          <pc:sldMk cId="1365944012" sldId="262"/>
        </pc:sldMkLst>
      </pc:sldChg>
      <pc:sldChg chg="addSp delSp modSp mod modAnim">
        <pc:chgData name="Cristian Opariuc-Dan" userId="3a8daebeb875581d" providerId="LiveId" clId="{B99FC795-EC36-4D2E-A891-B6C26E1E5E0A}" dt="2022-02-05T18:42:59.398" v="442"/>
        <pc:sldMkLst>
          <pc:docMk/>
          <pc:sldMk cId="168693749" sldId="269"/>
        </pc:sldMkLst>
        <pc:spChg chg="add mod">
          <ac:chgData name="Cristian Opariuc-Dan" userId="3a8daebeb875581d" providerId="LiveId" clId="{B99FC795-EC36-4D2E-A891-B6C26E1E5E0A}" dt="2022-02-05T18:32:05.293" v="181" actId="1038"/>
          <ac:spMkLst>
            <pc:docMk/>
            <pc:sldMk cId="168693749" sldId="269"/>
            <ac:spMk id="3" creationId="{37D48DF8-1A41-4DB8-87C3-ABC42E80F4F5}"/>
          </ac:spMkLst>
        </pc:spChg>
        <pc:spChg chg="add mod">
          <ac:chgData name="Cristian Opariuc-Dan" userId="3a8daebeb875581d" providerId="LiveId" clId="{B99FC795-EC36-4D2E-A891-B6C26E1E5E0A}" dt="2022-02-05T18:33:31.660" v="323" actId="571"/>
          <ac:spMkLst>
            <pc:docMk/>
            <pc:sldMk cId="168693749" sldId="269"/>
            <ac:spMk id="7" creationId="{EFA355EC-27AA-4590-B6D6-F7F642612A9A}"/>
          </ac:spMkLst>
        </pc:spChg>
        <pc:spChg chg="mod">
          <ac:chgData name="Cristian Opariuc-Dan" userId="3a8daebeb875581d" providerId="LiveId" clId="{B99FC795-EC36-4D2E-A891-B6C26E1E5E0A}" dt="2022-02-05T18:30:51.892" v="128" actId="20577"/>
          <ac:spMkLst>
            <pc:docMk/>
            <pc:sldMk cId="168693749" sldId="269"/>
            <ac:spMk id="13" creationId="{00000000-0000-0000-0000-000000000000}"/>
          </ac:spMkLst>
        </pc:spChg>
        <pc:spChg chg="mod">
          <ac:chgData name="Cristian Opariuc-Dan" userId="3a8daebeb875581d" providerId="LiveId" clId="{B99FC795-EC36-4D2E-A891-B6C26E1E5E0A}" dt="2022-02-05T18:40:43.785" v="433" actId="6549"/>
          <ac:spMkLst>
            <pc:docMk/>
            <pc:sldMk cId="168693749" sldId="269"/>
            <ac:spMk id="14" creationId="{00000000-0000-0000-0000-000000000000}"/>
          </ac:spMkLst>
        </pc:spChg>
        <pc:picChg chg="add mod">
          <ac:chgData name="Cristian Opariuc-Dan" userId="3a8daebeb875581d" providerId="LiveId" clId="{B99FC795-EC36-4D2E-A891-B6C26E1E5E0A}" dt="2022-02-05T18:30:06.648" v="86" actId="1036"/>
          <ac:picMkLst>
            <pc:docMk/>
            <pc:sldMk cId="168693749" sldId="269"/>
            <ac:picMk id="2" creationId="{61F45DD5-BA10-4496-8376-EAB08288C99D}"/>
          </ac:picMkLst>
        </pc:picChg>
        <pc:picChg chg="del">
          <ac:chgData name="Cristian Opariuc-Dan" userId="3a8daebeb875581d" providerId="LiveId" clId="{B99FC795-EC36-4D2E-A891-B6C26E1E5E0A}" dt="2022-02-05T18:29:23.375" v="64" actId="478"/>
          <ac:picMkLst>
            <pc:docMk/>
            <pc:sldMk cId="168693749" sldId="269"/>
            <ac:picMk id="1026" creationId="{FBDC4C92-67D2-47A8-B815-E10DFF613562}"/>
          </ac:picMkLst>
        </pc:picChg>
      </pc:sldChg>
      <pc:sldChg chg="modSp mod modAnim">
        <pc:chgData name="Cristian Opariuc-Dan" userId="3a8daebeb875581d" providerId="LiveId" clId="{B99FC795-EC36-4D2E-A891-B6C26E1E5E0A}" dt="2022-02-07T19:48:14.569" v="2546" actId="20577"/>
        <pc:sldMkLst>
          <pc:docMk/>
          <pc:sldMk cId="1887387316" sldId="284"/>
        </pc:sldMkLst>
        <pc:spChg chg="mod">
          <ac:chgData name="Cristian Opariuc-Dan" userId="3a8daebeb875581d" providerId="LiveId" clId="{B99FC795-EC36-4D2E-A891-B6C26E1E5E0A}" dt="2022-02-07T19:24:15.311" v="2373" actId="20577"/>
          <ac:spMkLst>
            <pc:docMk/>
            <pc:sldMk cId="1887387316" sldId="284"/>
            <ac:spMk id="13" creationId="{00000000-0000-0000-0000-000000000000}"/>
          </ac:spMkLst>
        </pc:spChg>
        <pc:spChg chg="mod">
          <ac:chgData name="Cristian Opariuc-Dan" userId="3a8daebeb875581d" providerId="LiveId" clId="{B99FC795-EC36-4D2E-A891-B6C26E1E5E0A}" dt="2022-02-07T19:48:14.569" v="2546" actId="20577"/>
          <ac:spMkLst>
            <pc:docMk/>
            <pc:sldMk cId="1887387316" sldId="284"/>
            <ac:spMk id="14" creationId="{00000000-0000-0000-0000-000000000000}"/>
          </ac:spMkLst>
        </pc:spChg>
      </pc:sldChg>
      <pc:sldChg chg="del">
        <pc:chgData name="Cristian Opariuc-Dan" userId="3a8daebeb875581d" providerId="LiveId" clId="{B99FC795-EC36-4D2E-A891-B6C26E1E5E0A}" dt="2022-02-05T18:26:16.166" v="33" actId="47"/>
        <pc:sldMkLst>
          <pc:docMk/>
          <pc:sldMk cId="1370715062" sldId="285"/>
        </pc:sldMkLst>
      </pc:sldChg>
      <pc:sldChg chg="addSp delSp modSp add mod modClrScheme delAnim chgLayout">
        <pc:chgData name="Cristian Opariuc-Dan" userId="3a8daebeb875581d" providerId="LiveId" clId="{B99FC795-EC36-4D2E-A891-B6C26E1E5E0A}" dt="2022-02-05T19:56:21.413" v="1548" actId="22"/>
        <pc:sldMkLst>
          <pc:docMk/>
          <pc:sldMk cId="3253750084" sldId="285"/>
        </pc:sldMkLst>
        <pc:spChg chg="del mod ord">
          <ac:chgData name="Cristian Opariuc-Dan" userId="3a8daebeb875581d" providerId="LiveId" clId="{B99FC795-EC36-4D2E-A891-B6C26E1E5E0A}" dt="2022-02-05T19:56:16.688" v="1545" actId="478"/>
          <ac:spMkLst>
            <pc:docMk/>
            <pc:sldMk cId="3253750084" sldId="285"/>
            <ac:spMk id="13" creationId="{00000000-0000-0000-0000-000000000000}"/>
          </ac:spMkLst>
        </pc:spChg>
        <pc:spChg chg="del mod ord">
          <ac:chgData name="Cristian Opariuc-Dan" userId="3a8daebeb875581d" providerId="LiveId" clId="{B99FC795-EC36-4D2E-A891-B6C26E1E5E0A}" dt="2022-02-05T19:56:19.469" v="1547" actId="478"/>
          <ac:spMkLst>
            <pc:docMk/>
            <pc:sldMk cId="3253750084" sldId="285"/>
            <ac:spMk id="14" creationId="{00000000-0000-0000-0000-000000000000}"/>
          </ac:spMkLst>
        </pc:spChg>
        <pc:picChg chg="del">
          <ac:chgData name="Cristian Opariuc-Dan" userId="3a8daebeb875581d" providerId="LiveId" clId="{B99FC795-EC36-4D2E-A891-B6C26E1E5E0A}" dt="2022-02-05T18:39:21.105" v="422" actId="478"/>
          <ac:picMkLst>
            <pc:docMk/>
            <pc:sldMk cId="3253750084" sldId="285"/>
            <ac:picMk id="2" creationId="{61F45DD5-BA10-4496-8376-EAB08288C99D}"/>
          </ac:picMkLst>
        </pc:picChg>
        <pc:picChg chg="add">
          <ac:chgData name="Cristian Opariuc-Dan" userId="3a8daebeb875581d" providerId="LiveId" clId="{B99FC795-EC36-4D2E-A891-B6C26E1E5E0A}" dt="2022-02-05T19:56:21.413" v="1548" actId="22"/>
          <ac:picMkLst>
            <pc:docMk/>
            <pc:sldMk cId="3253750084" sldId="285"/>
            <ac:picMk id="4" creationId="{8304C555-9FA9-4151-879C-4F935FAABAAB}"/>
          </ac:picMkLst>
        </pc:picChg>
      </pc:sldChg>
      <pc:sldChg chg="del">
        <pc:chgData name="Cristian Opariuc-Dan" userId="3a8daebeb875581d" providerId="LiveId" clId="{B99FC795-EC36-4D2E-A891-B6C26E1E5E0A}" dt="2022-02-05T18:26:19.209" v="34" actId="47"/>
        <pc:sldMkLst>
          <pc:docMk/>
          <pc:sldMk cId="840664726" sldId="286"/>
        </pc:sldMkLst>
      </pc:sldChg>
      <pc:sldChg chg="modSp add mod modAnim">
        <pc:chgData name="Cristian Opariuc-Dan" userId="3a8daebeb875581d" providerId="LiveId" clId="{B99FC795-EC36-4D2E-A891-B6C26E1E5E0A}" dt="2022-02-05T18:54:10.060" v="625"/>
        <pc:sldMkLst>
          <pc:docMk/>
          <pc:sldMk cId="3394609687" sldId="286"/>
        </pc:sldMkLst>
        <pc:spChg chg="mod">
          <ac:chgData name="Cristian Opariuc-Dan" userId="3a8daebeb875581d" providerId="LiveId" clId="{B99FC795-EC36-4D2E-A891-B6C26E1E5E0A}" dt="2022-02-05T18:53:14.457" v="623" actId="20577"/>
          <ac:spMkLst>
            <pc:docMk/>
            <pc:sldMk cId="3394609687" sldId="286"/>
            <ac:spMk id="14" creationId="{00000000-0000-0000-0000-000000000000}"/>
          </ac:spMkLst>
        </pc:spChg>
      </pc:sldChg>
      <pc:sldChg chg="addSp delSp modSp add mod modAnim">
        <pc:chgData name="Cristian Opariuc-Dan" userId="3a8daebeb875581d" providerId="LiveId" clId="{B99FC795-EC36-4D2E-A891-B6C26E1E5E0A}" dt="2022-02-05T19:07:48.427" v="822"/>
        <pc:sldMkLst>
          <pc:docMk/>
          <pc:sldMk cId="1395127781" sldId="287"/>
        </pc:sldMkLst>
        <pc:spChg chg="add mod">
          <ac:chgData name="Cristian Opariuc-Dan" userId="3a8daebeb875581d" providerId="LiveId" clId="{B99FC795-EC36-4D2E-A891-B6C26E1E5E0A}" dt="2022-02-05T18:55:40.037" v="672" actId="571"/>
          <ac:spMkLst>
            <pc:docMk/>
            <pc:sldMk cId="1395127781" sldId="287"/>
            <ac:spMk id="8" creationId="{BC84DF84-F272-4895-B719-01A003F0DB30}"/>
          </ac:spMkLst>
        </pc:spChg>
        <pc:spChg chg="add mod">
          <ac:chgData name="Cristian Opariuc-Dan" userId="3a8daebeb875581d" providerId="LiveId" clId="{B99FC795-EC36-4D2E-A891-B6C26E1E5E0A}" dt="2022-02-05T18:56:37.872" v="703" actId="571"/>
          <ac:spMkLst>
            <pc:docMk/>
            <pc:sldMk cId="1395127781" sldId="287"/>
            <ac:spMk id="9" creationId="{46FD4C34-52EC-45ED-BB77-A6EC466CB9D1}"/>
          </ac:spMkLst>
        </pc:spChg>
        <pc:spChg chg="add del mod">
          <ac:chgData name="Cristian Opariuc-Dan" userId="3a8daebeb875581d" providerId="LiveId" clId="{B99FC795-EC36-4D2E-A891-B6C26E1E5E0A}" dt="2022-02-05T19:02:41.591" v="793" actId="478"/>
          <ac:spMkLst>
            <pc:docMk/>
            <pc:sldMk cId="1395127781" sldId="287"/>
            <ac:spMk id="10" creationId="{9505C094-24CE-45EC-8ABF-37737F77DD76}"/>
          </ac:spMkLst>
        </pc:spChg>
        <pc:spChg chg="mod">
          <ac:chgData name="Cristian Opariuc-Dan" userId="3a8daebeb875581d" providerId="LiveId" clId="{B99FC795-EC36-4D2E-A891-B6C26E1E5E0A}" dt="2022-02-05T18:54:58.046" v="646" actId="20577"/>
          <ac:spMkLst>
            <pc:docMk/>
            <pc:sldMk cId="1395127781" sldId="287"/>
            <ac:spMk id="13" creationId="{00000000-0000-0000-0000-000000000000}"/>
          </ac:spMkLst>
        </pc:spChg>
        <pc:spChg chg="mod">
          <ac:chgData name="Cristian Opariuc-Dan" userId="3a8daebeb875581d" providerId="LiveId" clId="{B99FC795-EC36-4D2E-A891-B6C26E1E5E0A}" dt="2022-02-05T19:06:11.760" v="815" actId="20577"/>
          <ac:spMkLst>
            <pc:docMk/>
            <pc:sldMk cId="1395127781" sldId="287"/>
            <ac:spMk id="14" creationId="{00000000-0000-0000-0000-000000000000}"/>
          </ac:spMkLst>
        </pc:spChg>
      </pc:sldChg>
      <pc:sldChg chg="del">
        <pc:chgData name="Cristian Opariuc-Dan" userId="3a8daebeb875581d" providerId="LiveId" clId="{B99FC795-EC36-4D2E-A891-B6C26E1E5E0A}" dt="2022-02-05T18:26:21.199" v="35" actId="47"/>
        <pc:sldMkLst>
          <pc:docMk/>
          <pc:sldMk cId="2056246753" sldId="287"/>
        </pc:sldMkLst>
      </pc:sldChg>
      <pc:sldChg chg="modSp add mod modAnim">
        <pc:chgData name="Cristian Opariuc-Dan" userId="3a8daebeb875581d" providerId="LiveId" clId="{B99FC795-EC36-4D2E-A891-B6C26E1E5E0A}" dt="2022-02-05T19:22:31.922" v="998"/>
        <pc:sldMkLst>
          <pc:docMk/>
          <pc:sldMk cId="3295492873" sldId="288"/>
        </pc:sldMkLst>
        <pc:spChg chg="mod">
          <ac:chgData name="Cristian Opariuc-Dan" userId="3a8daebeb875581d" providerId="LiveId" clId="{B99FC795-EC36-4D2E-A891-B6C26E1E5E0A}" dt="2022-02-05T19:21:11.568" v="996" actId="20577"/>
          <ac:spMkLst>
            <pc:docMk/>
            <pc:sldMk cId="3295492873" sldId="288"/>
            <ac:spMk id="14" creationId="{00000000-0000-0000-0000-000000000000}"/>
          </ac:spMkLst>
        </pc:spChg>
      </pc:sldChg>
      <pc:sldChg chg="del">
        <pc:chgData name="Cristian Opariuc-Dan" userId="3a8daebeb875581d" providerId="LiveId" clId="{B99FC795-EC36-4D2E-A891-B6C26E1E5E0A}" dt="2022-02-05T18:26:22.371" v="36" actId="47"/>
        <pc:sldMkLst>
          <pc:docMk/>
          <pc:sldMk cId="3702057933" sldId="288"/>
        </pc:sldMkLst>
      </pc:sldChg>
      <pc:sldChg chg="del">
        <pc:chgData name="Cristian Opariuc-Dan" userId="3a8daebeb875581d" providerId="LiveId" clId="{B99FC795-EC36-4D2E-A891-B6C26E1E5E0A}" dt="2022-02-05T18:26:24.737" v="37" actId="47"/>
        <pc:sldMkLst>
          <pc:docMk/>
          <pc:sldMk cId="1318265026" sldId="289"/>
        </pc:sldMkLst>
      </pc:sldChg>
      <pc:sldChg chg="addSp modSp add mod modAnim">
        <pc:chgData name="Cristian Opariuc-Dan" userId="3a8daebeb875581d" providerId="LiveId" clId="{B99FC795-EC36-4D2E-A891-B6C26E1E5E0A}" dt="2022-02-05T19:30:48.971" v="1216" actId="14100"/>
        <pc:sldMkLst>
          <pc:docMk/>
          <pc:sldMk cId="4228045298" sldId="289"/>
        </pc:sldMkLst>
        <pc:spChg chg="add mod">
          <ac:chgData name="Cristian Opariuc-Dan" userId="3a8daebeb875581d" providerId="LiveId" clId="{B99FC795-EC36-4D2E-A891-B6C26E1E5E0A}" dt="2022-02-05T19:23:07.110" v="1023" actId="571"/>
          <ac:spMkLst>
            <pc:docMk/>
            <pc:sldMk cId="4228045298" sldId="289"/>
            <ac:spMk id="10" creationId="{7624A81C-3680-491B-A4EA-143B087C44CC}"/>
          </ac:spMkLst>
        </pc:spChg>
        <pc:spChg chg="mod">
          <ac:chgData name="Cristian Opariuc-Dan" userId="3a8daebeb875581d" providerId="LiveId" clId="{B99FC795-EC36-4D2E-A891-B6C26E1E5E0A}" dt="2022-02-05T19:30:48.971" v="1216" actId="14100"/>
          <ac:spMkLst>
            <pc:docMk/>
            <pc:sldMk cId="4228045298" sldId="289"/>
            <ac:spMk id="14" creationId="{00000000-0000-0000-0000-000000000000}"/>
          </ac:spMkLst>
        </pc:spChg>
      </pc:sldChg>
      <pc:sldChg chg="addSp modSp add mod modAnim">
        <pc:chgData name="Cristian Opariuc-Dan" userId="3a8daebeb875581d" providerId="LiveId" clId="{B99FC795-EC36-4D2E-A891-B6C26E1E5E0A}" dt="2022-02-05T19:49:57.227" v="1434"/>
        <pc:sldMkLst>
          <pc:docMk/>
          <pc:sldMk cId="3860741048" sldId="290"/>
        </pc:sldMkLst>
        <pc:spChg chg="add mod">
          <ac:chgData name="Cristian Opariuc-Dan" userId="3a8daebeb875581d" providerId="LiveId" clId="{B99FC795-EC36-4D2E-A891-B6C26E1E5E0A}" dt="2022-02-05T19:38:20.689" v="1338" actId="571"/>
          <ac:spMkLst>
            <pc:docMk/>
            <pc:sldMk cId="3860741048" sldId="290"/>
            <ac:spMk id="11" creationId="{9103090C-B63D-4BE6-A387-FAD526AA41D9}"/>
          </ac:spMkLst>
        </pc:spChg>
        <pc:spChg chg="add mod">
          <ac:chgData name="Cristian Opariuc-Dan" userId="3a8daebeb875581d" providerId="LiveId" clId="{B99FC795-EC36-4D2E-A891-B6C26E1E5E0A}" dt="2022-02-05T19:39:17.610" v="1340" actId="571"/>
          <ac:spMkLst>
            <pc:docMk/>
            <pc:sldMk cId="3860741048" sldId="290"/>
            <ac:spMk id="12" creationId="{9C9E7322-C81A-42AF-8E3C-79D70FFA4833}"/>
          </ac:spMkLst>
        </pc:spChg>
        <pc:spChg chg="mod">
          <ac:chgData name="Cristian Opariuc-Dan" userId="3a8daebeb875581d" providerId="LiveId" clId="{B99FC795-EC36-4D2E-A891-B6C26E1E5E0A}" dt="2022-02-05T19:31:14.243" v="1258" actId="20577"/>
          <ac:spMkLst>
            <pc:docMk/>
            <pc:sldMk cId="3860741048" sldId="290"/>
            <ac:spMk id="13" creationId="{00000000-0000-0000-0000-000000000000}"/>
          </ac:spMkLst>
        </pc:spChg>
        <pc:spChg chg="mod">
          <ac:chgData name="Cristian Opariuc-Dan" userId="3a8daebeb875581d" providerId="LiveId" clId="{B99FC795-EC36-4D2E-A891-B6C26E1E5E0A}" dt="2022-02-05T19:47:16.224" v="1413" actId="20577"/>
          <ac:spMkLst>
            <pc:docMk/>
            <pc:sldMk cId="3860741048" sldId="290"/>
            <ac:spMk id="14" creationId="{00000000-0000-0000-0000-000000000000}"/>
          </ac:spMkLst>
        </pc:spChg>
        <pc:spChg chg="add mod">
          <ac:chgData name="Cristian Opariuc-Dan" userId="3a8daebeb875581d" providerId="LiveId" clId="{B99FC795-EC36-4D2E-A891-B6C26E1E5E0A}" dt="2022-02-05T19:39:23.229" v="1341" actId="571"/>
          <ac:spMkLst>
            <pc:docMk/>
            <pc:sldMk cId="3860741048" sldId="290"/>
            <ac:spMk id="15" creationId="{E54E6100-1345-4D73-BBB6-2D5E5A6B4928}"/>
          </ac:spMkLst>
        </pc:spChg>
        <pc:spChg chg="add mod">
          <ac:chgData name="Cristian Opariuc-Dan" userId="3a8daebeb875581d" providerId="LiveId" clId="{B99FC795-EC36-4D2E-A891-B6C26E1E5E0A}" dt="2022-02-05T19:42:00.373" v="1342" actId="571"/>
          <ac:spMkLst>
            <pc:docMk/>
            <pc:sldMk cId="3860741048" sldId="290"/>
            <ac:spMk id="16" creationId="{B98A0AA7-F8F5-4887-9DC3-FDCCF729F298}"/>
          </ac:spMkLst>
        </pc:spChg>
        <pc:spChg chg="add mod">
          <ac:chgData name="Cristian Opariuc-Dan" userId="3a8daebeb875581d" providerId="LiveId" clId="{B99FC795-EC36-4D2E-A891-B6C26E1E5E0A}" dt="2022-02-05T19:42:57.093" v="1366" actId="1035"/>
          <ac:spMkLst>
            <pc:docMk/>
            <pc:sldMk cId="3860741048" sldId="290"/>
            <ac:spMk id="17" creationId="{9E2209FC-1D7F-4443-8A92-9B734B80A771}"/>
          </ac:spMkLst>
        </pc:spChg>
        <pc:spChg chg="add mod">
          <ac:chgData name="Cristian Opariuc-Dan" userId="3a8daebeb875581d" providerId="LiveId" clId="{B99FC795-EC36-4D2E-A891-B6C26E1E5E0A}" dt="2022-02-05T19:44:42.329" v="1398" actId="571"/>
          <ac:spMkLst>
            <pc:docMk/>
            <pc:sldMk cId="3860741048" sldId="290"/>
            <ac:spMk id="19" creationId="{BD59C374-A5C6-419D-9EB6-4A71F241EF7C}"/>
          </ac:spMkLst>
        </pc:spChg>
        <pc:spChg chg="add mod">
          <ac:chgData name="Cristian Opariuc-Dan" userId="3a8daebeb875581d" providerId="LiveId" clId="{B99FC795-EC36-4D2E-A891-B6C26E1E5E0A}" dt="2022-02-05T19:44:49.773" v="1399" actId="571"/>
          <ac:spMkLst>
            <pc:docMk/>
            <pc:sldMk cId="3860741048" sldId="290"/>
            <ac:spMk id="20" creationId="{EF0D370C-E0F2-46DB-8059-C6FE4ACB25BE}"/>
          </ac:spMkLst>
        </pc:spChg>
        <pc:spChg chg="add mod">
          <ac:chgData name="Cristian Opariuc-Dan" userId="3a8daebeb875581d" providerId="LiveId" clId="{B99FC795-EC36-4D2E-A891-B6C26E1E5E0A}" dt="2022-02-05T19:46:13.367" v="1409" actId="571"/>
          <ac:spMkLst>
            <pc:docMk/>
            <pc:sldMk cId="3860741048" sldId="290"/>
            <ac:spMk id="21" creationId="{2A601749-F5CE-42E0-8CDC-49DA2B6DF378}"/>
          </ac:spMkLst>
        </pc:spChg>
        <pc:picChg chg="add mod">
          <ac:chgData name="Cristian Opariuc-Dan" userId="3a8daebeb875581d" providerId="LiveId" clId="{B99FC795-EC36-4D2E-A891-B6C26E1E5E0A}" dt="2022-02-05T19:44:42.329" v="1398" actId="571"/>
          <ac:picMkLst>
            <pc:docMk/>
            <pc:sldMk cId="3860741048" sldId="290"/>
            <ac:picMk id="18" creationId="{90A7CEF2-4185-4444-BD19-E0C22DC0A45F}"/>
          </ac:picMkLst>
        </pc:picChg>
      </pc:sldChg>
      <pc:sldChg chg="addSp modSp add mod modAnim">
        <pc:chgData name="Cristian Opariuc-Dan" userId="3a8daebeb875581d" providerId="LiveId" clId="{B99FC795-EC36-4D2E-A891-B6C26E1E5E0A}" dt="2022-02-05T19:55:02.518" v="1542"/>
        <pc:sldMkLst>
          <pc:docMk/>
          <pc:sldMk cId="2839754710" sldId="291"/>
        </pc:sldMkLst>
        <pc:spChg chg="mod">
          <ac:chgData name="Cristian Opariuc-Dan" userId="3a8daebeb875581d" providerId="LiveId" clId="{B99FC795-EC36-4D2E-A891-B6C26E1E5E0A}" dt="2022-02-05T19:54:07.081" v="1538" actId="20577"/>
          <ac:spMkLst>
            <pc:docMk/>
            <pc:sldMk cId="2839754710" sldId="291"/>
            <ac:spMk id="14" creationId="{00000000-0000-0000-0000-000000000000}"/>
          </ac:spMkLst>
        </pc:spChg>
        <pc:spChg chg="add mod">
          <ac:chgData name="Cristian Opariuc-Dan" userId="3a8daebeb875581d" providerId="LiveId" clId="{B99FC795-EC36-4D2E-A891-B6C26E1E5E0A}" dt="2022-02-05T19:52:49.259" v="1469" actId="1036"/>
          <ac:spMkLst>
            <pc:docMk/>
            <pc:sldMk cId="2839754710" sldId="291"/>
            <ac:spMk id="18" creationId="{2ACA5F02-621C-4EA7-A634-A2182E903929}"/>
          </ac:spMkLst>
        </pc:spChg>
      </pc:sldChg>
      <pc:sldChg chg="add del">
        <pc:chgData name="Cristian Opariuc-Dan" userId="3a8daebeb875581d" providerId="LiveId" clId="{B99FC795-EC36-4D2E-A891-B6C26E1E5E0A}" dt="2022-02-07T19:23:36.773" v="2348" actId="47"/>
        <pc:sldMkLst>
          <pc:docMk/>
          <pc:sldMk cId="3055520053" sldId="292"/>
        </pc:sldMkLst>
      </pc:sldChg>
      <pc:sldChg chg="addSp delSp modSp add mod ord delAnim modAnim">
        <pc:chgData name="Cristian Opariuc-Dan" userId="3a8daebeb875581d" providerId="LiveId" clId="{B99FC795-EC36-4D2E-A891-B6C26E1E5E0A}" dt="2022-02-05T20:07:04.104" v="1672"/>
        <pc:sldMkLst>
          <pc:docMk/>
          <pc:sldMk cId="4016517740" sldId="293"/>
        </pc:sldMkLst>
        <pc:spChg chg="del">
          <ac:chgData name="Cristian Opariuc-Dan" userId="3a8daebeb875581d" providerId="LiveId" clId="{B99FC795-EC36-4D2E-A891-B6C26E1E5E0A}" dt="2022-02-05T19:59:36.582" v="1575" actId="478"/>
          <ac:spMkLst>
            <pc:docMk/>
            <pc:sldMk cId="4016517740" sldId="293"/>
            <ac:spMk id="3" creationId="{37D48DF8-1A41-4DB8-87C3-ABC42E80F4F5}"/>
          </ac:spMkLst>
        </pc:spChg>
        <pc:spChg chg="del">
          <ac:chgData name="Cristian Opariuc-Dan" userId="3a8daebeb875581d" providerId="LiveId" clId="{B99FC795-EC36-4D2E-A891-B6C26E1E5E0A}" dt="2022-02-05T19:59:37.341" v="1576" actId="478"/>
          <ac:spMkLst>
            <pc:docMk/>
            <pc:sldMk cId="4016517740" sldId="293"/>
            <ac:spMk id="7" creationId="{EFA355EC-27AA-4590-B6D6-F7F642612A9A}"/>
          </ac:spMkLst>
        </pc:spChg>
        <pc:spChg chg="del">
          <ac:chgData name="Cristian Opariuc-Dan" userId="3a8daebeb875581d" providerId="LiveId" clId="{B99FC795-EC36-4D2E-A891-B6C26E1E5E0A}" dt="2022-02-05T19:59:42.478" v="1581" actId="478"/>
          <ac:spMkLst>
            <pc:docMk/>
            <pc:sldMk cId="4016517740" sldId="293"/>
            <ac:spMk id="8" creationId="{BC84DF84-F272-4895-B719-01A003F0DB30}"/>
          </ac:spMkLst>
        </pc:spChg>
        <pc:spChg chg="del">
          <ac:chgData name="Cristian Opariuc-Dan" userId="3a8daebeb875581d" providerId="LiveId" clId="{B99FC795-EC36-4D2E-A891-B6C26E1E5E0A}" dt="2022-02-05T19:59:43.326" v="1582" actId="478"/>
          <ac:spMkLst>
            <pc:docMk/>
            <pc:sldMk cId="4016517740" sldId="293"/>
            <ac:spMk id="9" creationId="{46FD4C34-52EC-45ED-BB77-A6EC466CB9D1}"/>
          </ac:spMkLst>
        </pc:spChg>
        <pc:spChg chg="del">
          <ac:chgData name="Cristian Opariuc-Dan" userId="3a8daebeb875581d" providerId="LiveId" clId="{B99FC795-EC36-4D2E-A891-B6C26E1E5E0A}" dt="2022-02-05T19:59:38.247" v="1577" actId="478"/>
          <ac:spMkLst>
            <pc:docMk/>
            <pc:sldMk cId="4016517740" sldId="293"/>
            <ac:spMk id="10" creationId="{7624A81C-3680-491B-A4EA-143B087C44CC}"/>
          </ac:spMkLst>
        </pc:spChg>
        <pc:spChg chg="del">
          <ac:chgData name="Cristian Opariuc-Dan" userId="3a8daebeb875581d" providerId="LiveId" clId="{B99FC795-EC36-4D2E-A891-B6C26E1E5E0A}" dt="2022-02-05T19:59:44.997" v="1584" actId="478"/>
          <ac:spMkLst>
            <pc:docMk/>
            <pc:sldMk cId="4016517740" sldId="293"/>
            <ac:spMk id="11" creationId="{9103090C-B63D-4BE6-A387-FAD526AA41D9}"/>
          </ac:spMkLst>
        </pc:spChg>
        <pc:spChg chg="del">
          <ac:chgData name="Cristian Opariuc-Dan" userId="3a8daebeb875581d" providerId="LiveId" clId="{B99FC795-EC36-4D2E-A891-B6C26E1E5E0A}" dt="2022-02-05T19:59:44.206" v="1583" actId="478"/>
          <ac:spMkLst>
            <pc:docMk/>
            <pc:sldMk cId="4016517740" sldId="293"/>
            <ac:spMk id="12" creationId="{9C9E7322-C81A-42AF-8E3C-79D70FFA4833}"/>
          </ac:spMkLst>
        </pc:spChg>
        <pc:spChg chg="mod">
          <ac:chgData name="Cristian Opariuc-Dan" userId="3a8daebeb875581d" providerId="LiveId" clId="{B99FC795-EC36-4D2E-A891-B6C26E1E5E0A}" dt="2022-02-05T19:59:31.053" v="1573" actId="20577"/>
          <ac:spMkLst>
            <pc:docMk/>
            <pc:sldMk cId="4016517740" sldId="293"/>
            <ac:spMk id="13" creationId="{00000000-0000-0000-0000-000000000000}"/>
          </ac:spMkLst>
        </pc:spChg>
        <pc:spChg chg="mod">
          <ac:chgData name="Cristian Opariuc-Dan" userId="3a8daebeb875581d" providerId="LiveId" clId="{B99FC795-EC36-4D2E-A891-B6C26E1E5E0A}" dt="2022-02-05T20:06:34.057" v="1667" actId="113"/>
          <ac:spMkLst>
            <pc:docMk/>
            <pc:sldMk cId="4016517740" sldId="293"/>
            <ac:spMk id="14" creationId="{00000000-0000-0000-0000-000000000000}"/>
          </ac:spMkLst>
        </pc:spChg>
        <pc:spChg chg="del">
          <ac:chgData name="Cristian Opariuc-Dan" userId="3a8daebeb875581d" providerId="LiveId" clId="{B99FC795-EC36-4D2E-A891-B6C26E1E5E0A}" dt="2022-02-05T19:59:45.822" v="1585" actId="478"/>
          <ac:spMkLst>
            <pc:docMk/>
            <pc:sldMk cId="4016517740" sldId="293"/>
            <ac:spMk id="15" creationId="{E54E6100-1345-4D73-BBB6-2D5E5A6B4928}"/>
          </ac:spMkLst>
        </pc:spChg>
        <pc:spChg chg="del">
          <ac:chgData name="Cristian Opariuc-Dan" userId="3a8daebeb875581d" providerId="LiveId" clId="{B99FC795-EC36-4D2E-A891-B6C26E1E5E0A}" dt="2022-02-05T19:59:40.038" v="1579" actId="478"/>
          <ac:spMkLst>
            <pc:docMk/>
            <pc:sldMk cId="4016517740" sldId="293"/>
            <ac:spMk id="16" creationId="{B98A0AA7-F8F5-4887-9DC3-FDCCF729F298}"/>
          </ac:spMkLst>
        </pc:spChg>
        <pc:spChg chg="del">
          <ac:chgData name="Cristian Opariuc-Dan" userId="3a8daebeb875581d" providerId="LiveId" clId="{B99FC795-EC36-4D2E-A891-B6C26E1E5E0A}" dt="2022-02-05T19:59:41.654" v="1580" actId="478"/>
          <ac:spMkLst>
            <pc:docMk/>
            <pc:sldMk cId="4016517740" sldId="293"/>
            <ac:spMk id="17" creationId="{9E2209FC-1D7F-4443-8A92-9B734B80A771}"/>
          </ac:spMkLst>
        </pc:spChg>
        <pc:spChg chg="del">
          <ac:chgData name="Cristian Opariuc-Dan" userId="3a8daebeb875581d" providerId="LiveId" clId="{B99FC795-EC36-4D2E-A891-B6C26E1E5E0A}" dt="2022-02-05T19:59:39.149" v="1578" actId="478"/>
          <ac:spMkLst>
            <pc:docMk/>
            <pc:sldMk cId="4016517740" sldId="293"/>
            <ac:spMk id="18" creationId="{2ACA5F02-621C-4EA7-A634-A2182E903929}"/>
          </ac:spMkLst>
        </pc:spChg>
        <pc:spChg chg="del">
          <ac:chgData name="Cristian Opariuc-Dan" userId="3a8daebeb875581d" providerId="LiveId" clId="{B99FC795-EC36-4D2E-A891-B6C26E1E5E0A}" dt="2022-02-05T19:59:46.733" v="1586" actId="478"/>
          <ac:spMkLst>
            <pc:docMk/>
            <pc:sldMk cId="4016517740" sldId="293"/>
            <ac:spMk id="20" creationId="{EF0D370C-E0F2-46DB-8059-C6FE4ACB25BE}"/>
          </ac:spMkLst>
        </pc:spChg>
        <pc:spChg chg="del">
          <ac:chgData name="Cristian Opariuc-Dan" userId="3a8daebeb875581d" providerId="LiveId" clId="{B99FC795-EC36-4D2E-A891-B6C26E1E5E0A}" dt="2022-02-05T19:59:47.663" v="1587" actId="478"/>
          <ac:spMkLst>
            <pc:docMk/>
            <pc:sldMk cId="4016517740" sldId="293"/>
            <ac:spMk id="21" creationId="{2A601749-F5CE-42E0-8CDC-49DA2B6DF378}"/>
          </ac:spMkLst>
        </pc:spChg>
        <pc:picChg chg="del">
          <ac:chgData name="Cristian Opariuc-Dan" userId="3a8daebeb875581d" providerId="LiveId" clId="{B99FC795-EC36-4D2E-A891-B6C26E1E5E0A}" dt="2022-02-05T19:59:35.413" v="1574" actId="478"/>
          <ac:picMkLst>
            <pc:docMk/>
            <pc:sldMk cId="4016517740" sldId="293"/>
            <ac:picMk id="2" creationId="{61F45DD5-BA10-4496-8376-EAB08288C99D}"/>
          </ac:picMkLst>
        </pc:picChg>
        <pc:picChg chg="add mod">
          <ac:chgData name="Cristian Opariuc-Dan" userId="3a8daebeb875581d" providerId="LiveId" clId="{B99FC795-EC36-4D2E-A891-B6C26E1E5E0A}" dt="2022-02-05T20:05:31.023" v="1661" actId="1076"/>
          <ac:picMkLst>
            <pc:docMk/>
            <pc:sldMk cId="4016517740" sldId="293"/>
            <ac:picMk id="19" creationId="{A5DB06F4-97BE-43A0-9C9A-37422A814812}"/>
          </ac:picMkLst>
        </pc:picChg>
      </pc:sldChg>
      <pc:sldChg chg="addSp modSp add mod modAnim">
        <pc:chgData name="Cristian Opariuc-Dan" userId="3a8daebeb875581d" providerId="LiveId" clId="{B99FC795-EC36-4D2E-A891-B6C26E1E5E0A}" dt="2022-02-05T20:21:48.595" v="1811"/>
        <pc:sldMkLst>
          <pc:docMk/>
          <pc:sldMk cId="2234645059" sldId="294"/>
        </pc:sldMkLst>
        <pc:spChg chg="add mod">
          <ac:chgData name="Cristian Opariuc-Dan" userId="3a8daebeb875581d" providerId="LiveId" clId="{B99FC795-EC36-4D2E-A891-B6C26E1E5E0A}" dt="2022-02-05T20:09:22.314" v="1689" actId="1036"/>
          <ac:spMkLst>
            <pc:docMk/>
            <pc:sldMk cId="2234645059" sldId="294"/>
            <ac:spMk id="5" creationId="{A2F4B8FC-848E-44D8-BDFA-3B9A66AAB355}"/>
          </ac:spMkLst>
        </pc:spChg>
        <pc:spChg chg="add mod">
          <ac:chgData name="Cristian Opariuc-Dan" userId="3a8daebeb875581d" providerId="LiveId" clId="{B99FC795-EC36-4D2E-A891-B6C26E1E5E0A}" dt="2022-02-05T20:09:41.323" v="1691" actId="1076"/>
          <ac:spMkLst>
            <pc:docMk/>
            <pc:sldMk cId="2234645059" sldId="294"/>
            <ac:spMk id="6" creationId="{EB04B8C5-8028-4266-98B6-7942C88441E2}"/>
          </ac:spMkLst>
        </pc:spChg>
        <pc:spChg chg="add mod">
          <ac:chgData name="Cristian Opariuc-Dan" userId="3a8daebeb875581d" providerId="LiveId" clId="{B99FC795-EC36-4D2E-A891-B6C26E1E5E0A}" dt="2022-02-05T20:09:51.436" v="1692" actId="571"/>
          <ac:spMkLst>
            <pc:docMk/>
            <pc:sldMk cId="2234645059" sldId="294"/>
            <ac:spMk id="7" creationId="{0B46AE64-1691-4002-9FBB-64E7CCF0E19F}"/>
          </ac:spMkLst>
        </pc:spChg>
        <pc:spChg chg="add mod">
          <ac:chgData name="Cristian Opariuc-Dan" userId="3a8daebeb875581d" providerId="LiveId" clId="{B99FC795-EC36-4D2E-A891-B6C26E1E5E0A}" dt="2022-02-05T20:11:58" v="1713" actId="571"/>
          <ac:spMkLst>
            <pc:docMk/>
            <pc:sldMk cId="2234645059" sldId="294"/>
            <ac:spMk id="8" creationId="{970BE1CE-4384-42C1-908B-3297F3C3E315}"/>
          </ac:spMkLst>
        </pc:spChg>
        <pc:spChg chg="add mod">
          <ac:chgData name="Cristian Opariuc-Dan" userId="3a8daebeb875581d" providerId="LiveId" clId="{B99FC795-EC36-4D2E-A891-B6C26E1E5E0A}" dt="2022-02-05T20:13:23.274" v="1731" actId="14100"/>
          <ac:spMkLst>
            <pc:docMk/>
            <pc:sldMk cId="2234645059" sldId="294"/>
            <ac:spMk id="9" creationId="{59F18010-E56C-41FD-916E-5256F5138E39}"/>
          </ac:spMkLst>
        </pc:spChg>
        <pc:spChg chg="add mod">
          <ac:chgData name="Cristian Opariuc-Dan" userId="3a8daebeb875581d" providerId="LiveId" clId="{B99FC795-EC36-4D2E-A891-B6C26E1E5E0A}" dt="2022-02-05T20:13:48.922" v="1737" actId="1076"/>
          <ac:spMkLst>
            <pc:docMk/>
            <pc:sldMk cId="2234645059" sldId="294"/>
            <ac:spMk id="10" creationId="{2F1E90F5-A4C0-436E-B040-B980A7B88875}"/>
          </ac:spMkLst>
        </pc:spChg>
        <pc:spChg chg="add mod">
          <ac:chgData name="Cristian Opariuc-Dan" userId="3a8daebeb875581d" providerId="LiveId" clId="{B99FC795-EC36-4D2E-A891-B6C26E1E5E0A}" dt="2022-02-05T20:13:58.309" v="1738" actId="571"/>
          <ac:spMkLst>
            <pc:docMk/>
            <pc:sldMk cId="2234645059" sldId="294"/>
            <ac:spMk id="11" creationId="{80C198DF-CA30-4EDC-9D5F-861CBE61B6EC}"/>
          </ac:spMkLst>
        </pc:spChg>
        <pc:spChg chg="add mod">
          <ac:chgData name="Cristian Opariuc-Dan" userId="3a8daebeb875581d" providerId="LiveId" clId="{B99FC795-EC36-4D2E-A891-B6C26E1E5E0A}" dt="2022-02-05T20:14:28.941" v="1742" actId="571"/>
          <ac:spMkLst>
            <pc:docMk/>
            <pc:sldMk cId="2234645059" sldId="294"/>
            <ac:spMk id="12" creationId="{3572394D-BD0E-45D7-848C-4AC774796EF9}"/>
          </ac:spMkLst>
        </pc:spChg>
        <pc:spChg chg="mod">
          <ac:chgData name="Cristian Opariuc-Dan" userId="3a8daebeb875581d" providerId="LiveId" clId="{B99FC795-EC36-4D2E-A891-B6C26E1E5E0A}" dt="2022-02-05T20:16:13.521" v="1763" actId="27636"/>
          <ac:spMkLst>
            <pc:docMk/>
            <pc:sldMk cId="2234645059" sldId="294"/>
            <ac:spMk id="14" creationId="{00000000-0000-0000-0000-000000000000}"/>
          </ac:spMkLst>
        </pc:spChg>
        <pc:spChg chg="add mod">
          <ac:chgData name="Cristian Opariuc-Dan" userId="3a8daebeb875581d" providerId="LiveId" clId="{B99FC795-EC36-4D2E-A891-B6C26E1E5E0A}" dt="2022-02-05T20:14:35.803" v="1743" actId="571"/>
          <ac:spMkLst>
            <pc:docMk/>
            <pc:sldMk cId="2234645059" sldId="294"/>
            <ac:spMk id="15" creationId="{2EB25BDC-15C1-4C40-9E02-E90275DF91BA}"/>
          </ac:spMkLst>
        </pc:spChg>
        <pc:spChg chg="add mod">
          <ac:chgData name="Cristian Opariuc-Dan" userId="3a8daebeb875581d" providerId="LiveId" clId="{B99FC795-EC36-4D2E-A891-B6C26E1E5E0A}" dt="2022-02-05T20:15:01.241" v="1750" actId="571"/>
          <ac:spMkLst>
            <pc:docMk/>
            <pc:sldMk cId="2234645059" sldId="294"/>
            <ac:spMk id="16" creationId="{0962886D-AA03-4400-8CA1-C9AAF601815B}"/>
          </ac:spMkLst>
        </pc:spChg>
        <pc:spChg chg="add mod">
          <ac:chgData name="Cristian Opariuc-Dan" userId="3a8daebeb875581d" providerId="LiveId" clId="{B99FC795-EC36-4D2E-A891-B6C26E1E5E0A}" dt="2022-02-05T20:15:16.546" v="1752" actId="14100"/>
          <ac:spMkLst>
            <pc:docMk/>
            <pc:sldMk cId="2234645059" sldId="294"/>
            <ac:spMk id="17" creationId="{4704A5E1-C27A-4010-AE7B-AFCC69A9F685}"/>
          </ac:spMkLst>
        </pc:spChg>
        <pc:spChg chg="add mod">
          <ac:chgData name="Cristian Opariuc-Dan" userId="3a8daebeb875581d" providerId="LiveId" clId="{B99FC795-EC36-4D2E-A891-B6C26E1E5E0A}" dt="2022-02-05T20:15:43.355" v="1757" actId="571"/>
          <ac:spMkLst>
            <pc:docMk/>
            <pc:sldMk cId="2234645059" sldId="294"/>
            <ac:spMk id="18" creationId="{08838AB4-DB51-498C-A564-5C1558C6A974}"/>
          </ac:spMkLst>
        </pc:spChg>
        <pc:spChg chg="add mod">
          <ac:chgData name="Cristian Opariuc-Dan" userId="3a8daebeb875581d" providerId="LiveId" clId="{B99FC795-EC36-4D2E-A891-B6C26E1E5E0A}" dt="2022-02-05T20:15:59.565" v="1759" actId="14100"/>
          <ac:spMkLst>
            <pc:docMk/>
            <pc:sldMk cId="2234645059" sldId="294"/>
            <ac:spMk id="20" creationId="{C86BA86A-262B-47F0-8057-1B01C1570043}"/>
          </ac:spMkLst>
        </pc:spChg>
        <pc:spChg chg="add mod">
          <ac:chgData name="Cristian Opariuc-Dan" userId="3a8daebeb875581d" providerId="LiveId" clId="{B99FC795-EC36-4D2E-A891-B6C26E1E5E0A}" dt="2022-02-05T20:16:22.819" v="1764" actId="571"/>
          <ac:spMkLst>
            <pc:docMk/>
            <pc:sldMk cId="2234645059" sldId="294"/>
            <ac:spMk id="21" creationId="{DA6AAA8B-A4F1-49F2-8735-C41ED4BA5F90}"/>
          </ac:spMkLst>
        </pc:spChg>
        <pc:picChg chg="mod">
          <ac:chgData name="Cristian Opariuc-Dan" userId="3a8daebeb875581d" providerId="LiveId" clId="{B99FC795-EC36-4D2E-A891-B6C26E1E5E0A}" dt="2022-02-05T20:15:19.412" v="1753" actId="1076"/>
          <ac:picMkLst>
            <pc:docMk/>
            <pc:sldMk cId="2234645059" sldId="294"/>
            <ac:picMk id="19" creationId="{A5DB06F4-97BE-43A0-9C9A-37422A814812}"/>
          </ac:picMkLst>
        </pc:picChg>
      </pc:sldChg>
      <pc:sldChg chg="addSp delSp modSp add mod delAnim modAnim">
        <pc:chgData name="Cristian Opariuc-Dan" userId="3a8daebeb875581d" providerId="LiveId" clId="{B99FC795-EC36-4D2E-A891-B6C26E1E5E0A}" dt="2022-02-09T11:12:09.059" v="2552" actId="14100"/>
        <pc:sldMkLst>
          <pc:docMk/>
          <pc:sldMk cId="3344541385" sldId="295"/>
        </pc:sldMkLst>
        <pc:spChg chg="add del">
          <ac:chgData name="Cristian Opariuc-Dan" userId="3a8daebeb875581d" providerId="LiveId" clId="{B99FC795-EC36-4D2E-A891-B6C26E1E5E0A}" dt="2022-02-07T19:10:19.187" v="1823"/>
          <ac:spMkLst>
            <pc:docMk/>
            <pc:sldMk cId="3344541385" sldId="295"/>
            <ac:spMk id="2" creationId="{A8B21327-B1BF-47DA-9D71-B63F35EC71A3}"/>
          </ac:spMkLst>
        </pc:spChg>
        <pc:spChg chg="add del">
          <ac:chgData name="Cristian Opariuc-Dan" userId="3a8daebeb875581d" providerId="LiveId" clId="{B99FC795-EC36-4D2E-A891-B6C26E1E5E0A}" dt="2022-02-07T19:10:34.406" v="1833"/>
          <ac:spMkLst>
            <pc:docMk/>
            <pc:sldMk cId="3344541385" sldId="295"/>
            <ac:spMk id="3" creationId="{DB3BB3EE-33A2-4118-8ACA-CCD9D35534FA}"/>
          </ac:spMkLst>
        </pc:spChg>
        <pc:spChg chg="del">
          <ac:chgData name="Cristian Opariuc-Dan" userId="3a8daebeb875581d" providerId="LiveId" clId="{B99FC795-EC36-4D2E-A891-B6C26E1E5E0A}" dt="2022-02-07T19:09:54.419" v="1820" actId="478"/>
          <ac:spMkLst>
            <pc:docMk/>
            <pc:sldMk cId="3344541385" sldId="295"/>
            <ac:spMk id="5" creationId="{A2F4B8FC-848E-44D8-BDFA-3B9A66AAB355}"/>
          </ac:spMkLst>
        </pc:spChg>
        <pc:spChg chg="del">
          <ac:chgData name="Cristian Opariuc-Dan" userId="3a8daebeb875581d" providerId="LiveId" clId="{B99FC795-EC36-4D2E-A891-B6C26E1E5E0A}" dt="2022-02-07T19:09:47.200" v="1817" actId="478"/>
          <ac:spMkLst>
            <pc:docMk/>
            <pc:sldMk cId="3344541385" sldId="295"/>
            <ac:spMk id="6" creationId="{EB04B8C5-8028-4266-98B6-7942C88441E2}"/>
          </ac:spMkLst>
        </pc:spChg>
        <pc:spChg chg="del">
          <ac:chgData name="Cristian Opariuc-Dan" userId="3a8daebeb875581d" providerId="LiveId" clId="{B99FC795-EC36-4D2E-A891-B6C26E1E5E0A}" dt="2022-02-07T19:11:45.952" v="1854" actId="478"/>
          <ac:spMkLst>
            <pc:docMk/>
            <pc:sldMk cId="3344541385" sldId="295"/>
            <ac:spMk id="7" creationId="{0B46AE64-1691-4002-9FBB-64E7CCF0E19F}"/>
          </ac:spMkLst>
        </pc:spChg>
        <pc:spChg chg="del">
          <ac:chgData name="Cristian Opariuc-Dan" userId="3a8daebeb875581d" providerId="LiveId" clId="{B99FC795-EC36-4D2E-A891-B6C26E1E5E0A}" dt="2022-02-07T19:11:44.749" v="1853" actId="478"/>
          <ac:spMkLst>
            <pc:docMk/>
            <pc:sldMk cId="3344541385" sldId="295"/>
            <ac:spMk id="8" creationId="{970BE1CE-4384-42C1-908B-3297F3C3E315}"/>
          </ac:spMkLst>
        </pc:spChg>
        <pc:spChg chg="del">
          <ac:chgData name="Cristian Opariuc-Dan" userId="3a8daebeb875581d" providerId="LiveId" clId="{B99FC795-EC36-4D2E-A891-B6C26E1E5E0A}" dt="2022-02-07T19:09:55.935" v="1821" actId="478"/>
          <ac:spMkLst>
            <pc:docMk/>
            <pc:sldMk cId="3344541385" sldId="295"/>
            <ac:spMk id="9" creationId="{59F18010-E56C-41FD-916E-5256F5138E39}"/>
          </ac:spMkLst>
        </pc:spChg>
        <pc:spChg chg="del">
          <ac:chgData name="Cristian Opariuc-Dan" userId="3a8daebeb875581d" providerId="LiveId" clId="{B99FC795-EC36-4D2E-A891-B6C26E1E5E0A}" dt="2022-02-07T19:11:49.964" v="1855" actId="478"/>
          <ac:spMkLst>
            <pc:docMk/>
            <pc:sldMk cId="3344541385" sldId="295"/>
            <ac:spMk id="10" creationId="{2F1E90F5-A4C0-436E-B040-B980A7B88875}"/>
          </ac:spMkLst>
        </pc:spChg>
        <pc:spChg chg="del">
          <ac:chgData name="Cristian Opariuc-Dan" userId="3a8daebeb875581d" providerId="LiveId" clId="{B99FC795-EC36-4D2E-A891-B6C26E1E5E0A}" dt="2022-02-07T19:11:50.933" v="1856" actId="478"/>
          <ac:spMkLst>
            <pc:docMk/>
            <pc:sldMk cId="3344541385" sldId="295"/>
            <ac:spMk id="11" creationId="{80C198DF-CA30-4EDC-9D5F-861CBE61B6EC}"/>
          </ac:spMkLst>
        </pc:spChg>
        <pc:spChg chg="mod">
          <ac:chgData name="Cristian Opariuc-Dan" userId="3a8daebeb875581d" providerId="LiveId" clId="{B99FC795-EC36-4D2E-A891-B6C26E1E5E0A}" dt="2022-02-07T19:16:58.952" v="1949" actId="1076"/>
          <ac:spMkLst>
            <pc:docMk/>
            <pc:sldMk cId="3344541385" sldId="295"/>
            <ac:spMk id="12" creationId="{3572394D-BD0E-45D7-848C-4AC774796EF9}"/>
          </ac:spMkLst>
        </pc:spChg>
        <pc:spChg chg="mod">
          <ac:chgData name="Cristian Opariuc-Dan" userId="3a8daebeb875581d" providerId="LiveId" clId="{B99FC795-EC36-4D2E-A891-B6C26E1E5E0A}" dt="2022-02-09T11:12:09.059" v="2552" actId="14100"/>
          <ac:spMkLst>
            <pc:docMk/>
            <pc:sldMk cId="3344541385" sldId="295"/>
            <ac:spMk id="14" creationId="{00000000-0000-0000-0000-000000000000}"/>
          </ac:spMkLst>
        </pc:spChg>
        <pc:spChg chg="del mod">
          <ac:chgData name="Cristian Opariuc-Dan" userId="3a8daebeb875581d" providerId="LiveId" clId="{B99FC795-EC36-4D2E-A891-B6C26E1E5E0A}" dt="2022-02-07T19:11:55.564" v="1859" actId="478"/>
          <ac:spMkLst>
            <pc:docMk/>
            <pc:sldMk cId="3344541385" sldId="295"/>
            <ac:spMk id="15" creationId="{2EB25BDC-15C1-4C40-9E02-E90275DF91BA}"/>
          </ac:spMkLst>
        </pc:spChg>
        <pc:spChg chg="del">
          <ac:chgData name="Cristian Opariuc-Dan" userId="3a8daebeb875581d" providerId="LiveId" clId="{B99FC795-EC36-4D2E-A891-B6C26E1E5E0A}" dt="2022-02-07T19:12:02.619" v="1863" actId="478"/>
          <ac:spMkLst>
            <pc:docMk/>
            <pc:sldMk cId="3344541385" sldId="295"/>
            <ac:spMk id="16" creationId="{0962886D-AA03-4400-8CA1-C9AAF601815B}"/>
          </ac:spMkLst>
        </pc:spChg>
        <pc:spChg chg="del">
          <ac:chgData name="Cristian Opariuc-Dan" userId="3a8daebeb875581d" providerId="LiveId" clId="{B99FC795-EC36-4D2E-A891-B6C26E1E5E0A}" dt="2022-02-07T19:11:57.330" v="1860" actId="478"/>
          <ac:spMkLst>
            <pc:docMk/>
            <pc:sldMk cId="3344541385" sldId="295"/>
            <ac:spMk id="17" creationId="{4704A5E1-C27A-4010-AE7B-AFCC69A9F685}"/>
          </ac:spMkLst>
        </pc:spChg>
        <pc:spChg chg="del">
          <ac:chgData name="Cristian Opariuc-Dan" userId="3a8daebeb875581d" providerId="LiveId" clId="{B99FC795-EC36-4D2E-A891-B6C26E1E5E0A}" dt="2022-02-07T19:11:53.845" v="1857" actId="478"/>
          <ac:spMkLst>
            <pc:docMk/>
            <pc:sldMk cId="3344541385" sldId="295"/>
            <ac:spMk id="18" creationId="{08838AB4-DB51-498C-A564-5C1558C6A974}"/>
          </ac:spMkLst>
        </pc:spChg>
        <pc:spChg chg="del">
          <ac:chgData name="Cristian Opariuc-Dan" userId="3a8daebeb875581d" providerId="LiveId" clId="{B99FC795-EC36-4D2E-A891-B6C26E1E5E0A}" dt="2022-02-07T19:11:59.720" v="1861" actId="478"/>
          <ac:spMkLst>
            <pc:docMk/>
            <pc:sldMk cId="3344541385" sldId="295"/>
            <ac:spMk id="20" creationId="{C86BA86A-262B-47F0-8057-1B01C1570043}"/>
          </ac:spMkLst>
        </pc:spChg>
        <pc:spChg chg="del">
          <ac:chgData name="Cristian Opariuc-Dan" userId="3a8daebeb875581d" providerId="LiveId" clId="{B99FC795-EC36-4D2E-A891-B6C26E1E5E0A}" dt="2022-02-07T19:12:00.916" v="1862" actId="478"/>
          <ac:spMkLst>
            <pc:docMk/>
            <pc:sldMk cId="3344541385" sldId="295"/>
            <ac:spMk id="21" creationId="{DA6AAA8B-A4F1-49F2-8735-C41ED4BA5F90}"/>
          </ac:spMkLst>
        </pc:spChg>
        <pc:spChg chg="add mod">
          <ac:chgData name="Cristian Opariuc-Dan" userId="3a8daebeb875581d" providerId="LiveId" clId="{B99FC795-EC36-4D2E-A891-B6C26E1E5E0A}" dt="2022-02-07T19:13:38.729" v="1867" actId="571"/>
          <ac:spMkLst>
            <pc:docMk/>
            <pc:sldMk cId="3344541385" sldId="295"/>
            <ac:spMk id="22" creationId="{89E8979C-5AE9-4231-A8E5-6ACBD6CFC585}"/>
          </ac:spMkLst>
        </pc:spChg>
        <pc:picChg chg="add del mod">
          <ac:chgData name="Cristian Opariuc-Dan" userId="3a8daebeb875581d" providerId="LiveId" clId="{B99FC795-EC36-4D2E-A891-B6C26E1E5E0A}" dt="2022-02-07T19:16:35.151" v="1942" actId="478"/>
          <ac:picMkLst>
            <pc:docMk/>
            <pc:sldMk cId="3344541385" sldId="295"/>
            <ac:picMk id="19" creationId="{A5DB06F4-97BE-43A0-9C9A-37422A814812}"/>
          </ac:picMkLst>
        </pc:picChg>
        <pc:picChg chg="add mod ord">
          <ac:chgData name="Cristian Opariuc-Dan" userId="3a8daebeb875581d" providerId="LiveId" clId="{B99FC795-EC36-4D2E-A891-B6C26E1E5E0A}" dt="2022-02-07T19:16:56.275" v="1948" actId="1076"/>
          <ac:picMkLst>
            <pc:docMk/>
            <pc:sldMk cId="3344541385" sldId="295"/>
            <ac:picMk id="23" creationId="{593DDE47-6262-4C1C-94C8-E3A0D83D11EC}"/>
          </ac:picMkLst>
        </pc:picChg>
      </pc:sldChg>
    </pc:docChg>
  </pc:docChgLst>
  <pc:docChgLst>
    <pc:chgData name="Cristian Opariuc-Dan" userId="3a8daebeb875581d" providerId="LiveId" clId="{FD40CA21-4435-4879-AB9A-CBB83945795E}"/>
    <pc:docChg chg="undo redo custSel addSld delSld modSld">
      <pc:chgData name="Cristian Opariuc-Dan" userId="3a8daebeb875581d" providerId="LiveId" clId="{FD40CA21-4435-4879-AB9A-CBB83945795E}" dt="2021-07-28T10:02:09.230" v="522" actId="1076"/>
      <pc:docMkLst>
        <pc:docMk/>
      </pc:docMkLst>
      <pc:sldChg chg="modSp mod">
        <pc:chgData name="Cristian Opariuc-Dan" userId="3a8daebeb875581d" providerId="LiveId" clId="{FD40CA21-4435-4879-AB9A-CBB83945795E}" dt="2021-07-28T09:59:12.054" v="466" actId="20577"/>
        <pc:sldMkLst>
          <pc:docMk/>
          <pc:sldMk cId="1652133998" sldId="256"/>
        </pc:sldMkLst>
        <pc:spChg chg="mod">
          <ac:chgData name="Cristian Opariuc-Dan" userId="3a8daebeb875581d" providerId="LiveId" clId="{FD40CA21-4435-4879-AB9A-CBB83945795E}" dt="2021-07-28T09:50:54.661" v="388" actId="1035"/>
          <ac:spMkLst>
            <pc:docMk/>
            <pc:sldMk cId="1652133998" sldId="256"/>
            <ac:spMk id="6" creationId="{00000000-0000-0000-0000-000000000000}"/>
          </ac:spMkLst>
        </pc:spChg>
        <pc:spChg chg="mod">
          <ac:chgData name="Cristian Opariuc-Dan" userId="3a8daebeb875581d" providerId="LiveId" clId="{FD40CA21-4435-4879-AB9A-CBB83945795E}" dt="2021-07-28T09:59:12.054" v="466" actId="20577"/>
          <ac:spMkLst>
            <pc:docMk/>
            <pc:sldMk cId="1652133998" sldId="256"/>
            <ac:spMk id="7" creationId="{00000000-0000-0000-0000-000000000000}"/>
          </ac:spMkLst>
        </pc:spChg>
        <pc:picChg chg="mod">
          <ac:chgData name="Cristian Opariuc-Dan" userId="3a8daebeb875581d" providerId="LiveId" clId="{FD40CA21-4435-4879-AB9A-CBB83945795E}" dt="2021-07-28T09:43:22.825" v="345" actId="1440"/>
          <ac:picMkLst>
            <pc:docMk/>
            <pc:sldMk cId="1652133998" sldId="256"/>
            <ac:picMk id="4" creationId="{00000000-0000-0000-0000-000000000000}"/>
          </ac:picMkLst>
        </pc:picChg>
      </pc:sldChg>
      <pc:sldChg chg="del">
        <pc:chgData name="Cristian Opariuc-Dan" userId="3a8daebeb875581d" providerId="LiveId" clId="{FD40CA21-4435-4879-AB9A-CBB83945795E}" dt="2021-07-28T09:46:54.458" v="360" actId="47"/>
        <pc:sldMkLst>
          <pc:docMk/>
          <pc:sldMk cId="4010278615" sldId="258"/>
        </pc:sldMkLst>
      </pc:sldChg>
      <pc:sldChg chg="del">
        <pc:chgData name="Cristian Opariuc-Dan" userId="3a8daebeb875581d" providerId="LiveId" clId="{FD40CA21-4435-4879-AB9A-CBB83945795E}" dt="2021-07-28T09:46:55.338" v="361" actId="47"/>
        <pc:sldMkLst>
          <pc:docMk/>
          <pc:sldMk cId="2853788422" sldId="259"/>
        </pc:sldMkLst>
      </pc:sldChg>
      <pc:sldChg chg="del">
        <pc:chgData name="Cristian Opariuc-Dan" userId="3a8daebeb875581d" providerId="LiveId" clId="{FD40CA21-4435-4879-AB9A-CBB83945795E}" dt="2021-07-28T09:47:00.508" v="362" actId="47"/>
        <pc:sldMkLst>
          <pc:docMk/>
          <pc:sldMk cId="4224509479" sldId="260"/>
        </pc:sldMkLst>
      </pc:sldChg>
      <pc:sldChg chg="addSp modSp add del mod">
        <pc:chgData name="Cristian Opariuc-Dan" userId="3a8daebeb875581d" providerId="LiveId" clId="{FD40CA21-4435-4879-AB9A-CBB83945795E}" dt="2021-07-28T10:02:09.230" v="522" actId="1076"/>
        <pc:sldMkLst>
          <pc:docMk/>
          <pc:sldMk cId="132884364" sldId="261"/>
        </pc:sldMkLst>
        <pc:spChg chg="mod">
          <ac:chgData name="Cristian Opariuc-Dan" userId="3a8daebeb875581d" providerId="LiveId" clId="{FD40CA21-4435-4879-AB9A-CBB83945795E}" dt="2021-07-28T10:01:20.235" v="517" actId="122"/>
          <ac:spMkLst>
            <pc:docMk/>
            <pc:sldMk cId="132884364" sldId="261"/>
            <ac:spMk id="2" creationId="{00000000-0000-0000-0000-000000000000}"/>
          </ac:spMkLst>
        </pc:spChg>
        <pc:picChg chg="add mod">
          <ac:chgData name="Cristian Opariuc-Dan" userId="3a8daebeb875581d" providerId="LiveId" clId="{FD40CA21-4435-4879-AB9A-CBB83945795E}" dt="2021-07-28T10:01:31.787" v="519" actId="1076"/>
          <ac:picMkLst>
            <pc:docMk/>
            <pc:sldMk cId="132884364" sldId="261"/>
            <ac:picMk id="1026" creationId="{871C1B88-F5ED-4422-B89B-52AA9C84AFD4}"/>
          </ac:picMkLst>
        </pc:picChg>
        <pc:picChg chg="add mod">
          <ac:chgData name="Cristian Opariuc-Dan" userId="3a8daebeb875581d" providerId="LiveId" clId="{FD40CA21-4435-4879-AB9A-CBB83945795E}" dt="2021-07-28T10:02:09.230" v="522" actId="1076"/>
          <ac:picMkLst>
            <pc:docMk/>
            <pc:sldMk cId="132884364" sldId="261"/>
            <ac:picMk id="1028" creationId="{509DA2FB-417F-4E4F-84C6-165A94A89763}"/>
          </ac:picMkLst>
        </pc:picChg>
      </pc:sldChg>
      <pc:sldChg chg="del">
        <pc:chgData name="Cristian Opariuc-Dan" userId="3a8daebeb875581d" providerId="LiveId" clId="{FD40CA21-4435-4879-AB9A-CBB83945795E}" dt="2021-07-28T09:59:29.580" v="471" actId="47"/>
        <pc:sldMkLst>
          <pc:docMk/>
          <pc:sldMk cId="2224495804" sldId="262"/>
        </pc:sldMkLst>
      </pc:sldChg>
      <pc:sldChg chg="del">
        <pc:chgData name="Cristian Opariuc-Dan" userId="3a8daebeb875581d" providerId="LiveId" clId="{FD40CA21-4435-4879-AB9A-CBB83945795E}" dt="2021-07-28T09:59:30.455" v="472" actId="47"/>
        <pc:sldMkLst>
          <pc:docMk/>
          <pc:sldMk cId="1527004159" sldId="263"/>
        </pc:sldMkLst>
      </pc:sldChg>
      <pc:sldChg chg="del">
        <pc:chgData name="Cristian Opariuc-Dan" userId="3a8daebeb875581d" providerId="LiveId" clId="{FD40CA21-4435-4879-AB9A-CBB83945795E}" dt="2021-07-28T09:59:31.267" v="473" actId="47"/>
        <pc:sldMkLst>
          <pc:docMk/>
          <pc:sldMk cId="1800380133" sldId="264"/>
        </pc:sldMkLst>
      </pc:sldChg>
      <pc:sldChg chg="del">
        <pc:chgData name="Cristian Opariuc-Dan" userId="3a8daebeb875581d" providerId="LiveId" clId="{FD40CA21-4435-4879-AB9A-CBB83945795E}" dt="2021-07-28T09:59:31.986" v="474" actId="47"/>
        <pc:sldMkLst>
          <pc:docMk/>
          <pc:sldMk cId="3197023440" sldId="265"/>
        </pc:sldMkLst>
      </pc:sldChg>
      <pc:sldChg chg="del">
        <pc:chgData name="Cristian Opariuc-Dan" userId="3a8daebeb875581d" providerId="LiveId" clId="{FD40CA21-4435-4879-AB9A-CBB83945795E}" dt="2021-07-28T09:59:22.611" v="467" actId="47"/>
        <pc:sldMkLst>
          <pc:docMk/>
          <pc:sldMk cId="3683544629" sldId="266"/>
        </pc:sldMkLst>
      </pc:sldChg>
      <pc:sldChg chg="del">
        <pc:chgData name="Cristian Opariuc-Dan" userId="3a8daebeb875581d" providerId="LiveId" clId="{FD40CA21-4435-4879-AB9A-CBB83945795E}" dt="2021-07-28T09:59:23.486" v="468" actId="47"/>
        <pc:sldMkLst>
          <pc:docMk/>
          <pc:sldMk cId="1315647518" sldId="268"/>
        </pc:sldMkLst>
      </pc:sldChg>
    </pc:docChg>
  </pc:docChgLst>
  <pc:docChgLst>
    <pc:chgData name="Cristian Opariuc-Dan" userId="3a8daebeb875581d" providerId="LiveId" clId="{C16DCDEA-E7E2-4528-8605-8BD3DB3E1B4E}"/>
    <pc:docChg chg="modSld">
      <pc:chgData name="Cristian Opariuc-Dan" userId="3a8daebeb875581d" providerId="LiveId" clId="{C16DCDEA-E7E2-4528-8605-8BD3DB3E1B4E}" dt="2021-08-29T13:49:07.350" v="9" actId="20577"/>
      <pc:docMkLst>
        <pc:docMk/>
      </pc:docMkLst>
      <pc:sldChg chg="modSp">
        <pc:chgData name="Cristian Opariuc-Dan" userId="3a8daebeb875581d" providerId="LiveId" clId="{C16DCDEA-E7E2-4528-8605-8BD3DB3E1B4E}" dt="2021-08-29T13:48:14.132" v="4" actId="20577"/>
        <pc:sldMkLst>
          <pc:docMk/>
          <pc:sldMk cId="3249056357" sldId="267"/>
        </pc:sldMkLst>
        <pc:spChg chg="mod">
          <ac:chgData name="Cristian Opariuc-Dan" userId="3a8daebeb875581d" providerId="LiveId" clId="{C16DCDEA-E7E2-4528-8605-8BD3DB3E1B4E}" dt="2021-08-29T13:48:14.132" v="4" actId="20577"/>
          <ac:spMkLst>
            <pc:docMk/>
            <pc:sldMk cId="3249056357" sldId="267"/>
            <ac:spMk id="14" creationId="{00000000-0000-0000-0000-000000000000}"/>
          </ac:spMkLst>
        </pc:spChg>
      </pc:sldChg>
      <pc:sldChg chg="modSp mod modAnim">
        <pc:chgData name="Cristian Opariuc-Dan" userId="3a8daebeb875581d" providerId="LiveId" clId="{C16DCDEA-E7E2-4528-8605-8BD3DB3E1B4E}" dt="2021-08-29T13:48:50.084" v="6" actId="14100"/>
        <pc:sldMkLst>
          <pc:docMk/>
          <pc:sldMk cId="761694488" sldId="268"/>
        </pc:sldMkLst>
        <pc:spChg chg="mod">
          <ac:chgData name="Cristian Opariuc-Dan" userId="3a8daebeb875581d" providerId="LiveId" clId="{C16DCDEA-E7E2-4528-8605-8BD3DB3E1B4E}" dt="2021-08-29T13:48:50.084" v="6" actId="14100"/>
          <ac:spMkLst>
            <pc:docMk/>
            <pc:sldMk cId="761694488" sldId="268"/>
            <ac:spMk id="14" creationId="{00000000-0000-0000-0000-000000000000}"/>
          </ac:spMkLst>
        </pc:spChg>
      </pc:sldChg>
      <pc:sldChg chg="modSp">
        <pc:chgData name="Cristian Opariuc-Dan" userId="3a8daebeb875581d" providerId="LiveId" clId="{C16DCDEA-E7E2-4528-8605-8BD3DB3E1B4E}" dt="2021-08-29T13:49:07.350" v="9" actId="20577"/>
        <pc:sldMkLst>
          <pc:docMk/>
          <pc:sldMk cId="2533440804" sldId="285"/>
        </pc:sldMkLst>
        <pc:spChg chg="mod">
          <ac:chgData name="Cristian Opariuc-Dan" userId="3a8daebeb875581d" providerId="LiveId" clId="{C16DCDEA-E7E2-4528-8605-8BD3DB3E1B4E}" dt="2021-08-29T13:49:07.350" v="9" actId="20577"/>
          <ac:spMkLst>
            <pc:docMk/>
            <pc:sldMk cId="2533440804" sldId="285"/>
            <ac:spMk id="14" creationId="{00000000-0000-0000-0000-000000000000}"/>
          </ac:spMkLst>
        </pc:spChg>
      </pc:sldChg>
    </pc:docChg>
  </pc:docChgLst>
  <pc:docChgLst>
    <pc:chgData name="Cristian Opariuc-Dan" userId="3a8daebeb875581d" providerId="LiveId" clId="{A1F69E19-8E8C-4781-9AB8-3C0EF47097AD}"/>
    <pc:docChg chg="custSel addSld delSld modSld sldOrd">
      <pc:chgData name="Cristian Opariuc-Dan" userId="3a8daebeb875581d" providerId="LiveId" clId="{A1F69E19-8E8C-4781-9AB8-3C0EF47097AD}" dt="2022-01-21T17:16:48.377" v="2822" actId="14100"/>
      <pc:docMkLst>
        <pc:docMk/>
      </pc:docMkLst>
      <pc:sldChg chg="modSp mod">
        <pc:chgData name="Cristian Opariuc-Dan" userId="3a8daebeb875581d" providerId="LiveId" clId="{A1F69E19-8E8C-4781-9AB8-3C0EF47097AD}" dt="2022-01-21T17:13:48.147" v="2813" actId="1076"/>
        <pc:sldMkLst>
          <pc:docMk/>
          <pc:sldMk cId="1652133998" sldId="256"/>
        </pc:sldMkLst>
        <pc:spChg chg="mod">
          <ac:chgData name="Cristian Opariuc-Dan" userId="3a8daebeb875581d" providerId="LiveId" clId="{A1F69E19-8E8C-4781-9AB8-3C0EF47097AD}" dt="2022-01-21T17:13:48.147" v="2813" actId="1076"/>
          <ac:spMkLst>
            <pc:docMk/>
            <pc:sldMk cId="1652133998" sldId="256"/>
            <ac:spMk id="6" creationId="{00000000-0000-0000-0000-000000000000}"/>
          </ac:spMkLst>
        </pc:spChg>
        <pc:spChg chg="mod">
          <ac:chgData name="Cristian Opariuc-Dan" userId="3a8daebeb875581d" providerId="LiveId" clId="{A1F69E19-8E8C-4781-9AB8-3C0EF47097AD}" dt="2022-01-21T17:13:41.770" v="2812" actId="27636"/>
          <ac:spMkLst>
            <pc:docMk/>
            <pc:sldMk cId="1652133998" sldId="256"/>
            <ac:spMk id="7" creationId="{00000000-0000-0000-0000-000000000000}"/>
          </ac:spMkLst>
        </pc:spChg>
      </pc:sldChg>
      <pc:sldChg chg="modSp mod modAnim">
        <pc:chgData name="Cristian Opariuc-Dan" userId="3a8daebeb875581d" providerId="LiveId" clId="{A1F69E19-8E8C-4781-9AB8-3C0EF47097AD}" dt="2022-01-21T17:06:15.316" v="2412" actId="6549"/>
        <pc:sldMkLst>
          <pc:docMk/>
          <pc:sldMk cId="1654255301" sldId="257"/>
        </pc:sldMkLst>
        <pc:spChg chg="mod">
          <ac:chgData name="Cristian Opariuc-Dan" userId="3a8daebeb875581d" providerId="LiveId" clId="{A1F69E19-8E8C-4781-9AB8-3C0EF47097AD}" dt="2022-01-21T17:06:15.316" v="2412" actId="6549"/>
          <ac:spMkLst>
            <pc:docMk/>
            <pc:sldMk cId="1654255301" sldId="257"/>
            <ac:spMk id="14" creationId="{00000000-0000-0000-0000-000000000000}"/>
          </ac:spMkLst>
        </pc:spChg>
      </pc:sldChg>
      <pc:sldChg chg="del">
        <pc:chgData name="Cristian Opariuc-Dan" userId="3a8daebeb875581d" providerId="LiveId" clId="{A1F69E19-8E8C-4781-9AB8-3C0EF47097AD}" dt="2022-01-19T06:01:47.467" v="64" actId="47"/>
        <pc:sldMkLst>
          <pc:docMk/>
          <pc:sldMk cId="2455413076" sldId="263"/>
        </pc:sldMkLst>
      </pc:sldChg>
      <pc:sldChg chg="del">
        <pc:chgData name="Cristian Opariuc-Dan" userId="3a8daebeb875581d" providerId="LiveId" clId="{A1F69E19-8E8C-4781-9AB8-3C0EF47097AD}" dt="2022-01-19T06:01:37.929" v="59" actId="47"/>
        <pc:sldMkLst>
          <pc:docMk/>
          <pc:sldMk cId="794183096" sldId="264"/>
        </pc:sldMkLst>
      </pc:sldChg>
      <pc:sldChg chg="del">
        <pc:chgData name="Cristian Opariuc-Dan" userId="3a8daebeb875581d" providerId="LiveId" clId="{A1F69E19-8E8C-4781-9AB8-3C0EF47097AD}" dt="2022-01-19T06:01:39.466" v="61" actId="47"/>
        <pc:sldMkLst>
          <pc:docMk/>
          <pc:sldMk cId="3898858726" sldId="266"/>
        </pc:sldMkLst>
      </pc:sldChg>
      <pc:sldChg chg="del">
        <pc:chgData name="Cristian Opariuc-Dan" userId="3a8daebeb875581d" providerId="LiveId" clId="{A1F69E19-8E8C-4781-9AB8-3C0EF47097AD}" dt="2022-01-19T06:01:40.460" v="62" actId="47"/>
        <pc:sldMkLst>
          <pc:docMk/>
          <pc:sldMk cId="3249056357" sldId="267"/>
        </pc:sldMkLst>
      </pc:sldChg>
      <pc:sldChg chg="del">
        <pc:chgData name="Cristian Opariuc-Dan" userId="3a8daebeb875581d" providerId="LiveId" clId="{A1F69E19-8E8C-4781-9AB8-3C0EF47097AD}" dt="2022-01-19T05:58:59.468" v="0" actId="47"/>
        <pc:sldMkLst>
          <pc:docMk/>
          <pc:sldMk cId="761694488" sldId="268"/>
        </pc:sldMkLst>
      </pc:sldChg>
      <pc:sldChg chg="addSp delSp modSp mod delAnim modAnim">
        <pc:chgData name="Cristian Opariuc-Dan" userId="3a8daebeb875581d" providerId="LiveId" clId="{A1F69E19-8E8C-4781-9AB8-3C0EF47097AD}" dt="2022-01-21T17:06:02.797" v="2411" actId="313"/>
        <pc:sldMkLst>
          <pc:docMk/>
          <pc:sldMk cId="168693749" sldId="269"/>
        </pc:sldMkLst>
        <pc:spChg chg="del">
          <ac:chgData name="Cristian Opariuc-Dan" userId="3a8daebeb875581d" providerId="LiveId" clId="{A1F69E19-8E8C-4781-9AB8-3C0EF47097AD}" dt="2022-01-19T06:05:34.508" v="102" actId="478"/>
          <ac:spMkLst>
            <pc:docMk/>
            <pc:sldMk cId="168693749" sldId="269"/>
            <ac:spMk id="12" creationId="{D35A7B92-7611-4065-A673-34518E09ED7D}"/>
          </ac:spMkLst>
        </pc:spChg>
        <pc:spChg chg="mod">
          <ac:chgData name="Cristian Opariuc-Dan" userId="3a8daebeb875581d" providerId="LiveId" clId="{A1F69E19-8E8C-4781-9AB8-3C0EF47097AD}" dt="2022-01-19T06:02:13.840" v="98" actId="20577"/>
          <ac:spMkLst>
            <pc:docMk/>
            <pc:sldMk cId="168693749" sldId="269"/>
            <ac:spMk id="13" creationId="{00000000-0000-0000-0000-000000000000}"/>
          </ac:spMkLst>
        </pc:spChg>
        <pc:spChg chg="mod">
          <ac:chgData name="Cristian Opariuc-Dan" userId="3a8daebeb875581d" providerId="LiveId" clId="{A1F69E19-8E8C-4781-9AB8-3C0EF47097AD}" dt="2022-01-21T17:06:02.797" v="2411" actId="313"/>
          <ac:spMkLst>
            <pc:docMk/>
            <pc:sldMk cId="168693749" sldId="269"/>
            <ac:spMk id="14" creationId="{00000000-0000-0000-0000-000000000000}"/>
          </ac:spMkLst>
        </pc:spChg>
        <pc:grpChg chg="del">
          <ac:chgData name="Cristian Opariuc-Dan" userId="3a8daebeb875581d" providerId="LiveId" clId="{A1F69E19-8E8C-4781-9AB8-3C0EF47097AD}" dt="2022-01-19T06:03:54.484" v="99" actId="478"/>
          <ac:grpSpMkLst>
            <pc:docMk/>
            <pc:sldMk cId="168693749" sldId="269"/>
            <ac:grpSpMk id="4" creationId="{1A739C06-9662-4A17-943A-93F4343839EF}"/>
          </ac:grpSpMkLst>
        </pc:grpChg>
        <pc:picChg chg="del">
          <ac:chgData name="Cristian Opariuc-Dan" userId="3a8daebeb875581d" providerId="LiveId" clId="{A1F69E19-8E8C-4781-9AB8-3C0EF47097AD}" dt="2022-01-19T06:03:55.178" v="100" actId="478"/>
          <ac:picMkLst>
            <pc:docMk/>
            <pc:sldMk cId="168693749" sldId="269"/>
            <ac:picMk id="11" creationId="{5035C376-31AA-43B6-8C46-545167DF40D5}"/>
          </ac:picMkLst>
        </pc:picChg>
        <pc:picChg chg="del">
          <ac:chgData name="Cristian Opariuc-Dan" userId="3a8daebeb875581d" providerId="LiveId" clId="{A1F69E19-8E8C-4781-9AB8-3C0EF47097AD}" dt="2022-01-19T06:03:56.106" v="101" actId="478"/>
          <ac:picMkLst>
            <pc:docMk/>
            <pc:sldMk cId="168693749" sldId="269"/>
            <ac:picMk id="16" creationId="{E35C0B9D-9651-448C-9CB3-A68522C9ACFC}"/>
          </ac:picMkLst>
        </pc:picChg>
        <pc:picChg chg="add mod">
          <ac:chgData name="Cristian Opariuc-Dan" userId="3a8daebeb875581d" providerId="LiveId" clId="{A1F69E19-8E8C-4781-9AB8-3C0EF47097AD}" dt="2022-01-19T06:19:54.978" v="289" actId="1038"/>
          <ac:picMkLst>
            <pc:docMk/>
            <pc:sldMk cId="168693749" sldId="269"/>
            <ac:picMk id="1026" creationId="{FBDC4C92-67D2-47A8-B815-E10DFF613562}"/>
          </ac:picMkLst>
        </pc:picChg>
      </pc:sldChg>
      <pc:sldChg chg="del">
        <pc:chgData name="Cristian Opariuc-Dan" userId="3a8daebeb875581d" providerId="LiveId" clId="{A1F69E19-8E8C-4781-9AB8-3C0EF47097AD}" dt="2022-01-19T06:08:23.585" v="118" actId="47"/>
        <pc:sldMkLst>
          <pc:docMk/>
          <pc:sldMk cId="76009055" sldId="270"/>
        </pc:sldMkLst>
      </pc:sldChg>
      <pc:sldChg chg="del">
        <pc:chgData name="Cristian Opariuc-Dan" userId="3a8daebeb875581d" providerId="LiveId" clId="{A1F69E19-8E8C-4781-9AB8-3C0EF47097AD}" dt="2022-01-19T06:01:54.586" v="69" actId="47"/>
        <pc:sldMkLst>
          <pc:docMk/>
          <pc:sldMk cId="2953835210" sldId="271"/>
        </pc:sldMkLst>
      </pc:sldChg>
      <pc:sldChg chg="del">
        <pc:chgData name="Cristian Opariuc-Dan" userId="3a8daebeb875581d" providerId="LiveId" clId="{A1F69E19-8E8C-4781-9AB8-3C0EF47097AD}" dt="2022-01-19T06:01:21.790" v="58" actId="47"/>
        <pc:sldMkLst>
          <pc:docMk/>
          <pc:sldMk cId="2803469195" sldId="272"/>
        </pc:sldMkLst>
      </pc:sldChg>
      <pc:sldChg chg="del">
        <pc:chgData name="Cristian Opariuc-Dan" userId="3a8daebeb875581d" providerId="LiveId" clId="{A1F69E19-8E8C-4781-9AB8-3C0EF47097AD}" dt="2022-01-19T06:01:49.156" v="65" actId="47"/>
        <pc:sldMkLst>
          <pc:docMk/>
          <pc:sldMk cId="3822793576" sldId="273"/>
        </pc:sldMkLst>
      </pc:sldChg>
      <pc:sldChg chg="del">
        <pc:chgData name="Cristian Opariuc-Dan" userId="3a8daebeb875581d" providerId="LiveId" clId="{A1F69E19-8E8C-4781-9AB8-3C0EF47097AD}" dt="2022-01-19T06:01:50.295" v="66" actId="47"/>
        <pc:sldMkLst>
          <pc:docMk/>
          <pc:sldMk cId="1587038741" sldId="274"/>
        </pc:sldMkLst>
      </pc:sldChg>
      <pc:sldChg chg="del">
        <pc:chgData name="Cristian Opariuc-Dan" userId="3a8daebeb875581d" providerId="LiveId" clId="{A1F69E19-8E8C-4781-9AB8-3C0EF47097AD}" dt="2022-01-19T06:01:51.592" v="67" actId="47"/>
        <pc:sldMkLst>
          <pc:docMk/>
          <pc:sldMk cId="3936174553" sldId="275"/>
        </pc:sldMkLst>
      </pc:sldChg>
      <pc:sldChg chg="del">
        <pc:chgData name="Cristian Opariuc-Dan" userId="3a8daebeb875581d" providerId="LiveId" clId="{A1F69E19-8E8C-4781-9AB8-3C0EF47097AD}" dt="2022-01-19T06:01:52.438" v="68" actId="47"/>
        <pc:sldMkLst>
          <pc:docMk/>
          <pc:sldMk cId="1545478918" sldId="276"/>
        </pc:sldMkLst>
      </pc:sldChg>
      <pc:sldChg chg="del">
        <pc:chgData name="Cristian Opariuc-Dan" userId="3a8daebeb875581d" providerId="LiveId" clId="{A1F69E19-8E8C-4781-9AB8-3C0EF47097AD}" dt="2022-01-19T06:01:55.586" v="70" actId="47"/>
        <pc:sldMkLst>
          <pc:docMk/>
          <pc:sldMk cId="1734669419" sldId="277"/>
        </pc:sldMkLst>
      </pc:sldChg>
      <pc:sldChg chg="del">
        <pc:chgData name="Cristian Opariuc-Dan" userId="3a8daebeb875581d" providerId="LiveId" clId="{A1F69E19-8E8C-4781-9AB8-3C0EF47097AD}" dt="2022-01-19T06:01:20.774" v="57" actId="47"/>
        <pc:sldMkLst>
          <pc:docMk/>
          <pc:sldMk cId="461565283" sldId="278"/>
        </pc:sldMkLst>
      </pc:sldChg>
      <pc:sldChg chg="del">
        <pc:chgData name="Cristian Opariuc-Dan" userId="3a8daebeb875581d" providerId="LiveId" clId="{A1F69E19-8E8C-4781-9AB8-3C0EF47097AD}" dt="2022-01-19T06:01:15.117" v="54" actId="47"/>
        <pc:sldMkLst>
          <pc:docMk/>
          <pc:sldMk cId="1095596136" sldId="279"/>
        </pc:sldMkLst>
      </pc:sldChg>
      <pc:sldChg chg="del">
        <pc:chgData name="Cristian Opariuc-Dan" userId="3a8daebeb875581d" providerId="LiveId" clId="{A1F69E19-8E8C-4781-9AB8-3C0EF47097AD}" dt="2022-01-19T06:01:57.009" v="71" actId="47"/>
        <pc:sldMkLst>
          <pc:docMk/>
          <pc:sldMk cId="3876622113" sldId="280"/>
        </pc:sldMkLst>
      </pc:sldChg>
      <pc:sldChg chg="del">
        <pc:chgData name="Cristian Opariuc-Dan" userId="3a8daebeb875581d" providerId="LiveId" clId="{A1F69E19-8E8C-4781-9AB8-3C0EF47097AD}" dt="2022-01-19T06:01:19.134" v="56" actId="47"/>
        <pc:sldMkLst>
          <pc:docMk/>
          <pc:sldMk cId="2609826929" sldId="281"/>
        </pc:sldMkLst>
      </pc:sldChg>
      <pc:sldChg chg="del">
        <pc:chgData name="Cristian Opariuc-Dan" userId="3a8daebeb875581d" providerId="LiveId" clId="{A1F69E19-8E8C-4781-9AB8-3C0EF47097AD}" dt="2022-01-19T06:01:58.039" v="72" actId="47"/>
        <pc:sldMkLst>
          <pc:docMk/>
          <pc:sldMk cId="2893216380" sldId="282"/>
        </pc:sldMkLst>
      </pc:sldChg>
      <pc:sldChg chg="del">
        <pc:chgData name="Cristian Opariuc-Dan" userId="3a8daebeb875581d" providerId="LiveId" clId="{A1F69E19-8E8C-4781-9AB8-3C0EF47097AD}" dt="2022-01-19T06:01:17.635" v="55" actId="47"/>
        <pc:sldMkLst>
          <pc:docMk/>
          <pc:sldMk cId="1838116512" sldId="283"/>
        </pc:sldMkLst>
      </pc:sldChg>
      <pc:sldChg chg="addSp delSp modSp add mod modAnim">
        <pc:chgData name="Cristian Opariuc-Dan" userId="3a8daebeb875581d" providerId="LiveId" clId="{A1F69E19-8E8C-4781-9AB8-3C0EF47097AD}" dt="2022-01-19T06:35:49.978" v="517"/>
        <pc:sldMkLst>
          <pc:docMk/>
          <pc:sldMk cId="1370715062" sldId="285"/>
        </pc:sldMkLst>
        <pc:spChg chg="mod">
          <ac:chgData name="Cristian Opariuc-Dan" userId="3a8daebeb875581d" providerId="LiveId" clId="{A1F69E19-8E8C-4781-9AB8-3C0EF47097AD}" dt="2022-01-19T06:21:01.650" v="312" actId="20577"/>
          <ac:spMkLst>
            <pc:docMk/>
            <pc:sldMk cId="1370715062" sldId="285"/>
            <ac:spMk id="13" creationId="{00000000-0000-0000-0000-000000000000}"/>
          </ac:spMkLst>
        </pc:spChg>
        <pc:spChg chg="mod">
          <ac:chgData name="Cristian Opariuc-Dan" userId="3a8daebeb875581d" providerId="LiveId" clId="{A1F69E19-8E8C-4781-9AB8-3C0EF47097AD}" dt="2022-01-19T06:31:14.016" v="465" actId="113"/>
          <ac:spMkLst>
            <pc:docMk/>
            <pc:sldMk cId="1370715062" sldId="285"/>
            <ac:spMk id="14" creationId="{00000000-0000-0000-0000-000000000000}"/>
          </ac:spMkLst>
        </pc:spChg>
        <pc:picChg chg="add mod">
          <ac:chgData name="Cristian Opariuc-Dan" userId="3a8daebeb875581d" providerId="LiveId" clId="{A1F69E19-8E8C-4781-9AB8-3C0EF47097AD}" dt="2022-01-19T06:31:26.775" v="494" actId="1036"/>
          <ac:picMkLst>
            <pc:docMk/>
            <pc:sldMk cId="1370715062" sldId="285"/>
            <ac:picMk id="3" creationId="{8F2740A0-BF54-4813-8A90-06BE286BC346}"/>
          </ac:picMkLst>
        </pc:picChg>
        <pc:picChg chg="add del">
          <ac:chgData name="Cristian Opariuc-Dan" userId="3a8daebeb875581d" providerId="LiveId" clId="{A1F69E19-8E8C-4781-9AB8-3C0EF47097AD}" dt="2022-01-19T06:25:36.965" v="344" actId="478"/>
          <ac:picMkLst>
            <pc:docMk/>
            <pc:sldMk cId="1370715062" sldId="285"/>
            <ac:picMk id="5" creationId="{E5AB3E9D-6C00-4370-9526-C4F8168CA712}"/>
          </ac:picMkLst>
        </pc:picChg>
        <pc:picChg chg="add mod">
          <ac:chgData name="Cristian Opariuc-Dan" userId="3a8daebeb875581d" providerId="LiveId" clId="{A1F69E19-8E8C-4781-9AB8-3C0EF47097AD}" dt="2022-01-19T06:31:26.775" v="494" actId="1036"/>
          <ac:picMkLst>
            <pc:docMk/>
            <pc:sldMk cId="1370715062" sldId="285"/>
            <ac:picMk id="7" creationId="{5FCD809D-273D-4E83-B404-AD9B15D910D2}"/>
          </ac:picMkLst>
        </pc:picChg>
        <pc:picChg chg="add mod">
          <ac:chgData name="Cristian Opariuc-Dan" userId="3a8daebeb875581d" providerId="LiveId" clId="{A1F69E19-8E8C-4781-9AB8-3C0EF47097AD}" dt="2022-01-19T06:31:26.775" v="494" actId="1036"/>
          <ac:picMkLst>
            <pc:docMk/>
            <pc:sldMk cId="1370715062" sldId="285"/>
            <ac:picMk id="9" creationId="{CE41DF38-AA23-4AB0-9A0E-0B895D13FEAD}"/>
          </ac:picMkLst>
        </pc:picChg>
        <pc:picChg chg="add mod">
          <ac:chgData name="Cristian Opariuc-Dan" userId="3a8daebeb875581d" providerId="LiveId" clId="{A1F69E19-8E8C-4781-9AB8-3C0EF47097AD}" dt="2022-01-19T06:31:26.775" v="494" actId="1036"/>
          <ac:picMkLst>
            <pc:docMk/>
            <pc:sldMk cId="1370715062" sldId="285"/>
            <ac:picMk id="11" creationId="{431EAC68-9BF6-4A5D-AE9D-E07A5EB93224}"/>
          </ac:picMkLst>
        </pc:picChg>
        <pc:picChg chg="add mod">
          <ac:chgData name="Cristian Opariuc-Dan" userId="3a8daebeb875581d" providerId="LiveId" clId="{A1F69E19-8E8C-4781-9AB8-3C0EF47097AD}" dt="2022-01-19T06:31:26.775" v="494" actId="1036"/>
          <ac:picMkLst>
            <pc:docMk/>
            <pc:sldMk cId="1370715062" sldId="285"/>
            <ac:picMk id="15" creationId="{F92D666F-FE86-4D05-8C6D-FB9252A2B2C2}"/>
          </ac:picMkLst>
        </pc:picChg>
        <pc:picChg chg="add mod">
          <ac:chgData name="Cristian Opariuc-Dan" userId="3a8daebeb875581d" providerId="LiveId" clId="{A1F69E19-8E8C-4781-9AB8-3C0EF47097AD}" dt="2022-01-19T06:31:20.939" v="486" actId="1036"/>
          <ac:picMkLst>
            <pc:docMk/>
            <pc:sldMk cId="1370715062" sldId="285"/>
            <ac:picMk id="17" creationId="{5B65E775-0CF1-4070-80B5-EAB3582C93D8}"/>
          </ac:picMkLst>
        </pc:picChg>
        <pc:picChg chg="del">
          <ac:chgData name="Cristian Opariuc-Dan" userId="3a8daebeb875581d" providerId="LiveId" clId="{A1F69E19-8E8C-4781-9AB8-3C0EF47097AD}" dt="2022-01-19T06:21:25.653" v="313" actId="478"/>
          <ac:picMkLst>
            <pc:docMk/>
            <pc:sldMk cId="1370715062" sldId="285"/>
            <ac:picMk id="1026" creationId="{FBDC4C92-67D2-47A8-B815-E10DFF613562}"/>
          </ac:picMkLst>
        </pc:picChg>
      </pc:sldChg>
      <pc:sldChg chg="del">
        <pc:chgData name="Cristian Opariuc-Dan" userId="3a8daebeb875581d" providerId="LiveId" clId="{A1F69E19-8E8C-4781-9AB8-3C0EF47097AD}" dt="2022-01-19T06:01:42.413" v="63" actId="47"/>
        <pc:sldMkLst>
          <pc:docMk/>
          <pc:sldMk cId="2533440804" sldId="285"/>
        </pc:sldMkLst>
      </pc:sldChg>
      <pc:sldChg chg="del">
        <pc:chgData name="Cristian Opariuc-Dan" userId="3a8daebeb875581d" providerId="LiveId" clId="{A1F69E19-8E8C-4781-9AB8-3C0EF47097AD}" dt="2022-01-19T06:01:38.726" v="60" actId="47"/>
        <pc:sldMkLst>
          <pc:docMk/>
          <pc:sldMk cId="257366745" sldId="286"/>
        </pc:sldMkLst>
      </pc:sldChg>
      <pc:sldChg chg="addSp modSp add mod modAnim">
        <pc:chgData name="Cristian Opariuc-Dan" userId="3a8daebeb875581d" providerId="LiveId" clId="{A1F69E19-8E8C-4781-9AB8-3C0EF47097AD}" dt="2022-01-19T06:45:02.595" v="674" actId="1037"/>
        <pc:sldMkLst>
          <pc:docMk/>
          <pc:sldMk cId="840664726" sldId="286"/>
        </pc:sldMkLst>
        <pc:spChg chg="mod">
          <ac:chgData name="Cristian Opariuc-Dan" userId="3a8daebeb875581d" providerId="LiveId" clId="{A1F69E19-8E8C-4781-9AB8-3C0EF47097AD}" dt="2022-01-19T06:42:40.608" v="598" actId="20577"/>
          <ac:spMkLst>
            <pc:docMk/>
            <pc:sldMk cId="840664726" sldId="286"/>
            <ac:spMk id="14" creationId="{00000000-0000-0000-0000-000000000000}"/>
          </ac:spMkLst>
        </pc:spChg>
        <pc:grpChg chg="add mod">
          <ac:chgData name="Cristian Opariuc-Dan" userId="3a8daebeb875581d" providerId="LiveId" clId="{A1F69E19-8E8C-4781-9AB8-3C0EF47097AD}" dt="2022-01-19T06:36:39.864" v="521" actId="164"/>
          <ac:grpSpMkLst>
            <pc:docMk/>
            <pc:sldMk cId="840664726" sldId="286"/>
            <ac:grpSpMk id="2" creationId="{FA841610-14A1-41E5-B2AF-E5091FAACC41}"/>
          </ac:grpSpMkLst>
        </pc:grpChg>
        <pc:picChg chg="mod">
          <ac:chgData name="Cristian Opariuc-Dan" userId="3a8daebeb875581d" providerId="LiveId" clId="{A1F69E19-8E8C-4781-9AB8-3C0EF47097AD}" dt="2022-01-19T06:36:39.864" v="521" actId="164"/>
          <ac:picMkLst>
            <pc:docMk/>
            <pc:sldMk cId="840664726" sldId="286"/>
            <ac:picMk id="3" creationId="{8F2740A0-BF54-4813-8A90-06BE286BC346}"/>
          </ac:picMkLst>
        </pc:picChg>
        <pc:picChg chg="add mod">
          <ac:chgData name="Cristian Opariuc-Dan" userId="3a8daebeb875581d" providerId="LiveId" clId="{A1F69E19-8E8C-4781-9AB8-3C0EF47097AD}" dt="2022-01-19T06:37:33.652" v="527" actId="1076"/>
          <ac:picMkLst>
            <pc:docMk/>
            <pc:sldMk cId="840664726" sldId="286"/>
            <ac:picMk id="5" creationId="{7ECFB946-456B-4CD4-99C4-768292F8AD8E}"/>
          </ac:picMkLst>
        </pc:picChg>
        <pc:picChg chg="mod">
          <ac:chgData name="Cristian Opariuc-Dan" userId="3a8daebeb875581d" providerId="LiveId" clId="{A1F69E19-8E8C-4781-9AB8-3C0EF47097AD}" dt="2022-01-19T06:36:39.864" v="521" actId="164"/>
          <ac:picMkLst>
            <pc:docMk/>
            <pc:sldMk cId="840664726" sldId="286"/>
            <ac:picMk id="7" creationId="{5FCD809D-273D-4E83-B404-AD9B15D910D2}"/>
          </ac:picMkLst>
        </pc:picChg>
        <pc:picChg chg="add mod">
          <ac:chgData name="Cristian Opariuc-Dan" userId="3a8daebeb875581d" providerId="LiveId" clId="{A1F69E19-8E8C-4781-9AB8-3C0EF47097AD}" dt="2022-01-19T06:39:43.410" v="566" actId="1076"/>
          <ac:picMkLst>
            <pc:docMk/>
            <pc:sldMk cId="840664726" sldId="286"/>
            <ac:picMk id="8" creationId="{F5431F55-94D5-47BA-A563-ED4D75B5E8C0}"/>
          </ac:picMkLst>
        </pc:picChg>
        <pc:picChg chg="mod">
          <ac:chgData name="Cristian Opariuc-Dan" userId="3a8daebeb875581d" providerId="LiveId" clId="{A1F69E19-8E8C-4781-9AB8-3C0EF47097AD}" dt="2022-01-19T06:36:39.864" v="521" actId="164"/>
          <ac:picMkLst>
            <pc:docMk/>
            <pc:sldMk cId="840664726" sldId="286"/>
            <ac:picMk id="9" creationId="{CE41DF38-AA23-4AB0-9A0E-0B895D13FEAD}"/>
          </ac:picMkLst>
        </pc:picChg>
        <pc:picChg chg="mod">
          <ac:chgData name="Cristian Opariuc-Dan" userId="3a8daebeb875581d" providerId="LiveId" clId="{A1F69E19-8E8C-4781-9AB8-3C0EF47097AD}" dt="2022-01-19T06:36:39.864" v="521" actId="164"/>
          <ac:picMkLst>
            <pc:docMk/>
            <pc:sldMk cId="840664726" sldId="286"/>
            <ac:picMk id="11" creationId="{431EAC68-9BF6-4A5D-AE9D-E07A5EB93224}"/>
          </ac:picMkLst>
        </pc:picChg>
        <pc:picChg chg="add mod">
          <ac:chgData name="Cristian Opariuc-Dan" userId="3a8daebeb875581d" providerId="LiveId" clId="{A1F69E19-8E8C-4781-9AB8-3C0EF47097AD}" dt="2022-01-19T06:40:38.800" v="577" actId="1038"/>
          <ac:picMkLst>
            <pc:docMk/>
            <pc:sldMk cId="840664726" sldId="286"/>
            <ac:picMk id="12" creationId="{895AFC55-FC00-4292-B945-953D919F6D8E}"/>
          </ac:picMkLst>
        </pc:picChg>
        <pc:picChg chg="mod">
          <ac:chgData name="Cristian Opariuc-Dan" userId="3a8daebeb875581d" providerId="LiveId" clId="{A1F69E19-8E8C-4781-9AB8-3C0EF47097AD}" dt="2022-01-19T06:36:39.864" v="521" actId="164"/>
          <ac:picMkLst>
            <pc:docMk/>
            <pc:sldMk cId="840664726" sldId="286"/>
            <ac:picMk id="15" creationId="{F92D666F-FE86-4D05-8C6D-FB9252A2B2C2}"/>
          </ac:picMkLst>
        </pc:picChg>
        <pc:picChg chg="mod">
          <ac:chgData name="Cristian Opariuc-Dan" userId="3a8daebeb875581d" providerId="LiveId" clId="{A1F69E19-8E8C-4781-9AB8-3C0EF47097AD}" dt="2022-01-19T06:37:45.410" v="561" actId="1037"/>
          <ac:picMkLst>
            <pc:docMk/>
            <pc:sldMk cId="840664726" sldId="286"/>
            <ac:picMk id="17" creationId="{5B65E775-0CF1-4070-80B5-EAB3582C93D8}"/>
          </ac:picMkLst>
        </pc:picChg>
        <pc:picChg chg="add mod">
          <ac:chgData name="Cristian Opariuc-Dan" userId="3a8daebeb875581d" providerId="LiveId" clId="{A1F69E19-8E8C-4781-9AB8-3C0EF47097AD}" dt="2022-01-19T06:45:02.595" v="674" actId="1037"/>
          <ac:picMkLst>
            <pc:docMk/>
            <pc:sldMk cId="840664726" sldId="286"/>
            <ac:picMk id="18" creationId="{DE926E05-4DD1-4AA9-9DE9-B0D53D5C41B5}"/>
          </ac:picMkLst>
        </pc:picChg>
      </pc:sldChg>
      <pc:sldChg chg="modSp add mod ord modAnim">
        <pc:chgData name="Cristian Opariuc-Dan" userId="3a8daebeb875581d" providerId="LiveId" clId="{A1F69E19-8E8C-4781-9AB8-3C0EF47097AD}" dt="2022-01-21T17:16:48.377" v="2822" actId="14100"/>
        <pc:sldMkLst>
          <pc:docMk/>
          <pc:sldMk cId="2056246753" sldId="287"/>
        </pc:sldMkLst>
        <pc:spChg chg="mod">
          <ac:chgData name="Cristian Opariuc-Dan" userId="3a8daebeb875581d" providerId="LiveId" clId="{A1F69E19-8E8C-4781-9AB8-3C0EF47097AD}" dt="2022-01-21T17:16:48.377" v="2822" actId="14100"/>
          <ac:spMkLst>
            <pc:docMk/>
            <pc:sldMk cId="2056246753" sldId="287"/>
            <ac:spMk id="14" creationId="{00000000-0000-0000-0000-000000000000}"/>
          </ac:spMkLst>
        </pc:spChg>
      </pc:sldChg>
      <pc:sldChg chg="modSp add mod modAnim">
        <pc:chgData name="Cristian Opariuc-Dan" userId="3a8daebeb875581d" providerId="LiveId" clId="{A1F69E19-8E8C-4781-9AB8-3C0EF47097AD}" dt="2022-01-21T17:16:30.170" v="2820" actId="20577"/>
        <pc:sldMkLst>
          <pc:docMk/>
          <pc:sldMk cId="3702057933" sldId="288"/>
        </pc:sldMkLst>
        <pc:spChg chg="mod">
          <ac:chgData name="Cristian Opariuc-Dan" userId="3a8daebeb875581d" providerId="LiveId" clId="{A1F69E19-8E8C-4781-9AB8-3C0EF47097AD}" dt="2022-01-21T16:46:57.765" v="1494" actId="20577"/>
          <ac:spMkLst>
            <pc:docMk/>
            <pc:sldMk cId="3702057933" sldId="288"/>
            <ac:spMk id="13" creationId="{00000000-0000-0000-0000-000000000000}"/>
          </ac:spMkLst>
        </pc:spChg>
        <pc:spChg chg="mod">
          <ac:chgData name="Cristian Opariuc-Dan" userId="3a8daebeb875581d" providerId="LiveId" clId="{A1F69E19-8E8C-4781-9AB8-3C0EF47097AD}" dt="2022-01-21T17:16:30.170" v="2820" actId="20577"/>
          <ac:spMkLst>
            <pc:docMk/>
            <pc:sldMk cId="3702057933" sldId="288"/>
            <ac:spMk id="14" creationId="{00000000-0000-0000-0000-000000000000}"/>
          </ac:spMkLst>
        </pc:spChg>
      </pc:sldChg>
      <pc:sldChg chg="modSp add mod modAnim">
        <pc:chgData name="Cristian Opariuc-Dan" userId="3a8daebeb875581d" providerId="LiveId" clId="{A1F69E19-8E8C-4781-9AB8-3C0EF47097AD}" dt="2022-01-21T17:15:53.684" v="2818" actId="1076"/>
        <pc:sldMkLst>
          <pc:docMk/>
          <pc:sldMk cId="1318265026" sldId="289"/>
        </pc:sldMkLst>
        <pc:spChg chg="mod">
          <ac:chgData name="Cristian Opariuc-Dan" userId="3a8daebeb875581d" providerId="LiveId" clId="{A1F69E19-8E8C-4781-9AB8-3C0EF47097AD}" dt="2022-01-21T17:03:18.156" v="2270" actId="20577"/>
          <ac:spMkLst>
            <pc:docMk/>
            <pc:sldMk cId="1318265026" sldId="289"/>
            <ac:spMk id="13" creationId="{00000000-0000-0000-0000-000000000000}"/>
          </ac:spMkLst>
        </pc:spChg>
        <pc:spChg chg="mod">
          <ac:chgData name="Cristian Opariuc-Dan" userId="3a8daebeb875581d" providerId="LiveId" clId="{A1F69E19-8E8C-4781-9AB8-3C0EF47097AD}" dt="2022-01-21T17:15:49.369" v="2817" actId="14100"/>
          <ac:spMkLst>
            <pc:docMk/>
            <pc:sldMk cId="1318265026" sldId="289"/>
            <ac:spMk id="14" creationId="{00000000-0000-0000-0000-000000000000}"/>
          </ac:spMkLst>
        </pc:spChg>
        <pc:picChg chg="mod">
          <ac:chgData name="Cristian Opariuc-Dan" userId="3a8daebeb875581d" providerId="LiveId" clId="{A1F69E19-8E8C-4781-9AB8-3C0EF47097AD}" dt="2022-01-21T17:15:53.684" v="2818" actId="1076"/>
          <ac:picMkLst>
            <pc:docMk/>
            <pc:sldMk cId="1318265026" sldId="289"/>
            <ac:picMk id="1026" creationId="{FBDC4C92-67D2-47A8-B815-E10DFF613562}"/>
          </ac:picMkLst>
        </pc:picChg>
      </pc:sldChg>
    </pc:docChg>
  </pc:docChgLst>
  <pc:docChgLst>
    <pc:chgData name="Cristian Opariuc-Dan" userId="3a8daebeb875581d" providerId="LiveId" clId="{6C738F56-C1FD-46C8-8F2E-9D43A85A4302}"/>
    <pc:docChg chg="undo custSel addSld delSld modSld sldOrd">
      <pc:chgData name="Cristian Opariuc-Dan" userId="3a8daebeb875581d" providerId="LiveId" clId="{6C738F56-C1FD-46C8-8F2E-9D43A85A4302}" dt="2021-08-26T09:51:26.252" v="24948"/>
      <pc:docMkLst>
        <pc:docMk/>
      </pc:docMkLst>
      <pc:sldChg chg="modSp mod">
        <pc:chgData name="Cristian Opariuc-Dan" userId="3a8daebeb875581d" providerId="LiveId" clId="{6C738F56-C1FD-46C8-8F2E-9D43A85A4302}" dt="2021-07-28T10:12:38.262" v="343" actId="1035"/>
        <pc:sldMkLst>
          <pc:docMk/>
          <pc:sldMk cId="1652133998" sldId="256"/>
        </pc:sldMkLst>
        <pc:spChg chg="mod">
          <ac:chgData name="Cristian Opariuc-Dan" userId="3a8daebeb875581d" providerId="LiveId" clId="{6C738F56-C1FD-46C8-8F2E-9D43A85A4302}" dt="2021-07-28T10:12:38.262" v="343" actId="1035"/>
          <ac:spMkLst>
            <pc:docMk/>
            <pc:sldMk cId="1652133998" sldId="256"/>
            <ac:spMk id="6" creationId="{00000000-0000-0000-0000-000000000000}"/>
          </ac:spMkLst>
        </pc:spChg>
        <pc:spChg chg="mod">
          <ac:chgData name="Cristian Opariuc-Dan" userId="3a8daebeb875581d" providerId="LiveId" clId="{6C738F56-C1FD-46C8-8F2E-9D43A85A4302}" dt="2021-07-28T10:06:06.761" v="208" actId="14100"/>
          <ac:spMkLst>
            <pc:docMk/>
            <pc:sldMk cId="1652133998" sldId="256"/>
            <ac:spMk id="7" creationId="{00000000-0000-0000-0000-000000000000}"/>
          </ac:spMkLst>
        </pc:spChg>
      </pc:sldChg>
      <pc:sldChg chg="addSp modSp mod ord modAnim">
        <pc:chgData name="Cristian Opariuc-Dan" userId="3a8daebeb875581d" providerId="LiveId" clId="{6C738F56-C1FD-46C8-8F2E-9D43A85A4302}" dt="2021-08-08T15:46:30.534" v="24871"/>
        <pc:sldMkLst>
          <pc:docMk/>
          <pc:sldMk cId="1654255301" sldId="257"/>
        </pc:sldMkLst>
        <pc:spChg chg="mod">
          <ac:chgData name="Cristian Opariuc-Dan" userId="3a8daebeb875581d" providerId="LiveId" clId="{6C738F56-C1FD-46C8-8F2E-9D43A85A4302}" dt="2021-07-28T10:26:36.344" v="1752" actId="20577"/>
          <ac:spMkLst>
            <pc:docMk/>
            <pc:sldMk cId="1654255301" sldId="257"/>
            <ac:spMk id="13" creationId="{00000000-0000-0000-0000-000000000000}"/>
          </ac:spMkLst>
        </pc:spChg>
        <pc:spChg chg="mod">
          <ac:chgData name="Cristian Opariuc-Dan" userId="3a8daebeb875581d" providerId="LiveId" clId="{6C738F56-C1FD-46C8-8F2E-9D43A85A4302}" dt="2021-07-28T10:52:22.687" v="3979" actId="113"/>
          <ac:spMkLst>
            <pc:docMk/>
            <pc:sldMk cId="1654255301" sldId="257"/>
            <ac:spMk id="14" creationId="{00000000-0000-0000-0000-000000000000}"/>
          </ac:spMkLst>
        </pc:spChg>
        <pc:picChg chg="add mod">
          <ac:chgData name="Cristian Opariuc-Dan" userId="3a8daebeb875581d" providerId="LiveId" clId="{6C738F56-C1FD-46C8-8F2E-9D43A85A4302}" dt="2021-07-28T10:49:07.487" v="3684" actId="1038"/>
          <ac:picMkLst>
            <pc:docMk/>
            <pc:sldMk cId="1654255301" sldId="257"/>
            <ac:picMk id="1026" creationId="{E3849A62-32DC-4251-AE4E-0E4DE0DB0D75}"/>
          </ac:picMkLst>
        </pc:picChg>
      </pc:sldChg>
      <pc:sldChg chg="delSp modSp mod">
        <pc:chgData name="Cristian Opariuc-Dan" userId="3a8daebeb875581d" providerId="LiveId" clId="{6C738F56-C1FD-46C8-8F2E-9D43A85A4302}" dt="2021-08-12T11:16:35.673" v="24872" actId="20577"/>
        <pc:sldMkLst>
          <pc:docMk/>
          <pc:sldMk cId="132884364" sldId="261"/>
        </pc:sldMkLst>
        <pc:spChg chg="mod">
          <ac:chgData name="Cristian Opariuc-Dan" userId="3a8daebeb875581d" providerId="LiveId" clId="{6C738F56-C1FD-46C8-8F2E-9D43A85A4302}" dt="2021-08-12T11:16:35.673" v="24872" actId="20577"/>
          <ac:spMkLst>
            <pc:docMk/>
            <pc:sldMk cId="132884364" sldId="261"/>
            <ac:spMk id="3" creationId="{00000000-0000-0000-0000-000000000000}"/>
          </ac:spMkLst>
        </pc:spChg>
        <pc:picChg chg="del">
          <ac:chgData name="Cristian Opariuc-Dan" userId="3a8daebeb875581d" providerId="LiveId" clId="{6C738F56-C1FD-46C8-8F2E-9D43A85A4302}" dt="2021-07-28T10:03:27.307" v="0" actId="478"/>
          <ac:picMkLst>
            <pc:docMk/>
            <pc:sldMk cId="132884364" sldId="261"/>
            <ac:picMk id="1026" creationId="{871C1B88-F5ED-4422-B89B-52AA9C84AFD4}"/>
          </ac:picMkLst>
        </pc:picChg>
        <pc:picChg chg="mod">
          <ac:chgData name="Cristian Opariuc-Dan" userId="3a8daebeb875581d" providerId="LiveId" clId="{6C738F56-C1FD-46C8-8F2E-9D43A85A4302}" dt="2021-07-28T10:03:33.689" v="1" actId="1076"/>
          <ac:picMkLst>
            <pc:docMk/>
            <pc:sldMk cId="132884364" sldId="261"/>
            <ac:picMk id="1028" creationId="{509DA2FB-417F-4E4F-84C6-165A94A89763}"/>
          </ac:picMkLst>
        </pc:picChg>
      </pc:sldChg>
      <pc:sldChg chg="addSp modSp add mod ord modAnim">
        <pc:chgData name="Cristian Opariuc-Dan" userId="3a8daebeb875581d" providerId="LiveId" clId="{6C738F56-C1FD-46C8-8F2E-9D43A85A4302}" dt="2021-07-28T10:25:47.192" v="1734"/>
        <pc:sldMkLst>
          <pc:docMk/>
          <pc:sldMk cId="1365944012" sldId="262"/>
        </pc:sldMkLst>
        <pc:spChg chg="mod">
          <ac:chgData name="Cristian Opariuc-Dan" userId="3a8daebeb875581d" providerId="LiveId" clId="{6C738F56-C1FD-46C8-8F2E-9D43A85A4302}" dt="2021-07-28T10:09:31.386" v="283" actId="122"/>
          <ac:spMkLst>
            <pc:docMk/>
            <pc:sldMk cId="1365944012" sldId="262"/>
            <ac:spMk id="13" creationId="{00000000-0000-0000-0000-000000000000}"/>
          </ac:spMkLst>
        </pc:spChg>
        <pc:spChg chg="mod">
          <ac:chgData name="Cristian Opariuc-Dan" userId="3a8daebeb875581d" providerId="LiveId" clId="{6C738F56-C1FD-46C8-8F2E-9D43A85A4302}" dt="2021-07-28T10:25:17.542" v="1733" actId="14100"/>
          <ac:spMkLst>
            <pc:docMk/>
            <pc:sldMk cId="1365944012" sldId="262"/>
            <ac:spMk id="14" creationId="{00000000-0000-0000-0000-000000000000}"/>
          </ac:spMkLst>
        </pc:spChg>
        <pc:picChg chg="add mod">
          <ac:chgData name="Cristian Opariuc-Dan" userId="3a8daebeb875581d" providerId="LiveId" clId="{6C738F56-C1FD-46C8-8F2E-9D43A85A4302}" dt="2021-07-28T10:09:26.410" v="282" actId="1037"/>
          <ac:picMkLst>
            <pc:docMk/>
            <pc:sldMk cId="1365944012" sldId="262"/>
            <ac:picMk id="3" creationId="{5ED8FCA3-DD96-4D98-BB49-3E35B70D3651}"/>
          </ac:picMkLst>
        </pc:picChg>
      </pc:sldChg>
      <pc:sldChg chg="new del">
        <pc:chgData name="Cristian Opariuc-Dan" userId="3a8daebeb875581d" providerId="LiveId" clId="{6C738F56-C1FD-46C8-8F2E-9D43A85A4302}" dt="2021-07-28T10:06:17.899" v="210" actId="47"/>
        <pc:sldMkLst>
          <pc:docMk/>
          <pc:sldMk cId="3888764722" sldId="262"/>
        </pc:sldMkLst>
      </pc:sldChg>
      <pc:sldChg chg="addSp delSp modSp add mod delAnim modAnim">
        <pc:chgData name="Cristian Opariuc-Dan" userId="3a8daebeb875581d" providerId="LiveId" clId="{6C738F56-C1FD-46C8-8F2E-9D43A85A4302}" dt="2021-07-28T13:24:45.824" v="12825"/>
        <pc:sldMkLst>
          <pc:docMk/>
          <pc:sldMk cId="2455413076" sldId="263"/>
        </pc:sldMkLst>
        <pc:spChg chg="add del mod">
          <ac:chgData name="Cristian Opariuc-Dan" userId="3a8daebeb875581d" providerId="LiveId" clId="{6C738F56-C1FD-46C8-8F2E-9D43A85A4302}" dt="2021-07-28T13:21:33.482" v="12789" actId="478"/>
          <ac:spMkLst>
            <pc:docMk/>
            <pc:sldMk cId="2455413076" sldId="263"/>
            <ac:spMk id="3" creationId="{BE6CE5C1-725C-4160-9DF0-004F22A42389}"/>
          </ac:spMkLst>
        </pc:spChg>
        <pc:spChg chg="add mod">
          <ac:chgData name="Cristian Opariuc-Dan" userId="3a8daebeb875581d" providerId="LiveId" clId="{6C738F56-C1FD-46C8-8F2E-9D43A85A4302}" dt="2021-07-28T13:22:23.345" v="12799" actId="1076"/>
          <ac:spMkLst>
            <pc:docMk/>
            <pc:sldMk cId="2455413076" sldId="263"/>
            <ac:spMk id="7" creationId="{082D44AD-86DD-4FDF-B7C9-6BF12BE3B771}"/>
          </ac:spMkLst>
        </pc:spChg>
        <pc:spChg chg="add mod">
          <ac:chgData name="Cristian Opariuc-Dan" userId="3a8daebeb875581d" providerId="LiveId" clId="{6C738F56-C1FD-46C8-8F2E-9D43A85A4302}" dt="2021-07-28T13:22:36.714" v="12802" actId="14100"/>
          <ac:spMkLst>
            <pc:docMk/>
            <pc:sldMk cId="2455413076" sldId="263"/>
            <ac:spMk id="8" creationId="{3E9B8762-40CD-4CA6-B2AD-E351B6DDC88B}"/>
          </ac:spMkLst>
        </pc:spChg>
        <pc:spChg chg="add mod">
          <ac:chgData name="Cristian Opariuc-Dan" userId="3a8daebeb875581d" providerId="LiveId" clId="{6C738F56-C1FD-46C8-8F2E-9D43A85A4302}" dt="2021-07-28T13:22:54.332" v="12805" actId="14100"/>
          <ac:spMkLst>
            <pc:docMk/>
            <pc:sldMk cId="2455413076" sldId="263"/>
            <ac:spMk id="9" creationId="{7DC95E67-FA8A-4385-B53C-A04671D5EDA5}"/>
          </ac:spMkLst>
        </pc:spChg>
        <pc:spChg chg="mod">
          <ac:chgData name="Cristian Opariuc-Dan" userId="3a8daebeb875581d" providerId="LiveId" clId="{6C738F56-C1FD-46C8-8F2E-9D43A85A4302}" dt="2021-07-28T13:24:06.227" v="12820" actId="14100"/>
          <ac:spMkLst>
            <pc:docMk/>
            <pc:sldMk cId="2455413076" sldId="263"/>
            <ac:spMk id="11" creationId="{62CF1937-5B94-4057-A3BA-17C44A1CA028}"/>
          </ac:spMkLst>
        </pc:spChg>
        <pc:spChg chg="mod">
          <ac:chgData name="Cristian Opariuc-Dan" userId="3a8daebeb875581d" providerId="LiveId" clId="{6C738F56-C1FD-46C8-8F2E-9D43A85A4302}" dt="2021-07-28T13:23:07.227" v="12806"/>
          <ac:spMkLst>
            <pc:docMk/>
            <pc:sldMk cId="2455413076" sldId="263"/>
            <ac:spMk id="12" creationId="{1C040F92-3EC6-4FAE-BF6C-FA41F2038FB2}"/>
          </ac:spMkLst>
        </pc:spChg>
        <pc:spChg chg="mod">
          <ac:chgData name="Cristian Opariuc-Dan" userId="3a8daebeb875581d" providerId="LiveId" clId="{6C738F56-C1FD-46C8-8F2E-9D43A85A4302}" dt="2021-07-28T13:21:23.577" v="12787" actId="20577"/>
          <ac:spMkLst>
            <pc:docMk/>
            <pc:sldMk cId="2455413076" sldId="263"/>
            <ac:spMk id="13" creationId="{00000000-0000-0000-0000-000000000000}"/>
          </ac:spMkLst>
        </pc:spChg>
        <pc:spChg chg="del mod">
          <ac:chgData name="Cristian Opariuc-Dan" userId="3a8daebeb875581d" providerId="LiveId" clId="{6C738F56-C1FD-46C8-8F2E-9D43A85A4302}" dt="2021-07-28T13:21:29.766" v="12788" actId="478"/>
          <ac:spMkLst>
            <pc:docMk/>
            <pc:sldMk cId="2455413076" sldId="263"/>
            <ac:spMk id="14" creationId="{00000000-0000-0000-0000-000000000000}"/>
          </ac:spMkLst>
        </pc:spChg>
        <pc:spChg chg="add mod">
          <ac:chgData name="Cristian Opariuc-Dan" userId="3a8daebeb875581d" providerId="LiveId" clId="{6C738F56-C1FD-46C8-8F2E-9D43A85A4302}" dt="2021-07-28T13:23:38.362" v="12817" actId="20577"/>
          <ac:spMkLst>
            <pc:docMk/>
            <pc:sldMk cId="2455413076" sldId="263"/>
            <ac:spMk id="15" creationId="{CFBA47C1-56C0-4673-9DC9-E904137BA099}"/>
          </ac:spMkLst>
        </pc:spChg>
        <pc:grpChg chg="add mod">
          <ac:chgData name="Cristian Opariuc-Dan" userId="3a8daebeb875581d" providerId="LiveId" clId="{6C738F56-C1FD-46C8-8F2E-9D43A85A4302}" dt="2021-07-28T13:23:18.156" v="12807" actId="1076"/>
          <ac:grpSpMkLst>
            <pc:docMk/>
            <pc:sldMk cId="2455413076" sldId="263"/>
            <ac:grpSpMk id="10" creationId="{311F487A-EABF-4AFA-9E5F-5E75FB2291B4}"/>
          </ac:grpSpMkLst>
        </pc:grpChg>
        <pc:picChg chg="add mod">
          <ac:chgData name="Cristian Opariuc-Dan" userId="3a8daebeb875581d" providerId="LiveId" clId="{6C738F56-C1FD-46C8-8F2E-9D43A85A4302}" dt="2021-07-28T13:21:45.324" v="12793" actId="1076"/>
          <ac:picMkLst>
            <pc:docMk/>
            <pc:sldMk cId="2455413076" sldId="263"/>
            <ac:picMk id="4" creationId="{F31A8F2D-2976-4725-A1C2-6068FB56F9CB}"/>
          </ac:picMkLst>
        </pc:picChg>
      </pc:sldChg>
      <pc:sldChg chg="modSp add del mod modAnim">
        <pc:chgData name="Cristian Opariuc-Dan" userId="3a8daebeb875581d" providerId="LiveId" clId="{6C738F56-C1FD-46C8-8F2E-9D43A85A4302}" dt="2021-08-08T15:46:11.842" v="24869"/>
        <pc:sldMkLst>
          <pc:docMk/>
          <pc:sldMk cId="794183096" sldId="264"/>
        </pc:sldMkLst>
        <pc:spChg chg="mod">
          <ac:chgData name="Cristian Opariuc-Dan" userId="3a8daebeb875581d" providerId="LiveId" clId="{6C738F56-C1FD-46C8-8F2E-9D43A85A4302}" dt="2021-08-07T19:28:37.610" v="24866" actId="27636"/>
          <ac:spMkLst>
            <pc:docMk/>
            <pc:sldMk cId="794183096" sldId="264"/>
            <ac:spMk id="14" creationId="{00000000-0000-0000-0000-000000000000}"/>
          </ac:spMkLst>
        </pc:spChg>
      </pc:sldChg>
      <pc:sldChg chg="modSp add del mod modAnim">
        <pc:chgData name="Cristian Opariuc-Dan" userId="3a8daebeb875581d" providerId="LiveId" clId="{6C738F56-C1FD-46C8-8F2E-9D43A85A4302}" dt="2021-08-19T15:45:59.698" v="24905" actId="47"/>
        <pc:sldMkLst>
          <pc:docMk/>
          <pc:sldMk cId="558006218" sldId="265"/>
        </pc:sldMkLst>
        <pc:spChg chg="mod">
          <ac:chgData name="Cristian Opariuc-Dan" userId="3a8daebeb875581d" providerId="LiveId" clId="{6C738F56-C1FD-46C8-8F2E-9D43A85A4302}" dt="2021-08-14T17:10:29.655" v="24899" actId="20577"/>
          <ac:spMkLst>
            <pc:docMk/>
            <pc:sldMk cId="558006218" sldId="265"/>
            <ac:spMk id="14" creationId="{00000000-0000-0000-0000-000000000000}"/>
          </ac:spMkLst>
        </pc:spChg>
      </pc:sldChg>
      <pc:sldChg chg="modSp add mod modAnim">
        <pc:chgData name="Cristian Opariuc-Dan" userId="3a8daebeb875581d" providerId="LiveId" clId="{6C738F56-C1FD-46C8-8F2E-9D43A85A4302}" dt="2021-08-19T15:46:42.167" v="24941"/>
        <pc:sldMkLst>
          <pc:docMk/>
          <pc:sldMk cId="3898858726" sldId="266"/>
        </pc:sldMkLst>
        <pc:spChg chg="mod">
          <ac:chgData name="Cristian Opariuc-Dan" userId="3a8daebeb875581d" providerId="LiveId" clId="{6C738F56-C1FD-46C8-8F2E-9D43A85A4302}" dt="2021-08-19T15:46:42.167" v="24941"/>
          <ac:spMkLst>
            <pc:docMk/>
            <pc:sldMk cId="3898858726" sldId="266"/>
            <ac:spMk id="14" creationId="{00000000-0000-0000-0000-000000000000}"/>
          </ac:spMkLst>
        </pc:spChg>
      </pc:sldChg>
      <pc:sldChg chg="modSp add del mod modAnim">
        <pc:chgData name="Cristian Opariuc-Dan" userId="3a8daebeb875581d" providerId="LiveId" clId="{6C738F56-C1FD-46C8-8F2E-9D43A85A4302}" dt="2021-08-26T09:51:26.252" v="24948"/>
        <pc:sldMkLst>
          <pc:docMk/>
          <pc:sldMk cId="3249056357" sldId="267"/>
        </pc:sldMkLst>
        <pc:spChg chg="mod">
          <ac:chgData name="Cristian Opariuc-Dan" userId="3a8daebeb875581d" providerId="LiveId" clId="{6C738F56-C1FD-46C8-8F2E-9D43A85A4302}" dt="2021-08-22T14:41:01.707" v="24942" actId="113"/>
          <ac:spMkLst>
            <pc:docMk/>
            <pc:sldMk cId="3249056357" sldId="267"/>
            <ac:spMk id="14" creationId="{00000000-0000-0000-0000-000000000000}"/>
          </ac:spMkLst>
        </pc:spChg>
      </pc:sldChg>
      <pc:sldChg chg="modSp add mod modAnim">
        <pc:chgData name="Cristian Opariuc-Dan" userId="3a8daebeb875581d" providerId="LiveId" clId="{6C738F56-C1FD-46C8-8F2E-9D43A85A4302}" dt="2021-08-24T03:36:39.867" v="24946" actId="14100"/>
        <pc:sldMkLst>
          <pc:docMk/>
          <pc:sldMk cId="761694488" sldId="268"/>
        </pc:sldMkLst>
        <pc:spChg chg="mod">
          <ac:chgData name="Cristian Opariuc-Dan" userId="3a8daebeb875581d" providerId="LiveId" clId="{6C738F56-C1FD-46C8-8F2E-9D43A85A4302}" dt="2021-08-24T03:36:39.867" v="24946" actId="14100"/>
          <ac:spMkLst>
            <pc:docMk/>
            <pc:sldMk cId="761694488" sldId="268"/>
            <ac:spMk id="14" creationId="{00000000-0000-0000-0000-000000000000}"/>
          </ac:spMkLst>
        </pc:spChg>
      </pc:sldChg>
      <pc:sldChg chg="addSp delSp modSp add mod ord modAnim">
        <pc:chgData name="Cristian Opariuc-Dan" userId="3a8daebeb875581d" providerId="LiveId" clId="{6C738F56-C1FD-46C8-8F2E-9D43A85A4302}" dt="2021-07-28T13:10:30.512" v="12685"/>
        <pc:sldMkLst>
          <pc:docMk/>
          <pc:sldMk cId="168693749" sldId="269"/>
        </pc:sldMkLst>
        <pc:spChg chg="mod">
          <ac:chgData name="Cristian Opariuc-Dan" userId="3a8daebeb875581d" providerId="LiveId" clId="{6C738F56-C1FD-46C8-8F2E-9D43A85A4302}" dt="2021-07-28T12:28:09.631" v="11399"/>
          <ac:spMkLst>
            <pc:docMk/>
            <pc:sldMk cId="168693749" sldId="269"/>
            <ac:spMk id="8" creationId="{C5DD3269-3D1E-4D34-9504-BBB4F79FF7EF}"/>
          </ac:spMkLst>
        </pc:spChg>
        <pc:spChg chg="mod">
          <ac:chgData name="Cristian Opariuc-Dan" userId="3a8daebeb875581d" providerId="LiveId" clId="{6C738F56-C1FD-46C8-8F2E-9D43A85A4302}" dt="2021-07-28T12:28:09.631" v="11399"/>
          <ac:spMkLst>
            <pc:docMk/>
            <pc:sldMk cId="168693749" sldId="269"/>
            <ac:spMk id="10" creationId="{B31ABD44-93C3-41DA-AEE0-44353BE05F61}"/>
          </ac:spMkLst>
        </pc:spChg>
        <pc:spChg chg="add mod">
          <ac:chgData name="Cristian Opariuc-Dan" userId="3a8daebeb875581d" providerId="LiveId" clId="{6C738F56-C1FD-46C8-8F2E-9D43A85A4302}" dt="2021-07-28T12:44:42.945" v="11800" actId="1037"/>
          <ac:spMkLst>
            <pc:docMk/>
            <pc:sldMk cId="168693749" sldId="269"/>
            <ac:spMk id="12" creationId="{D35A7B92-7611-4065-A673-34518E09ED7D}"/>
          </ac:spMkLst>
        </pc:spChg>
        <pc:spChg chg="mod">
          <ac:chgData name="Cristian Opariuc-Dan" userId="3a8daebeb875581d" providerId="LiveId" clId="{6C738F56-C1FD-46C8-8F2E-9D43A85A4302}" dt="2021-07-28T12:43:47.074" v="11782" actId="14100"/>
          <ac:spMkLst>
            <pc:docMk/>
            <pc:sldMk cId="168693749" sldId="269"/>
            <ac:spMk id="14" creationId="{00000000-0000-0000-0000-000000000000}"/>
          </ac:spMkLst>
        </pc:spChg>
        <pc:spChg chg="add del mod topLvl">
          <ac:chgData name="Cristian Opariuc-Dan" userId="3a8daebeb875581d" providerId="LiveId" clId="{6C738F56-C1FD-46C8-8F2E-9D43A85A4302}" dt="2021-07-28T12:41:48.945" v="11730" actId="478"/>
          <ac:spMkLst>
            <pc:docMk/>
            <pc:sldMk cId="168693749" sldId="269"/>
            <ac:spMk id="15" creationId="{D3DFE388-C3AE-4929-A3FF-35DF79ECC283}"/>
          </ac:spMkLst>
        </pc:spChg>
        <pc:grpChg chg="add del mod">
          <ac:chgData name="Cristian Opariuc-Dan" userId="3a8daebeb875581d" providerId="LiveId" clId="{6C738F56-C1FD-46C8-8F2E-9D43A85A4302}" dt="2021-07-28T12:41:48.945" v="11730" actId="478"/>
          <ac:grpSpMkLst>
            <pc:docMk/>
            <pc:sldMk cId="168693749" sldId="269"/>
            <ac:grpSpMk id="3" creationId="{37C4BC37-E889-4937-A745-2B679F343307}"/>
          </ac:grpSpMkLst>
        </pc:grpChg>
        <pc:grpChg chg="add mod">
          <ac:chgData name="Cristian Opariuc-Dan" userId="3a8daebeb875581d" providerId="LiveId" clId="{6C738F56-C1FD-46C8-8F2E-9D43A85A4302}" dt="2021-07-28T12:28:15.549" v="11401" actId="1076"/>
          <ac:grpSpMkLst>
            <pc:docMk/>
            <pc:sldMk cId="168693749" sldId="269"/>
            <ac:grpSpMk id="4" creationId="{1A739C06-9662-4A17-943A-93F4343839EF}"/>
          </ac:grpSpMkLst>
        </pc:grpChg>
        <pc:grpChg chg="mod">
          <ac:chgData name="Cristian Opariuc-Dan" userId="3a8daebeb875581d" providerId="LiveId" clId="{6C738F56-C1FD-46C8-8F2E-9D43A85A4302}" dt="2021-07-28T12:28:09.631" v="11399"/>
          <ac:grpSpMkLst>
            <pc:docMk/>
            <pc:sldMk cId="168693749" sldId="269"/>
            <ac:grpSpMk id="5" creationId="{C3975547-E140-43C0-901F-21593ADA1BC5}"/>
          </ac:grpSpMkLst>
        </pc:grpChg>
        <pc:grpChg chg="mod">
          <ac:chgData name="Cristian Opariuc-Dan" userId="3a8daebeb875581d" providerId="LiveId" clId="{6C738F56-C1FD-46C8-8F2E-9D43A85A4302}" dt="2021-07-28T12:28:09.631" v="11399"/>
          <ac:grpSpMkLst>
            <pc:docMk/>
            <pc:sldMk cId="168693749" sldId="269"/>
            <ac:grpSpMk id="6" creationId="{43148B87-BE7C-4DC7-A682-0CE9C1614045}"/>
          </ac:grpSpMkLst>
        </pc:grpChg>
        <pc:picChg chg="mod">
          <ac:chgData name="Cristian Opariuc-Dan" userId="3a8daebeb875581d" providerId="LiveId" clId="{6C738F56-C1FD-46C8-8F2E-9D43A85A4302}" dt="2021-07-28T12:29:31.152" v="11407" actId="1440"/>
          <ac:picMkLst>
            <pc:docMk/>
            <pc:sldMk cId="168693749" sldId="269"/>
            <ac:picMk id="7" creationId="{6A583C6A-8937-41A3-AC60-7AD4B45B3BA9}"/>
          </ac:picMkLst>
        </pc:picChg>
        <pc:picChg chg="mod">
          <ac:chgData name="Cristian Opariuc-Dan" userId="3a8daebeb875581d" providerId="LiveId" clId="{6C738F56-C1FD-46C8-8F2E-9D43A85A4302}" dt="2021-07-28T12:29:31.152" v="11407" actId="1440"/>
          <ac:picMkLst>
            <pc:docMk/>
            <pc:sldMk cId="168693749" sldId="269"/>
            <ac:picMk id="9" creationId="{6BC33757-146F-42A2-8336-B7BDD1520665}"/>
          </ac:picMkLst>
        </pc:picChg>
        <pc:picChg chg="add mod topLvl">
          <ac:chgData name="Cristian Opariuc-Dan" userId="3a8daebeb875581d" providerId="LiveId" clId="{6C738F56-C1FD-46C8-8F2E-9D43A85A4302}" dt="2021-07-28T12:41:59.311" v="11733" actId="1076"/>
          <ac:picMkLst>
            <pc:docMk/>
            <pc:sldMk cId="168693749" sldId="269"/>
            <ac:picMk id="11" creationId="{5035C376-31AA-43B6-8C46-545167DF40D5}"/>
          </ac:picMkLst>
        </pc:picChg>
        <pc:picChg chg="add mod">
          <ac:chgData name="Cristian Opariuc-Dan" userId="3a8daebeb875581d" providerId="LiveId" clId="{6C738F56-C1FD-46C8-8F2E-9D43A85A4302}" dt="2021-07-28T12:42:22.692" v="11740" actId="1076"/>
          <ac:picMkLst>
            <pc:docMk/>
            <pc:sldMk cId="168693749" sldId="269"/>
            <ac:picMk id="16" creationId="{E35C0B9D-9651-448C-9CB3-A68522C9ACFC}"/>
          </ac:picMkLst>
        </pc:picChg>
      </pc:sldChg>
      <pc:sldChg chg="addSp delSp modSp add mod ord modAnim">
        <pc:chgData name="Cristian Opariuc-Dan" userId="3a8daebeb875581d" providerId="LiveId" clId="{6C738F56-C1FD-46C8-8F2E-9D43A85A4302}" dt="2021-07-28T13:13:11.716" v="12738" actId="1036"/>
        <pc:sldMkLst>
          <pc:docMk/>
          <pc:sldMk cId="76009055" sldId="270"/>
        </pc:sldMkLst>
        <pc:spChg chg="mod">
          <ac:chgData name="Cristian Opariuc-Dan" userId="3a8daebeb875581d" providerId="LiveId" clId="{6C738F56-C1FD-46C8-8F2E-9D43A85A4302}" dt="2021-07-28T12:53:20.551" v="12029" actId="20577"/>
          <ac:spMkLst>
            <pc:docMk/>
            <pc:sldMk cId="76009055" sldId="270"/>
            <ac:spMk id="13" creationId="{00000000-0000-0000-0000-000000000000}"/>
          </ac:spMkLst>
        </pc:spChg>
        <pc:spChg chg="mod">
          <ac:chgData name="Cristian Opariuc-Dan" userId="3a8daebeb875581d" providerId="LiveId" clId="{6C738F56-C1FD-46C8-8F2E-9D43A85A4302}" dt="2021-07-28T13:04:00.174" v="12615" actId="20577"/>
          <ac:spMkLst>
            <pc:docMk/>
            <pc:sldMk cId="76009055" sldId="270"/>
            <ac:spMk id="14" creationId="{00000000-0000-0000-0000-000000000000}"/>
          </ac:spMkLst>
        </pc:spChg>
        <pc:picChg chg="add del mod">
          <ac:chgData name="Cristian Opariuc-Dan" userId="3a8daebeb875581d" providerId="LiveId" clId="{6C738F56-C1FD-46C8-8F2E-9D43A85A4302}" dt="2021-07-28T12:51:45.875" v="11894" actId="478"/>
          <ac:picMkLst>
            <pc:docMk/>
            <pc:sldMk cId="76009055" sldId="270"/>
            <ac:picMk id="3" creationId="{651876CC-A1A3-44C1-92EE-0337A1D88B05}"/>
          </ac:picMkLst>
        </pc:picChg>
        <pc:picChg chg="add mod">
          <ac:chgData name="Cristian Opariuc-Dan" userId="3a8daebeb875581d" providerId="LiveId" clId="{6C738F56-C1FD-46C8-8F2E-9D43A85A4302}" dt="2021-07-28T13:13:07.953" v="12735" actId="1036"/>
          <ac:picMkLst>
            <pc:docMk/>
            <pc:sldMk cId="76009055" sldId="270"/>
            <ac:picMk id="5" creationId="{36853421-5385-450E-8FC0-B49D0C88218D}"/>
          </ac:picMkLst>
        </pc:picChg>
        <pc:picChg chg="add mod">
          <ac:chgData name="Cristian Opariuc-Dan" userId="3a8daebeb875581d" providerId="LiveId" clId="{6C738F56-C1FD-46C8-8F2E-9D43A85A4302}" dt="2021-07-28T13:09:29.447" v="12684" actId="1035"/>
          <ac:picMkLst>
            <pc:docMk/>
            <pc:sldMk cId="76009055" sldId="270"/>
            <ac:picMk id="7" creationId="{6FF21D63-F701-4AAE-8254-99BE0DFC588C}"/>
          </ac:picMkLst>
        </pc:picChg>
        <pc:picChg chg="add mod">
          <ac:chgData name="Cristian Opariuc-Dan" userId="3a8daebeb875581d" providerId="LiveId" clId="{6C738F56-C1FD-46C8-8F2E-9D43A85A4302}" dt="2021-07-28T13:13:11.716" v="12738" actId="1036"/>
          <ac:picMkLst>
            <pc:docMk/>
            <pc:sldMk cId="76009055" sldId="270"/>
            <ac:picMk id="9" creationId="{55FBFBC9-8D26-4CCC-AD61-D43EB0D27C1A}"/>
          </ac:picMkLst>
        </pc:picChg>
        <pc:picChg chg="add mod">
          <ac:chgData name="Cristian Opariuc-Dan" userId="3a8daebeb875581d" providerId="LiveId" clId="{6C738F56-C1FD-46C8-8F2E-9D43A85A4302}" dt="2021-07-28T13:12:49.512" v="12706" actId="1038"/>
          <ac:picMkLst>
            <pc:docMk/>
            <pc:sldMk cId="76009055" sldId="270"/>
            <ac:picMk id="11" creationId="{FB0EF2A9-2C44-4F36-BFC2-7B9BC02F4383}"/>
          </ac:picMkLst>
        </pc:picChg>
        <pc:picChg chg="add mod">
          <ac:chgData name="Cristian Opariuc-Dan" userId="3a8daebeb875581d" providerId="LiveId" clId="{6C738F56-C1FD-46C8-8F2E-9D43A85A4302}" dt="2021-07-28T13:09:14.272" v="12668" actId="1036"/>
          <ac:picMkLst>
            <pc:docMk/>
            <pc:sldMk cId="76009055" sldId="270"/>
            <ac:picMk id="15" creationId="{D443D477-0E3E-493C-981D-2C7381A86EFB}"/>
          </ac:picMkLst>
        </pc:picChg>
      </pc:sldChg>
      <pc:sldChg chg="addSp modSp add mod modAnim">
        <pc:chgData name="Cristian Opariuc-Dan" userId="3a8daebeb875581d" providerId="LiveId" clId="{6C738F56-C1FD-46C8-8F2E-9D43A85A4302}" dt="2021-07-28T14:40:01.856" v="14224" actId="20577"/>
        <pc:sldMkLst>
          <pc:docMk/>
          <pc:sldMk cId="2953835210" sldId="271"/>
        </pc:sldMkLst>
        <pc:spChg chg="mod">
          <ac:chgData name="Cristian Opariuc-Dan" userId="3a8daebeb875581d" providerId="LiveId" clId="{6C738F56-C1FD-46C8-8F2E-9D43A85A4302}" dt="2021-07-28T14:40:01.856" v="14224" actId="20577"/>
          <ac:spMkLst>
            <pc:docMk/>
            <pc:sldMk cId="2953835210" sldId="271"/>
            <ac:spMk id="13" creationId="{00000000-0000-0000-0000-000000000000}"/>
          </ac:spMkLst>
        </pc:spChg>
        <pc:spChg chg="mod">
          <ac:chgData name="Cristian Opariuc-Dan" userId="3a8daebeb875581d" providerId="LiveId" clId="{6C738F56-C1FD-46C8-8F2E-9D43A85A4302}" dt="2021-07-28T14:37:04.191" v="14216" actId="14100"/>
          <ac:spMkLst>
            <pc:docMk/>
            <pc:sldMk cId="2953835210" sldId="271"/>
            <ac:spMk id="14" creationId="{00000000-0000-0000-0000-000000000000}"/>
          </ac:spMkLst>
        </pc:spChg>
        <pc:picChg chg="add mod">
          <ac:chgData name="Cristian Opariuc-Dan" userId="3a8daebeb875581d" providerId="LiveId" clId="{6C738F56-C1FD-46C8-8F2E-9D43A85A4302}" dt="2021-07-28T14:31:06.315" v="14048" actId="1076"/>
          <ac:picMkLst>
            <pc:docMk/>
            <pc:sldMk cId="2953835210" sldId="271"/>
            <ac:picMk id="5" creationId="{FB2ADBFE-222D-4F36-B4C1-59A6A37731AD}"/>
          </ac:picMkLst>
        </pc:picChg>
        <pc:picChg chg="add mod">
          <ac:chgData name="Cristian Opariuc-Dan" userId="3a8daebeb875581d" providerId="LiveId" clId="{6C738F56-C1FD-46C8-8F2E-9D43A85A4302}" dt="2021-07-28T14:30:14.860" v="14042" actId="1076"/>
          <ac:picMkLst>
            <pc:docMk/>
            <pc:sldMk cId="2953835210" sldId="271"/>
            <ac:picMk id="2050" creationId="{1FEC6E48-FC22-4163-BA95-27364B5C06C6}"/>
          </ac:picMkLst>
        </pc:picChg>
      </pc:sldChg>
      <pc:sldChg chg="addSp modSp add mod modAnim">
        <pc:chgData name="Cristian Opariuc-Dan" userId="3a8daebeb875581d" providerId="LiveId" clId="{6C738F56-C1FD-46C8-8F2E-9D43A85A4302}" dt="2021-07-28T16:12:44.726" v="15713"/>
        <pc:sldMkLst>
          <pc:docMk/>
          <pc:sldMk cId="2803469195" sldId="272"/>
        </pc:sldMkLst>
        <pc:spChg chg="mod">
          <ac:chgData name="Cristian Opariuc-Dan" userId="3a8daebeb875581d" providerId="LiveId" clId="{6C738F56-C1FD-46C8-8F2E-9D43A85A4302}" dt="2021-07-28T16:05:33.879" v="15333" actId="20577"/>
          <ac:spMkLst>
            <pc:docMk/>
            <pc:sldMk cId="2803469195" sldId="272"/>
            <ac:spMk id="13" creationId="{00000000-0000-0000-0000-000000000000}"/>
          </ac:spMkLst>
        </pc:spChg>
        <pc:spChg chg="mod">
          <ac:chgData name="Cristian Opariuc-Dan" userId="3a8daebeb875581d" providerId="LiveId" clId="{6C738F56-C1FD-46C8-8F2E-9D43A85A4302}" dt="2021-07-28T16:11:30.302" v="15708" actId="20577"/>
          <ac:spMkLst>
            <pc:docMk/>
            <pc:sldMk cId="2803469195" sldId="272"/>
            <ac:spMk id="14" creationId="{00000000-0000-0000-0000-000000000000}"/>
          </ac:spMkLst>
        </pc:spChg>
        <pc:picChg chg="add mod">
          <ac:chgData name="Cristian Opariuc-Dan" userId="3a8daebeb875581d" providerId="LiveId" clId="{6C738F56-C1FD-46C8-8F2E-9D43A85A4302}" dt="2021-07-28T16:08:15.862" v="15462" actId="1076"/>
          <ac:picMkLst>
            <pc:docMk/>
            <pc:sldMk cId="2803469195" sldId="272"/>
            <ac:picMk id="5" creationId="{DBF3DCE9-1594-4628-9199-8C2CF1AF95A1}"/>
          </ac:picMkLst>
        </pc:picChg>
        <pc:picChg chg="add mod">
          <ac:chgData name="Cristian Opariuc-Dan" userId="3a8daebeb875581d" providerId="LiveId" clId="{6C738F56-C1FD-46C8-8F2E-9D43A85A4302}" dt="2021-07-28T16:08:00.829" v="15460" actId="1076"/>
          <ac:picMkLst>
            <pc:docMk/>
            <pc:sldMk cId="2803469195" sldId="272"/>
            <ac:picMk id="3074" creationId="{E4F9947B-60F3-495F-A1D5-9331497301DA}"/>
          </ac:picMkLst>
        </pc:picChg>
      </pc:sldChg>
      <pc:sldChg chg="addSp delSp modSp add mod delAnim modAnim">
        <pc:chgData name="Cristian Opariuc-Dan" userId="3a8daebeb875581d" providerId="LiveId" clId="{6C738F56-C1FD-46C8-8F2E-9D43A85A4302}" dt="2021-07-28T13:46:14.055" v="13184"/>
        <pc:sldMkLst>
          <pc:docMk/>
          <pc:sldMk cId="3822793576" sldId="273"/>
        </pc:sldMkLst>
        <pc:spChg chg="del">
          <ac:chgData name="Cristian Opariuc-Dan" userId="3a8daebeb875581d" providerId="LiveId" clId="{6C738F56-C1FD-46C8-8F2E-9D43A85A4302}" dt="2021-07-28T13:32:08.695" v="12828" actId="478"/>
          <ac:spMkLst>
            <pc:docMk/>
            <pc:sldMk cId="3822793576" sldId="273"/>
            <ac:spMk id="7" creationId="{082D44AD-86DD-4FDF-B7C9-6BF12BE3B771}"/>
          </ac:spMkLst>
        </pc:spChg>
        <pc:spChg chg="del">
          <ac:chgData name="Cristian Opariuc-Dan" userId="3a8daebeb875581d" providerId="LiveId" clId="{6C738F56-C1FD-46C8-8F2E-9D43A85A4302}" dt="2021-07-28T13:32:09.435" v="12829" actId="478"/>
          <ac:spMkLst>
            <pc:docMk/>
            <pc:sldMk cId="3822793576" sldId="273"/>
            <ac:spMk id="8" creationId="{3E9B8762-40CD-4CA6-B2AD-E351B6DDC88B}"/>
          </ac:spMkLst>
        </pc:spChg>
        <pc:spChg chg="del">
          <ac:chgData name="Cristian Opariuc-Dan" userId="3a8daebeb875581d" providerId="LiveId" clId="{6C738F56-C1FD-46C8-8F2E-9D43A85A4302}" dt="2021-07-28T13:32:10.148" v="12830" actId="478"/>
          <ac:spMkLst>
            <pc:docMk/>
            <pc:sldMk cId="3822793576" sldId="273"/>
            <ac:spMk id="9" creationId="{7DC95E67-FA8A-4385-B53C-A04671D5EDA5}"/>
          </ac:spMkLst>
        </pc:spChg>
        <pc:spChg chg="mod">
          <ac:chgData name="Cristian Opariuc-Dan" userId="3a8daebeb875581d" providerId="LiveId" clId="{6C738F56-C1FD-46C8-8F2E-9D43A85A4302}" dt="2021-07-28T13:38:04.283" v="12894" actId="20577"/>
          <ac:spMkLst>
            <pc:docMk/>
            <pc:sldMk cId="3822793576" sldId="273"/>
            <ac:spMk id="13" creationId="{00000000-0000-0000-0000-000000000000}"/>
          </ac:spMkLst>
        </pc:spChg>
        <pc:spChg chg="del">
          <ac:chgData name="Cristian Opariuc-Dan" userId="3a8daebeb875581d" providerId="LiveId" clId="{6C738F56-C1FD-46C8-8F2E-9D43A85A4302}" dt="2021-07-28T13:32:12.544" v="12832" actId="478"/>
          <ac:spMkLst>
            <pc:docMk/>
            <pc:sldMk cId="3822793576" sldId="273"/>
            <ac:spMk id="15" creationId="{CFBA47C1-56C0-4673-9DC9-E904137BA099}"/>
          </ac:spMkLst>
        </pc:spChg>
        <pc:spChg chg="add del mod">
          <ac:chgData name="Cristian Opariuc-Dan" userId="3a8daebeb875581d" providerId="LiveId" clId="{6C738F56-C1FD-46C8-8F2E-9D43A85A4302}" dt="2021-07-28T13:36:05.370" v="12845" actId="478"/>
          <ac:spMkLst>
            <pc:docMk/>
            <pc:sldMk cId="3822793576" sldId="273"/>
            <ac:spMk id="16" creationId="{D580057B-CF1A-420C-981E-0E82423EAF5A}"/>
          </ac:spMkLst>
        </pc:spChg>
        <pc:spChg chg="add mod">
          <ac:chgData name="Cristian Opariuc-Dan" userId="3a8daebeb875581d" providerId="LiveId" clId="{6C738F56-C1FD-46C8-8F2E-9D43A85A4302}" dt="2021-07-28T13:38:45.562" v="12897" actId="14100"/>
          <ac:spMkLst>
            <pc:docMk/>
            <pc:sldMk cId="3822793576" sldId="273"/>
            <ac:spMk id="17" creationId="{81803199-5A67-4200-BD87-63F2BF20B335}"/>
          </ac:spMkLst>
        </pc:spChg>
        <pc:spChg chg="add mod">
          <ac:chgData name="Cristian Opariuc-Dan" userId="3a8daebeb875581d" providerId="LiveId" clId="{6C738F56-C1FD-46C8-8F2E-9D43A85A4302}" dt="2021-07-28T13:40:43.341" v="12967" actId="164"/>
          <ac:spMkLst>
            <pc:docMk/>
            <pc:sldMk cId="3822793576" sldId="273"/>
            <ac:spMk id="18" creationId="{07B4E167-52DB-47B8-A94A-ED3652FC8A6C}"/>
          </ac:spMkLst>
        </pc:spChg>
        <pc:spChg chg="add mod">
          <ac:chgData name="Cristian Opariuc-Dan" userId="3a8daebeb875581d" providerId="LiveId" clId="{6C738F56-C1FD-46C8-8F2E-9D43A85A4302}" dt="2021-07-28T13:42:14.475" v="13045" actId="164"/>
          <ac:spMkLst>
            <pc:docMk/>
            <pc:sldMk cId="3822793576" sldId="273"/>
            <ac:spMk id="22" creationId="{EA5ECE9B-646B-4D54-9B93-38DE8540EBA5}"/>
          </ac:spMkLst>
        </pc:spChg>
        <pc:spChg chg="add mod">
          <ac:chgData name="Cristian Opariuc-Dan" userId="3a8daebeb875581d" providerId="LiveId" clId="{6C738F56-C1FD-46C8-8F2E-9D43A85A4302}" dt="2021-07-28T13:42:49.088" v="13050" actId="14100"/>
          <ac:spMkLst>
            <pc:docMk/>
            <pc:sldMk cId="3822793576" sldId="273"/>
            <ac:spMk id="24" creationId="{6BCB55BF-18BB-4BAD-8F57-D353EE338158}"/>
          </ac:spMkLst>
        </pc:spChg>
        <pc:spChg chg="add del mod">
          <ac:chgData name="Cristian Opariuc-Dan" userId="3a8daebeb875581d" providerId="LiveId" clId="{6C738F56-C1FD-46C8-8F2E-9D43A85A4302}" dt="2021-07-28T13:43:11.597" v="13052" actId="478"/>
          <ac:spMkLst>
            <pc:docMk/>
            <pc:sldMk cId="3822793576" sldId="273"/>
            <ac:spMk id="25" creationId="{2778CD8D-1C46-42C4-9F0E-1C304DA7C9F7}"/>
          </ac:spMkLst>
        </pc:spChg>
        <pc:spChg chg="mod">
          <ac:chgData name="Cristian Opariuc-Dan" userId="3a8daebeb875581d" providerId="LiveId" clId="{6C738F56-C1FD-46C8-8F2E-9D43A85A4302}" dt="2021-07-28T13:43:33.515" v="13055" actId="14100"/>
          <ac:spMkLst>
            <pc:docMk/>
            <pc:sldMk cId="3822793576" sldId="273"/>
            <ac:spMk id="27" creationId="{3A6B129B-AF51-488E-A98B-D3E4E5E1F233}"/>
          </ac:spMkLst>
        </pc:spChg>
        <pc:spChg chg="add mod">
          <ac:chgData name="Cristian Opariuc-Dan" userId="3a8daebeb875581d" providerId="LiveId" clId="{6C738F56-C1FD-46C8-8F2E-9D43A85A4302}" dt="2021-07-28T13:45:01.993" v="13123" actId="20577"/>
          <ac:spMkLst>
            <pc:docMk/>
            <pc:sldMk cId="3822793576" sldId="273"/>
            <ac:spMk id="31" creationId="{5D6096BE-A66F-4BBA-BA39-DA926D90FF2C}"/>
          </ac:spMkLst>
        </pc:spChg>
        <pc:spChg chg="add mod">
          <ac:chgData name="Cristian Opariuc-Dan" userId="3a8daebeb875581d" providerId="LiveId" clId="{6C738F56-C1FD-46C8-8F2E-9D43A85A4302}" dt="2021-07-28T13:46:09.815" v="13183" actId="164"/>
          <ac:spMkLst>
            <pc:docMk/>
            <pc:sldMk cId="3822793576" sldId="273"/>
            <ac:spMk id="35" creationId="{200677BC-D9E4-4F9C-A6C4-4C9CF6A99860}"/>
          </ac:spMkLst>
        </pc:spChg>
        <pc:grpChg chg="del">
          <ac:chgData name="Cristian Opariuc-Dan" userId="3a8daebeb875581d" providerId="LiveId" clId="{6C738F56-C1FD-46C8-8F2E-9D43A85A4302}" dt="2021-07-28T13:32:10.985" v="12831" actId="478"/>
          <ac:grpSpMkLst>
            <pc:docMk/>
            <pc:sldMk cId="3822793576" sldId="273"/>
            <ac:grpSpMk id="10" creationId="{311F487A-EABF-4AFA-9E5F-5E75FB2291B4}"/>
          </ac:grpSpMkLst>
        </pc:grpChg>
        <pc:grpChg chg="add mod">
          <ac:chgData name="Cristian Opariuc-Dan" userId="3a8daebeb875581d" providerId="LiveId" clId="{6C738F56-C1FD-46C8-8F2E-9D43A85A4302}" dt="2021-07-28T13:40:43.341" v="12967" actId="164"/>
          <ac:grpSpMkLst>
            <pc:docMk/>
            <pc:sldMk cId="3822793576" sldId="273"/>
            <ac:grpSpMk id="19" creationId="{258186C2-8356-4DA0-A083-8B2EA10EF8C8}"/>
          </ac:grpSpMkLst>
        </pc:grpChg>
        <pc:grpChg chg="add mod">
          <ac:chgData name="Cristian Opariuc-Dan" userId="3a8daebeb875581d" providerId="LiveId" clId="{6C738F56-C1FD-46C8-8F2E-9D43A85A4302}" dt="2021-07-28T13:42:14.475" v="13045" actId="164"/>
          <ac:grpSpMkLst>
            <pc:docMk/>
            <pc:sldMk cId="3822793576" sldId="273"/>
            <ac:grpSpMk id="23" creationId="{884BFAE6-F525-4BBC-96B3-20138DED255B}"/>
          </ac:grpSpMkLst>
        </pc:grpChg>
        <pc:grpChg chg="add mod">
          <ac:chgData name="Cristian Opariuc-Dan" userId="3a8daebeb875581d" providerId="LiveId" clId="{6C738F56-C1FD-46C8-8F2E-9D43A85A4302}" dt="2021-07-28T13:43:25.468" v="13054" actId="1076"/>
          <ac:grpSpMkLst>
            <pc:docMk/>
            <pc:sldMk cId="3822793576" sldId="273"/>
            <ac:grpSpMk id="26" creationId="{C55FA46D-A1E6-40A7-8630-0137C436B859}"/>
          </ac:grpSpMkLst>
        </pc:grpChg>
        <pc:grpChg chg="add mod">
          <ac:chgData name="Cristian Opariuc-Dan" userId="3a8daebeb875581d" providerId="LiveId" clId="{6C738F56-C1FD-46C8-8F2E-9D43A85A4302}" dt="2021-07-28T13:44:28.029" v="13075" actId="164"/>
          <ac:grpSpMkLst>
            <pc:docMk/>
            <pc:sldMk cId="3822793576" sldId="273"/>
            <ac:grpSpMk id="32" creationId="{B4ADF8F7-4C5C-4ED7-B01D-357D4AFBC4C8}"/>
          </ac:grpSpMkLst>
        </pc:grpChg>
        <pc:grpChg chg="add mod">
          <ac:chgData name="Cristian Opariuc-Dan" userId="3a8daebeb875581d" providerId="LiveId" clId="{6C738F56-C1FD-46C8-8F2E-9D43A85A4302}" dt="2021-07-28T13:46:09.815" v="13183" actId="164"/>
          <ac:grpSpMkLst>
            <pc:docMk/>
            <pc:sldMk cId="3822793576" sldId="273"/>
            <ac:grpSpMk id="36" creationId="{ABD6C109-D7FE-4C50-9361-6D22D22862F4}"/>
          </ac:grpSpMkLst>
        </pc:grpChg>
        <pc:picChg chg="add mod">
          <ac:chgData name="Cristian Opariuc-Dan" userId="3a8daebeb875581d" providerId="LiveId" clId="{6C738F56-C1FD-46C8-8F2E-9D43A85A4302}" dt="2021-07-28T13:37:38.117" v="12863" actId="1038"/>
          <ac:picMkLst>
            <pc:docMk/>
            <pc:sldMk cId="3822793576" sldId="273"/>
            <ac:picMk id="3" creationId="{CD0A8F10-D669-4E29-96A4-A24C8FB78FD6}"/>
          </ac:picMkLst>
        </pc:picChg>
        <pc:picChg chg="del">
          <ac:chgData name="Cristian Opariuc-Dan" userId="3a8daebeb875581d" providerId="LiveId" clId="{6C738F56-C1FD-46C8-8F2E-9D43A85A4302}" dt="2021-07-28T13:32:07.446" v="12827" actId="478"/>
          <ac:picMkLst>
            <pc:docMk/>
            <pc:sldMk cId="3822793576" sldId="273"/>
            <ac:picMk id="4" creationId="{F31A8F2D-2976-4725-A1C2-6068FB56F9CB}"/>
          </ac:picMkLst>
        </pc:picChg>
        <pc:picChg chg="add mod">
          <ac:chgData name="Cristian Opariuc-Dan" userId="3a8daebeb875581d" providerId="LiveId" clId="{6C738F56-C1FD-46C8-8F2E-9D43A85A4302}" dt="2021-07-28T13:40:43.341" v="12967" actId="164"/>
          <ac:picMkLst>
            <pc:docMk/>
            <pc:sldMk cId="3822793576" sldId="273"/>
            <ac:picMk id="6" creationId="{36B2C2B4-C3D3-4575-9538-B82D194F3500}"/>
          </ac:picMkLst>
        </pc:picChg>
        <pc:picChg chg="add del mod">
          <ac:chgData name="Cristian Opariuc-Dan" userId="3a8daebeb875581d" providerId="LiveId" clId="{6C738F56-C1FD-46C8-8F2E-9D43A85A4302}" dt="2021-07-28T13:36:02.865" v="12844" actId="478"/>
          <ac:picMkLst>
            <pc:docMk/>
            <pc:sldMk cId="3822793576" sldId="273"/>
            <ac:picMk id="14" creationId="{F07D675C-5E44-4F39-8173-FEE96E8A45BF}"/>
          </ac:picMkLst>
        </pc:picChg>
        <pc:picChg chg="add mod">
          <ac:chgData name="Cristian Opariuc-Dan" userId="3a8daebeb875581d" providerId="LiveId" clId="{6C738F56-C1FD-46C8-8F2E-9D43A85A4302}" dt="2021-07-28T13:42:14.475" v="13045" actId="164"/>
          <ac:picMkLst>
            <pc:docMk/>
            <pc:sldMk cId="3822793576" sldId="273"/>
            <ac:picMk id="21" creationId="{51C6E9AC-0BA2-41EC-ABEA-7A8886C5668F}"/>
          </ac:picMkLst>
        </pc:picChg>
        <pc:picChg chg="mod">
          <ac:chgData name="Cristian Opariuc-Dan" userId="3a8daebeb875581d" providerId="LiveId" clId="{6C738F56-C1FD-46C8-8F2E-9D43A85A4302}" dt="2021-07-28T13:43:19.237" v="13053"/>
          <ac:picMkLst>
            <pc:docMk/>
            <pc:sldMk cId="3822793576" sldId="273"/>
            <ac:picMk id="28" creationId="{E553D8EE-20F7-49FE-A205-44781803AB1D}"/>
          </ac:picMkLst>
        </pc:picChg>
        <pc:picChg chg="add mod">
          <ac:chgData name="Cristian Opariuc-Dan" userId="3a8daebeb875581d" providerId="LiveId" clId="{6C738F56-C1FD-46C8-8F2E-9D43A85A4302}" dt="2021-07-28T13:44:28.029" v="13075" actId="164"/>
          <ac:picMkLst>
            <pc:docMk/>
            <pc:sldMk cId="3822793576" sldId="273"/>
            <ac:picMk id="30" creationId="{51ECBC34-BD2F-4A8A-A613-BE9FEDEC610A}"/>
          </ac:picMkLst>
        </pc:picChg>
        <pc:picChg chg="add mod">
          <ac:chgData name="Cristian Opariuc-Dan" userId="3a8daebeb875581d" providerId="LiveId" clId="{6C738F56-C1FD-46C8-8F2E-9D43A85A4302}" dt="2021-07-28T13:46:09.815" v="13183" actId="164"/>
          <ac:picMkLst>
            <pc:docMk/>
            <pc:sldMk cId="3822793576" sldId="273"/>
            <ac:picMk id="34" creationId="{D46CC22E-4C83-4B1A-ABF1-ECBE30361BDB}"/>
          </ac:picMkLst>
        </pc:picChg>
      </pc:sldChg>
      <pc:sldChg chg="addSp delSp modSp add mod delAnim modAnim">
        <pc:chgData name="Cristian Opariuc-Dan" userId="3a8daebeb875581d" providerId="LiveId" clId="{6C738F56-C1FD-46C8-8F2E-9D43A85A4302}" dt="2021-07-28T13:51:54.891" v="13369" actId="20577"/>
        <pc:sldMkLst>
          <pc:docMk/>
          <pc:sldMk cId="1587038741" sldId="274"/>
        </pc:sldMkLst>
        <pc:spChg chg="del">
          <ac:chgData name="Cristian Opariuc-Dan" userId="3a8daebeb875581d" providerId="LiveId" clId="{6C738F56-C1FD-46C8-8F2E-9D43A85A4302}" dt="2021-07-28T13:47:05.907" v="13190" actId="478"/>
          <ac:spMkLst>
            <pc:docMk/>
            <pc:sldMk cId="1587038741" sldId="274"/>
            <ac:spMk id="17" creationId="{81803199-5A67-4200-BD87-63F2BF20B335}"/>
          </ac:spMkLst>
        </pc:spChg>
        <pc:spChg chg="del">
          <ac:chgData name="Cristian Opariuc-Dan" userId="3a8daebeb875581d" providerId="LiveId" clId="{6C738F56-C1FD-46C8-8F2E-9D43A85A4302}" dt="2021-07-28T13:47:04.131" v="13188" actId="478"/>
          <ac:spMkLst>
            <pc:docMk/>
            <pc:sldMk cId="1587038741" sldId="274"/>
            <ac:spMk id="24" creationId="{6BCB55BF-18BB-4BAD-8F57-D353EE338158}"/>
          </ac:spMkLst>
        </pc:spChg>
        <pc:spChg chg="add mod">
          <ac:chgData name="Cristian Opariuc-Dan" userId="3a8daebeb875581d" providerId="LiveId" clId="{6C738F56-C1FD-46C8-8F2E-9D43A85A4302}" dt="2021-07-28T13:47:33.507" v="13197" actId="14100"/>
          <ac:spMkLst>
            <pc:docMk/>
            <pc:sldMk cId="1587038741" sldId="274"/>
            <ac:spMk id="25" creationId="{42DC46D5-9519-4E4E-8A26-B5FBF6E7EB20}"/>
          </ac:spMkLst>
        </pc:spChg>
        <pc:spChg chg="mod">
          <ac:chgData name="Cristian Opariuc-Dan" userId="3a8daebeb875581d" providerId="LiveId" clId="{6C738F56-C1FD-46C8-8F2E-9D43A85A4302}" dt="2021-07-28T13:48:06.099" v="13201" actId="14100"/>
          <ac:spMkLst>
            <pc:docMk/>
            <pc:sldMk cId="1587038741" sldId="274"/>
            <ac:spMk id="33" creationId="{BECF29C2-9582-4963-BAB6-79C97830405B}"/>
          </ac:spMkLst>
        </pc:spChg>
        <pc:spChg chg="mod">
          <ac:chgData name="Cristian Opariuc-Dan" userId="3a8daebeb875581d" providerId="LiveId" clId="{6C738F56-C1FD-46C8-8F2E-9D43A85A4302}" dt="2021-07-28T13:48:49.912" v="13218" actId="14100"/>
          <ac:spMkLst>
            <pc:docMk/>
            <pc:sldMk cId="1587038741" sldId="274"/>
            <ac:spMk id="39" creationId="{D0882D80-BCA6-4FBC-98DD-C605E38FE2AE}"/>
          </ac:spMkLst>
        </pc:spChg>
        <pc:spChg chg="mod">
          <ac:chgData name="Cristian Opariuc-Dan" userId="3a8daebeb875581d" providerId="LiveId" clId="{6C738F56-C1FD-46C8-8F2E-9D43A85A4302}" dt="2021-07-28T13:49:07.417" v="13222" actId="14100"/>
          <ac:spMkLst>
            <pc:docMk/>
            <pc:sldMk cId="1587038741" sldId="274"/>
            <ac:spMk id="42" creationId="{F9B7CB6B-62F6-44F6-A3B6-BF1E284476B5}"/>
          </ac:spMkLst>
        </pc:spChg>
        <pc:spChg chg="mod">
          <ac:chgData name="Cristian Opariuc-Dan" userId="3a8daebeb875581d" providerId="LiveId" clId="{6C738F56-C1FD-46C8-8F2E-9D43A85A4302}" dt="2021-07-28T13:49:23.238" v="13224"/>
          <ac:spMkLst>
            <pc:docMk/>
            <pc:sldMk cId="1587038741" sldId="274"/>
            <ac:spMk id="45" creationId="{B0A3A9FF-5039-4073-B9D8-400C3DEE1606}"/>
          </ac:spMkLst>
        </pc:spChg>
        <pc:spChg chg="mod">
          <ac:chgData name="Cristian Opariuc-Dan" userId="3a8daebeb875581d" providerId="LiveId" clId="{6C738F56-C1FD-46C8-8F2E-9D43A85A4302}" dt="2021-07-28T13:49:40.838" v="13227"/>
          <ac:spMkLst>
            <pc:docMk/>
            <pc:sldMk cId="1587038741" sldId="274"/>
            <ac:spMk id="49" creationId="{28F0ACB0-9537-4770-A6AB-D9613E70F441}"/>
          </ac:spMkLst>
        </pc:spChg>
        <pc:spChg chg="add mod">
          <ac:chgData name="Cristian Opariuc-Dan" userId="3a8daebeb875581d" providerId="LiveId" clId="{6C738F56-C1FD-46C8-8F2E-9D43A85A4302}" dt="2021-07-28T13:50:39.964" v="13262" actId="14100"/>
          <ac:spMkLst>
            <pc:docMk/>
            <pc:sldMk cId="1587038741" sldId="274"/>
            <ac:spMk id="50" creationId="{2855F9F4-601E-4F28-9838-408DD6729C59}"/>
          </ac:spMkLst>
        </pc:spChg>
        <pc:spChg chg="add mod">
          <ac:chgData name="Cristian Opariuc-Dan" userId="3a8daebeb875581d" providerId="LiveId" clId="{6C738F56-C1FD-46C8-8F2E-9D43A85A4302}" dt="2021-07-28T13:51:05.220" v="13287" actId="14100"/>
          <ac:spMkLst>
            <pc:docMk/>
            <pc:sldMk cId="1587038741" sldId="274"/>
            <ac:spMk id="51" creationId="{12169969-2F6D-487F-B9FE-FC44F424831C}"/>
          </ac:spMkLst>
        </pc:spChg>
        <pc:spChg chg="add mod">
          <ac:chgData name="Cristian Opariuc-Dan" userId="3a8daebeb875581d" providerId="LiveId" clId="{6C738F56-C1FD-46C8-8F2E-9D43A85A4302}" dt="2021-07-28T13:51:29.085" v="13320" actId="14100"/>
          <ac:spMkLst>
            <pc:docMk/>
            <pc:sldMk cId="1587038741" sldId="274"/>
            <ac:spMk id="52" creationId="{3413FFF6-3A5D-469C-8B44-CB4CF75AFD1F}"/>
          </ac:spMkLst>
        </pc:spChg>
        <pc:spChg chg="add mod">
          <ac:chgData name="Cristian Opariuc-Dan" userId="3a8daebeb875581d" providerId="LiveId" clId="{6C738F56-C1FD-46C8-8F2E-9D43A85A4302}" dt="2021-07-28T13:51:54.891" v="13369" actId="20577"/>
          <ac:spMkLst>
            <pc:docMk/>
            <pc:sldMk cId="1587038741" sldId="274"/>
            <ac:spMk id="53" creationId="{1A56D472-0E28-485E-891B-1726DC4FADAF}"/>
          </ac:spMkLst>
        </pc:spChg>
        <pc:grpChg chg="del">
          <ac:chgData name="Cristian Opariuc-Dan" userId="3a8daebeb875581d" providerId="LiveId" clId="{6C738F56-C1FD-46C8-8F2E-9D43A85A4302}" dt="2021-07-28T13:47:07.768" v="13192" actId="478"/>
          <ac:grpSpMkLst>
            <pc:docMk/>
            <pc:sldMk cId="1587038741" sldId="274"/>
            <ac:grpSpMk id="19" creationId="{258186C2-8356-4DA0-A083-8B2EA10EF8C8}"/>
          </ac:grpSpMkLst>
        </pc:grpChg>
        <pc:grpChg chg="del">
          <ac:chgData name="Cristian Opariuc-Dan" userId="3a8daebeb875581d" providerId="LiveId" clId="{6C738F56-C1FD-46C8-8F2E-9D43A85A4302}" dt="2021-07-28T13:47:06.876" v="13191" actId="478"/>
          <ac:grpSpMkLst>
            <pc:docMk/>
            <pc:sldMk cId="1587038741" sldId="274"/>
            <ac:grpSpMk id="23" creationId="{884BFAE6-F525-4BBC-96B3-20138DED255B}"/>
          </ac:grpSpMkLst>
        </pc:grpChg>
        <pc:grpChg chg="del">
          <ac:chgData name="Cristian Opariuc-Dan" userId="3a8daebeb875581d" providerId="LiveId" clId="{6C738F56-C1FD-46C8-8F2E-9D43A85A4302}" dt="2021-07-28T13:47:04.949" v="13189" actId="478"/>
          <ac:grpSpMkLst>
            <pc:docMk/>
            <pc:sldMk cId="1587038741" sldId="274"/>
            <ac:grpSpMk id="26" creationId="{C55FA46D-A1E6-40A7-8630-0137C436B859}"/>
          </ac:grpSpMkLst>
        </pc:grpChg>
        <pc:grpChg chg="add mod">
          <ac:chgData name="Cristian Opariuc-Dan" userId="3a8daebeb875581d" providerId="LiveId" clId="{6C738F56-C1FD-46C8-8F2E-9D43A85A4302}" dt="2021-07-28T13:48:02.438" v="13200" actId="1076"/>
          <ac:grpSpMkLst>
            <pc:docMk/>
            <pc:sldMk cId="1587038741" sldId="274"/>
            <ac:grpSpMk id="29" creationId="{EFD20B7D-880E-450D-ABF2-453A5CA93928}"/>
          </ac:grpSpMkLst>
        </pc:grpChg>
        <pc:grpChg chg="del">
          <ac:chgData name="Cristian Opariuc-Dan" userId="3a8daebeb875581d" providerId="LiveId" clId="{6C738F56-C1FD-46C8-8F2E-9D43A85A4302}" dt="2021-07-28T13:47:03.086" v="13187" actId="478"/>
          <ac:grpSpMkLst>
            <pc:docMk/>
            <pc:sldMk cId="1587038741" sldId="274"/>
            <ac:grpSpMk id="32" creationId="{B4ADF8F7-4C5C-4ED7-B01D-357D4AFBC4C8}"/>
          </ac:grpSpMkLst>
        </pc:grpChg>
        <pc:grpChg chg="del">
          <ac:chgData name="Cristian Opariuc-Dan" userId="3a8daebeb875581d" providerId="LiveId" clId="{6C738F56-C1FD-46C8-8F2E-9D43A85A4302}" dt="2021-07-28T13:47:01.708" v="13186" actId="478"/>
          <ac:grpSpMkLst>
            <pc:docMk/>
            <pc:sldMk cId="1587038741" sldId="274"/>
            <ac:grpSpMk id="36" creationId="{ABD6C109-D7FE-4C50-9361-6D22D22862F4}"/>
          </ac:grpSpMkLst>
        </pc:grpChg>
        <pc:grpChg chg="add mod">
          <ac:chgData name="Cristian Opariuc-Dan" userId="3a8daebeb875581d" providerId="LiveId" clId="{6C738F56-C1FD-46C8-8F2E-9D43A85A4302}" dt="2021-07-28T13:48:44.431" v="13217" actId="1076"/>
          <ac:grpSpMkLst>
            <pc:docMk/>
            <pc:sldMk cId="1587038741" sldId="274"/>
            <ac:grpSpMk id="38" creationId="{AD962950-18E5-4F10-9E4E-FB30F08E9483}"/>
          </ac:grpSpMkLst>
        </pc:grpChg>
        <pc:grpChg chg="add mod">
          <ac:chgData name="Cristian Opariuc-Dan" userId="3a8daebeb875581d" providerId="LiveId" clId="{6C738F56-C1FD-46C8-8F2E-9D43A85A4302}" dt="2021-07-28T13:49:02.607" v="13221" actId="1076"/>
          <ac:grpSpMkLst>
            <pc:docMk/>
            <pc:sldMk cId="1587038741" sldId="274"/>
            <ac:grpSpMk id="41" creationId="{5585F4AD-6459-4BAA-A4A0-E419523B766F}"/>
          </ac:grpSpMkLst>
        </pc:grpChg>
        <pc:grpChg chg="add mod">
          <ac:chgData name="Cristian Opariuc-Dan" userId="3a8daebeb875581d" providerId="LiveId" clId="{6C738F56-C1FD-46C8-8F2E-9D43A85A4302}" dt="2021-07-28T13:49:26.661" v="13225" actId="1076"/>
          <ac:grpSpMkLst>
            <pc:docMk/>
            <pc:sldMk cId="1587038741" sldId="274"/>
            <ac:grpSpMk id="44" creationId="{1CB7B302-1350-41C7-85DF-E20A721EDD0E}"/>
          </ac:grpSpMkLst>
        </pc:grpChg>
        <pc:grpChg chg="add mod">
          <ac:chgData name="Cristian Opariuc-Dan" userId="3a8daebeb875581d" providerId="LiveId" clId="{6C738F56-C1FD-46C8-8F2E-9D43A85A4302}" dt="2021-07-28T13:49:49.677" v="13228" actId="1076"/>
          <ac:grpSpMkLst>
            <pc:docMk/>
            <pc:sldMk cId="1587038741" sldId="274"/>
            <ac:grpSpMk id="47" creationId="{174E8C94-FE27-46EB-8C98-4F113044D8D6}"/>
          </ac:grpSpMkLst>
        </pc:grpChg>
        <pc:picChg chg="mod">
          <ac:chgData name="Cristian Opariuc-Dan" userId="3a8daebeb875581d" providerId="LiveId" clId="{6C738F56-C1FD-46C8-8F2E-9D43A85A4302}" dt="2021-07-28T13:47:55.073" v="13199"/>
          <ac:picMkLst>
            <pc:docMk/>
            <pc:sldMk cId="1587038741" sldId="274"/>
            <ac:picMk id="37" creationId="{43AB6589-4DFD-4139-A4D2-886F5C1B9A4B}"/>
          </ac:picMkLst>
        </pc:picChg>
        <pc:picChg chg="mod">
          <ac:chgData name="Cristian Opariuc-Dan" userId="3a8daebeb875581d" providerId="LiveId" clId="{6C738F56-C1FD-46C8-8F2E-9D43A85A4302}" dt="2021-07-28T13:48:27.162" v="13205" actId="1076"/>
          <ac:picMkLst>
            <pc:docMk/>
            <pc:sldMk cId="1587038741" sldId="274"/>
            <ac:picMk id="40" creationId="{3C7502A6-AA49-479E-A382-BE55FE9009BB}"/>
          </ac:picMkLst>
        </pc:picChg>
        <pc:picChg chg="mod">
          <ac:chgData name="Cristian Opariuc-Dan" userId="3a8daebeb875581d" providerId="LiveId" clId="{6C738F56-C1FD-46C8-8F2E-9D43A85A4302}" dt="2021-07-28T13:48:59.316" v="13220"/>
          <ac:picMkLst>
            <pc:docMk/>
            <pc:sldMk cId="1587038741" sldId="274"/>
            <ac:picMk id="43" creationId="{7BD5F884-BECC-4445-BE86-8BBE202723FF}"/>
          </ac:picMkLst>
        </pc:picChg>
        <pc:picChg chg="mod">
          <ac:chgData name="Cristian Opariuc-Dan" userId="3a8daebeb875581d" providerId="LiveId" clId="{6C738F56-C1FD-46C8-8F2E-9D43A85A4302}" dt="2021-07-28T13:49:23.238" v="13224"/>
          <ac:picMkLst>
            <pc:docMk/>
            <pc:sldMk cId="1587038741" sldId="274"/>
            <ac:picMk id="46" creationId="{0D2FB0C2-F8FD-4332-BD78-83740F5832FC}"/>
          </ac:picMkLst>
        </pc:picChg>
        <pc:picChg chg="mod">
          <ac:chgData name="Cristian Opariuc-Dan" userId="3a8daebeb875581d" providerId="LiveId" clId="{6C738F56-C1FD-46C8-8F2E-9D43A85A4302}" dt="2021-07-28T13:49:40.838" v="13227"/>
          <ac:picMkLst>
            <pc:docMk/>
            <pc:sldMk cId="1587038741" sldId="274"/>
            <ac:picMk id="48" creationId="{7F78F8D1-CF43-4FFB-86FC-E25BA770B060}"/>
          </ac:picMkLst>
        </pc:picChg>
      </pc:sldChg>
      <pc:sldChg chg="addSp delSp modSp add mod delAnim modAnim">
        <pc:chgData name="Cristian Opariuc-Dan" userId="3a8daebeb875581d" providerId="LiveId" clId="{6C738F56-C1FD-46C8-8F2E-9D43A85A4302}" dt="2021-07-28T14:02:04.677" v="13689" actId="14100"/>
        <pc:sldMkLst>
          <pc:docMk/>
          <pc:sldMk cId="3936174553" sldId="275"/>
        </pc:sldMkLst>
        <pc:spChg chg="mod">
          <ac:chgData name="Cristian Opariuc-Dan" userId="3a8daebeb875581d" providerId="LiveId" clId="{6C738F56-C1FD-46C8-8F2E-9D43A85A4302}" dt="2021-07-28T13:53:52.582" v="13399" actId="20577"/>
          <ac:spMkLst>
            <pc:docMk/>
            <pc:sldMk cId="3936174553" sldId="275"/>
            <ac:spMk id="13" creationId="{00000000-0000-0000-0000-000000000000}"/>
          </ac:spMkLst>
        </pc:spChg>
        <pc:spChg chg="del">
          <ac:chgData name="Cristian Opariuc-Dan" userId="3a8daebeb875581d" providerId="LiveId" clId="{6C738F56-C1FD-46C8-8F2E-9D43A85A4302}" dt="2021-07-28T13:53:41.026" v="13379" actId="478"/>
          <ac:spMkLst>
            <pc:docMk/>
            <pc:sldMk cId="3936174553" sldId="275"/>
            <ac:spMk id="25" creationId="{42DC46D5-9519-4E4E-8A26-B5FBF6E7EB20}"/>
          </ac:spMkLst>
        </pc:spChg>
        <pc:spChg chg="add mod">
          <ac:chgData name="Cristian Opariuc-Dan" userId="3a8daebeb875581d" providerId="LiveId" clId="{6C738F56-C1FD-46C8-8F2E-9D43A85A4302}" dt="2021-07-28T13:56:33.377" v="13445" actId="14100"/>
          <ac:spMkLst>
            <pc:docMk/>
            <pc:sldMk cId="3936174553" sldId="275"/>
            <ac:spMk id="26" creationId="{D040C872-DC97-4F30-872E-46A67ABC3F7F}"/>
          </ac:spMkLst>
        </pc:spChg>
        <pc:spChg chg="add mod">
          <ac:chgData name="Cristian Opariuc-Dan" userId="3a8daebeb875581d" providerId="LiveId" clId="{6C738F56-C1FD-46C8-8F2E-9D43A85A4302}" dt="2021-07-28T13:57:59.968" v="13514" actId="14100"/>
          <ac:spMkLst>
            <pc:docMk/>
            <pc:sldMk cId="3936174553" sldId="275"/>
            <ac:spMk id="27" creationId="{FFD39FBF-7E48-4D64-8E4C-4B9D173F407B}"/>
          </ac:spMkLst>
        </pc:spChg>
        <pc:spChg chg="add mod">
          <ac:chgData name="Cristian Opariuc-Dan" userId="3a8daebeb875581d" providerId="LiveId" clId="{6C738F56-C1FD-46C8-8F2E-9D43A85A4302}" dt="2021-07-28T13:58:42.280" v="13566" actId="20577"/>
          <ac:spMkLst>
            <pc:docMk/>
            <pc:sldMk cId="3936174553" sldId="275"/>
            <ac:spMk id="30" creationId="{8A624558-DA7A-42A2-BCD4-8B36CC1E625B}"/>
          </ac:spMkLst>
        </pc:spChg>
        <pc:spChg chg="add mod">
          <ac:chgData name="Cristian Opariuc-Dan" userId="3a8daebeb875581d" providerId="LiveId" clId="{6C738F56-C1FD-46C8-8F2E-9D43A85A4302}" dt="2021-07-28T14:02:04.677" v="13689" actId="14100"/>
          <ac:spMkLst>
            <pc:docMk/>
            <pc:sldMk cId="3936174553" sldId="275"/>
            <ac:spMk id="32" creationId="{951FF0B9-112A-4D2C-A549-C9B53DF84468}"/>
          </ac:spMkLst>
        </pc:spChg>
        <pc:spChg chg="add mod">
          <ac:chgData name="Cristian Opariuc-Dan" userId="3a8daebeb875581d" providerId="LiveId" clId="{6C738F56-C1FD-46C8-8F2E-9D43A85A4302}" dt="2021-07-28T14:02:00.020" v="13687" actId="14100"/>
          <ac:spMkLst>
            <pc:docMk/>
            <pc:sldMk cId="3936174553" sldId="275"/>
            <ac:spMk id="34" creationId="{F18CA928-631E-4F98-BBC7-8BBA2248FD0F}"/>
          </ac:spMkLst>
        </pc:spChg>
        <pc:spChg chg="del">
          <ac:chgData name="Cristian Opariuc-Dan" userId="3a8daebeb875581d" providerId="LiveId" clId="{6C738F56-C1FD-46C8-8F2E-9D43A85A4302}" dt="2021-07-28T13:53:33.268" v="13371" actId="478"/>
          <ac:spMkLst>
            <pc:docMk/>
            <pc:sldMk cId="3936174553" sldId="275"/>
            <ac:spMk id="50" creationId="{2855F9F4-601E-4F28-9838-408DD6729C59}"/>
          </ac:spMkLst>
        </pc:spChg>
        <pc:spChg chg="del">
          <ac:chgData name="Cristian Opariuc-Dan" userId="3a8daebeb875581d" providerId="LiveId" clId="{6C738F56-C1FD-46C8-8F2E-9D43A85A4302}" dt="2021-07-28T13:53:34.072" v="13372" actId="478"/>
          <ac:spMkLst>
            <pc:docMk/>
            <pc:sldMk cId="3936174553" sldId="275"/>
            <ac:spMk id="51" creationId="{12169969-2F6D-487F-B9FE-FC44F424831C}"/>
          </ac:spMkLst>
        </pc:spChg>
        <pc:spChg chg="del">
          <ac:chgData name="Cristian Opariuc-Dan" userId="3a8daebeb875581d" providerId="LiveId" clId="{6C738F56-C1FD-46C8-8F2E-9D43A85A4302}" dt="2021-07-28T13:53:37.084" v="13375" actId="478"/>
          <ac:spMkLst>
            <pc:docMk/>
            <pc:sldMk cId="3936174553" sldId="275"/>
            <ac:spMk id="52" creationId="{3413FFF6-3A5D-469C-8B44-CB4CF75AFD1F}"/>
          </ac:spMkLst>
        </pc:spChg>
        <pc:spChg chg="del">
          <ac:chgData name="Cristian Opariuc-Dan" userId="3a8daebeb875581d" providerId="LiveId" clId="{6C738F56-C1FD-46C8-8F2E-9D43A85A4302}" dt="2021-07-28T13:53:37.701" v="13376" actId="478"/>
          <ac:spMkLst>
            <pc:docMk/>
            <pc:sldMk cId="3936174553" sldId="275"/>
            <ac:spMk id="53" creationId="{1A56D472-0E28-485E-891B-1726DC4FADAF}"/>
          </ac:spMkLst>
        </pc:spChg>
        <pc:grpChg chg="add mod">
          <ac:chgData name="Cristian Opariuc-Dan" userId="3a8daebeb875581d" providerId="LiveId" clId="{6C738F56-C1FD-46C8-8F2E-9D43A85A4302}" dt="2021-07-28T13:58:16.138" v="13517" actId="164"/>
          <ac:grpSpMkLst>
            <pc:docMk/>
            <pc:sldMk cId="3936174553" sldId="275"/>
            <ac:grpSpMk id="7" creationId="{B780C556-BFB6-4DBF-B9C2-044AF772ACB3}"/>
          </ac:grpSpMkLst>
        </pc:grpChg>
        <pc:grpChg chg="del">
          <ac:chgData name="Cristian Opariuc-Dan" userId="3a8daebeb875581d" providerId="LiveId" clId="{6C738F56-C1FD-46C8-8F2E-9D43A85A4302}" dt="2021-07-28T13:53:42.917" v="13381" actId="478"/>
          <ac:grpSpMkLst>
            <pc:docMk/>
            <pc:sldMk cId="3936174553" sldId="275"/>
            <ac:grpSpMk id="29" creationId="{EFD20B7D-880E-450D-ABF2-453A5CA93928}"/>
          </ac:grpSpMkLst>
        </pc:grpChg>
        <pc:grpChg chg="del">
          <ac:chgData name="Cristian Opariuc-Dan" userId="3a8daebeb875581d" providerId="LiveId" clId="{6C738F56-C1FD-46C8-8F2E-9D43A85A4302}" dt="2021-07-28T13:53:42.142" v="13380" actId="478"/>
          <ac:grpSpMkLst>
            <pc:docMk/>
            <pc:sldMk cId="3936174553" sldId="275"/>
            <ac:grpSpMk id="38" creationId="{AD962950-18E5-4F10-9E4E-FB30F08E9483}"/>
          </ac:grpSpMkLst>
        </pc:grpChg>
        <pc:grpChg chg="del">
          <ac:chgData name="Cristian Opariuc-Dan" userId="3a8daebeb875581d" providerId="LiveId" clId="{6C738F56-C1FD-46C8-8F2E-9D43A85A4302}" dt="2021-07-28T13:53:39.285" v="13378" actId="478"/>
          <ac:grpSpMkLst>
            <pc:docMk/>
            <pc:sldMk cId="3936174553" sldId="275"/>
            <ac:grpSpMk id="41" creationId="{5585F4AD-6459-4BAA-A4A0-E419523B766F}"/>
          </ac:grpSpMkLst>
        </pc:grpChg>
        <pc:grpChg chg="del">
          <ac:chgData name="Cristian Opariuc-Dan" userId="3a8daebeb875581d" providerId="LiveId" clId="{6C738F56-C1FD-46C8-8F2E-9D43A85A4302}" dt="2021-07-28T13:53:38.364" v="13377" actId="478"/>
          <ac:grpSpMkLst>
            <pc:docMk/>
            <pc:sldMk cId="3936174553" sldId="275"/>
            <ac:grpSpMk id="44" creationId="{1CB7B302-1350-41C7-85DF-E20A721EDD0E}"/>
          </ac:grpSpMkLst>
        </pc:grpChg>
        <pc:grpChg chg="del">
          <ac:chgData name="Cristian Opariuc-Dan" userId="3a8daebeb875581d" providerId="LiveId" clId="{6C738F56-C1FD-46C8-8F2E-9D43A85A4302}" dt="2021-07-28T13:53:34.862" v="13373" actId="478"/>
          <ac:grpSpMkLst>
            <pc:docMk/>
            <pc:sldMk cId="3936174553" sldId="275"/>
            <ac:grpSpMk id="47" creationId="{174E8C94-FE27-46EB-8C98-4F113044D8D6}"/>
          </ac:grpSpMkLst>
        </pc:grpChg>
        <pc:picChg chg="del">
          <ac:chgData name="Cristian Opariuc-Dan" userId="3a8daebeb875581d" providerId="LiveId" clId="{6C738F56-C1FD-46C8-8F2E-9D43A85A4302}" dt="2021-07-28T13:53:36.033" v="13374" actId="478"/>
          <ac:picMkLst>
            <pc:docMk/>
            <pc:sldMk cId="3936174553" sldId="275"/>
            <ac:picMk id="3" creationId="{CD0A8F10-D669-4E29-96A4-A24C8FB78FD6}"/>
          </ac:picMkLst>
        </pc:picChg>
        <pc:picChg chg="add mod">
          <ac:chgData name="Cristian Opariuc-Dan" userId="3a8daebeb875581d" providerId="LiveId" clId="{6C738F56-C1FD-46C8-8F2E-9D43A85A4302}" dt="2021-07-28T13:55:20.748" v="13415" actId="1035"/>
          <ac:picMkLst>
            <pc:docMk/>
            <pc:sldMk cId="3936174553" sldId="275"/>
            <ac:picMk id="4" creationId="{177ADEA1-65DA-413E-8510-C4EFB3AEF53D}"/>
          </ac:picMkLst>
        </pc:picChg>
        <pc:picChg chg="add mod">
          <ac:chgData name="Cristian Opariuc-Dan" userId="3a8daebeb875581d" providerId="LiveId" clId="{6C738F56-C1FD-46C8-8F2E-9D43A85A4302}" dt="2021-07-28T13:58:16.138" v="13517" actId="164"/>
          <ac:picMkLst>
            <pc:docMk/>
            <pc:sldMk cId="3936174553" sldId="275"/>
            <ac:picMk id="6" creationId="{DBF04245-7BB2-40EC-883B-E78FB2CBA008}"/>
          </ac:picMkLst>
        </pc:picChg>
      </pc:sldChg>
      <pc:sldChg chg="addSp delSp modSp add mod delAnim modAnim">
        <pc:chgData name="Cristian Opariuc-Dan" userId="3a8daebeb875581d" providerId="LiveId" clId="{6C738F56-C1FD-46C8-8F2E-9D43A85A4302}" dt="2021-07-28T14:11:45.638" v="13974" actId="1036"/>
        <pc:sldMkLst>
          <pc:docMk/>
          <pc:sldMk cId="1545478918" sldId="276"/>
        </pc:sldMkLst>
        <pc:spChg chg="mod">
          <ac:chgData name="Cristian Opariuc-Dan" userId="3a8daebeb875581d" providerId="LiveId" clId="{6C738F56-C1FD-46C8-8F2E-9D43A85A4302}" dt="2021-07-28T14:04:42.491" v="13749" actId="20577"/>
          <ac:spMkLst>
            <pc:docMk/>
            <pc:sldMk cId="1545478918" sldId="276"/>
            <ac:spMk id="13" creationId="{00000000-0000-0000-0000-000000000000}"/>
          </ac:spMkLst>
        </pc:spChg>
        <pc:spChg chg="add mod">
          <ac:chgData name="Cristian Opariuc-Dan" userId="3a8daebeb875581d" providerId="LiveId" clId="{6C738F56-C1FD-46C8-8F2E-9D43A85A4302}" dt="2021-07-28T14:04:49.138" v="13756" actId="20577"/>
          <ac:spMkLst>
            <pc:docMk/>
            <pc:sldMk cId="1545478918" sldId="276"/>
            <ac:spMk id="14" creationId="{369C0D3A-3C57-4AF5-B580-3CAF6B130BE8}"/>
          </ac:spMkLst>
        </pc:spChg>
        <pc:spChg chg="add mod">
          <ac:chgData name="Cristian Opariuc-Dan" userId="3a8daebeb875581d" providerId="LiveId" clId="{6C738F56-C1FD-46C8-8F2E-9D43A85A4302}" dt="2021-07-28T14:05:17.601" v="13793" actId="14100"/>
          <ac:spMkLst>
            <pc:docMk/>
            <pc:sldMk cId="1545478918" sldId="276"/>
            <ac:spMk id="15" creationId="{0558C073-19AD-412C-A6B2-7F59F1FE2625}"/>
          </ac:spMkLst>
        </pc:spChg>
        <pc:spChg chg="add mod">
          <ac:chgData name="Cristian Opariuc-Dan" userId="3a8daebeb875581d" providerId="LiveId" clId="{6C738F56-C1FD-46C8-8F2E-9D43A85A4302}" dt="2021-07-28T14:06:22.988" v="13817" actId="164"/>
          <ac:spMkLst>
            <pc:docMk/>
            <pc:sldMk cId="1545478918" sldId="276"/>
            <ac:spMk id="17" creationId="{0F73DC4C-CC47-4645-A9FA-BB5EF43B14F7}"/>
          </ac:spMkLst>
        </pc:spChg>
        <pc:spChg chg="add mod">
          <ac:chgData name="Cristian Opariuc-Dan" userId="3a8daebeb875581d" providerId="LiveId" clId="{6C738F56-C1FD-46C8-8F2E-9D43A85A4302}" dt="2021-07-28T14:08:03.859" v="13893" actId="164"/>
          <ac:spMkLst>
            <pc:docMk/>
            <pc:sldMk cId="1545478918" sldId="276"/>
            <ac:spMk id="21" creationId="{7D04923F-32EF-4EDB-BEEC-D895C95FD827}"/>
          </ac:spMkLst>
        </pc:spChg>
        <pc:spChg chg="add mod">
          <ac:chgData name="Cristian Opariuc-Dan" userId="3a8daebeb875581d" providerId="LiveId" clId="{6C738F56-C1FD-46C8-8F2E-9D43A85A4302}" dt="2021-07-28T14:09:31.692" v="13923" actId="20577"/>
          <ac:spMkLst>
            <pc:docMk/>
            <pc:sldMk cId="1545478918" sldId="276"/>
            <ac:spMk id="25" creationId="{3E0A35AC-6A1C-4A4D-B7F2-29CB5B3929BE}"/>
          </ac:spMkLst>
        </pc:spChg>
        <pc:spChg chg="del mod">
          <ac:chgData name="Cristian Opariuc-Dan" userId="3a8daebeb875581d" providerId="LiveId" clId="{6C738F56-C1FD-46C8-8F2E-9D43A85A4302}" dt="2021-07-28T14:02:29.824" v="13695" actId="478"/>
          <ac:spMkLst>
            <pc:docMk/>
            <pc:sldMk cId="1545478918" sldId="276"/>
            <ac:spMk id="26" creationId="{D040C872-DC97-4F30-872E-46A67ABC3F7F}"/>
          </ac:spMkLst>
        </pc:spChg>
        <pc:spChg chg="del">
          <ac:chgData name="Cristian Opariuc-Dan" userId="3a8daebeb875581d" providerId="LiveId" clId="{6C738F56-C1FD-46C8-8F2E-9D43A85A4302}" dt="2021-07-28T14:02:31.984" v="13696" actId="478"/>
          <ac:spMkLst>
            <pc:docMk/>
            <pc:sldMk cId="1545478918" sldId="276"/>
            <ac:spMk id="27" creationId="{FFD39FBF-7E48-4D64-8E4C-4B9D173F407B}"/>
          </ac:spMkLst>
        </pc:spChg>
        <pc:spChg chg="add mod">
          <ac:chgData name="Cristian Opariuc-Dan" userId="3a8daebeb875581d" providerId="LiveId" clId="{6C738F56-C1FD-46C8-8F2E-9D43A85A4302}" dt="2021-07-28T14:11:45.638" v="13974" actId="1036"/>
          <ac:spMkLst>
            <pc:docMk/>
            <pc:sldMk cId="1545478918" sldId="276"/>
            <ac:spMk id="28" creationId="{3BB521DE-969A-4E8C-98CD-C5BEDECC0339}"/>
          </ac:spMkLst>
        </pc:spChg>
        <pc:spChg chg="add mod">
          <ac:chgData name="Cristian Opariuc-Dan" userId="3a8daebeb875581d" providerId="LiveId" clId="{6C738F56-C1FD-46C8-8F2E-9D43A85A4302}" dt="2021-07-28T14:10:44.648" v="13968" actId="1076"/>
          <ac:spMkLst>
            <pc:docMk/>
            <pc:sldMk cId="1545478918" sldId="276"/>
            <ac:spMk id="29" creationId="{313A9E4A-0544-4C8A-A564-8C6775C34816}"/>
          </ac:spMkLst>
        </pc:spChg>
        <pc:spChg chg="del">
          <ac:chgData name="Cristian Opariuc-Dan" userId="3a8daebeb875581d" providerId="LiveId" clId="{6C738F56-C1FD-46C8-8F2E-9D43A85A4302}" dt="2021-07-28T14:02:34.086" v="13697" actId="478"/>
          <ac:spMkLst>
            <pc:docMk/>
            <pc:sldMk cId="1545478918" sldId="276"/>
            <ac:spMk id="32" creationId="{951FF0B9-112A-4D2C-A549-C9B53DF84468}"/>
          </ac:spMkLst>
        </pc:spChg>
        <pc:spChg chg="del">
          <ac:chgData name="Cristian Opariuc-Dan" userId="3a8daebeb875581d" providerId="LiveId" clId="{6C738F56-C1FD-46C8-8F2E-9D43A85A4302}" dt="2021-07-28T14:02:36.037" v="13698" actId="478"/>
          <ac:spMkLst>
            <pc:docMk/>
            <pc:sldMk cId="1545478918" sldId="276"/>
            <ac:spMk id="34" creationId="{F18CA928-631E-4F98-BBC7-8BBA2248FD0F}"/>
          </ac:spMkLst>
        </pc:spChg>
        <pc:grpChg chg="del">
          <ac:chgData name="Cristian Opariuc-Dan" userId="3a8daebeb875581d" providerId="LiveId" clId="{6C738F56-C1FD-46C8-8F2E-9D43A85A4302}" dt="2021-07-28T14:02:20.520" v="13691" actId="478"/>
          <ac:grpSpMkLst>
            <pc:docMk/>
            <pc:sldMk cId="1545478918" sldId="276"/>
            <ac:grpSpMk id="7" creationId="{B780C556-BFB6-4DBF-B9C2-044AF772ACB3}"/>
          </ac:grpSpMkLst>
        </pc:grpChg>
        <pc:grpChg chg="add mod">
          <ac:chgData name="Cristian Opariuc-Dan" userId="3a8daebeb875581d" providerId="LiveId" clId="{6C738F56-C1FD-46C8-8F2E-9D43A85A4302}" dt="2021-07-28T14:06:22.988" v="13817" actId="164"/>
          <ac:grpSpMkLst>
            <pc:docMk/>
            <pc:sldMk cId="1545478918" sldId="276"/>
            <ac:grpSpMk id="9" creationId="{A1111239-7C20-44FE-B975-7937ECA4C524}"/>
          </ac:grpSpMkLst>
        </pc:grpChg>
        <pc:grpChg chg="add mod">
          <ac:chgData name="Cristian Opariuc-Dan" userId="3a8daebeb875581d" providerId="LiveId" clId="{6C738F56-C1FD-46C8-8F2E-9D43A85A4302}" dt="2021-07-28T14:08:03.859" v="13893" actId="164"/>
          <ac:grpSpMkLst>
            <pc:docMk/>
            <pc:sldMk cId="1545478918" sldId="276"/>
            <ac:grpSpMk id="12" creationId="{E93F34F6-B7D5-4E92-980F-6B8E6487731D}"/>
          </ac:grpSpMkLst>
        </pc:grpChg>
        <pc:grpChg chg="add mod">
          <ac:chgData name="Cristian Opariuc-Dan" userId="3a8daebeb875581d" providerId="LiveId" clId="{6C738F56-C1FD-46C8-8F2E-9D43A85A4302}" dt="2021-07-28T14:09:20.211" v="13902" actId="164"/>
          <ac:grpSpMkLst>
            <pc:docMk/>
            <pc:sldMk cId="1545478918" sldId="276"/>
            <ac:grpSpMk id="19" creationId="{624F5A84-0661-4F43-8DA3-B223461B0E9A}"/>
          </ac:grpSpMkLst>
        </pc:grpChg>
        <pc:picChg chg="add mod">
          <ac:chgData name="Cristian Opariuc-Dan" userId="3a8daebeb875581d" providerId="LiveId" clId="{6C738F56-C1FD-46C8-8F2E-9D43A85A4302}" dt="2021-07-28T14:04:08.933" v="13741" actId="1035"/>
          <ac:picMkLst>
            <pc:docMk/>
            <pc:sldMk cId="1545478918" sldId="276"/>
            <ac:picMk id="3" creationId="{6F322055-1054-486D-8992-E2A9AA95D6D1}"/>
          </ac:picMkLst>
        </pc:picChg>
        <pc:picChg chg="del">
          <ac:chgData name="Cristian Opariuc-Dan" userId="3a8daebeb875581d" providerId="LiveId" clId="{6C738F56-C1FD-46C8-8F2E-9D43A85A4302}" dt="2021-07-28T14:02:23.261" v="13692" actId="478"/>
          <ac:picMkLst>
            <pc:docMk/>
            <pc:sldMk cId="1545478918" sldId="276"/>
            <ac:picMk id="4" creationId="{177ADEA1-65DA-413E-8510-C4EFB3AEF53D}"/>
          </ac:picMkLst>
        </pc:picChg>
        <pc:picChg chg="add mod">
          <ac:chgData name="Cristian Opariuc-Dan" userId="3a8daebeb875581d" providerId="LiveId" clId="{6C738F56-C1FD-46C8-8F2E-9D43A85A4302}" dt="2021-07-28T14:06:22.988" v="13817" actId="164"/>
          <ac:picMkLst>
            <pc:docMk/>
            <pc:sldMk cId="1545478918" sldId="276"/>
            <ac:picMk id="8" creationId="{556798DF-C23A-4E42-A762-D7A4B8D2A0A8}"/>
          </ac:picMkLst>
        </pc:picChg>
        <pc:picChg chg="add mod">
          <ac:chgData name="Cristian Opariuc-Dan" userId="3a8daebeb875581d" providerId="LiveId" clId="{6C738F56-C1FD-46C8-8F2E-9D43A85A4302}" dt="2021-07-28T14:08:03.859" v="13893" actId="164"/>
          <ac:picMkLst>
            <pc:docMk/>
            <pc:sldMk cId="1545478918" sldId="276"/>
            <ac:picMk id="11" creationId="{A77A5FB5-F18F-4A0F-8CAF-FBE9FAB53A61}"/>
          </ac:picMkLst>
        </pc:picChg>
        <pc:picChg chg="add mod">
          <ac:chgData name="Cristian Opariuc-Dan" userId="3a8daebeb875581d" providerId="LiveId" clId="{6C738F56-C1FD-46C8-8F2E-9D43A85A4302}" dt="2021-07-28T14:09:20.211" v="13902" actId="164"/>
          <ac:picMkLst>
            <pc:docMk/>
            <pc:sldMk cId="1545478918" sldId="276"/>
            <ac:picMk id="18" creationId="{103A1518-51B5-4EA8-8788-0054C5667E47}"/>
          </ac:picMkLst>
        </pc:picChg>
      </pc:sldChg>
      <pc:sldChg chg="addSp delSp modSp add mod delAnim modAnim">
        <pc:chgData name="Cristian Opariuc-Dan" userId="3a8daebeb875581d" providerId="LiveId" clId="{6C738F56-C1FD-46C8-8F2E-9D43A85A4302}" dt="2021-07-28T15:59:54.813" v="15187"/>
        <pc:sldMkLst>
          <pc:docMk/>
          <pc:sldMk cId="1734669419" sldId="277"/>
        </pc:sldMkLst>
        <pc:spChg chg="mod">
          <ac:chgData name="Cristian Opariuc-Dan" userId="3a8daebeb875581d" providerId="LiveId" clId="{6C738F56-C1FD-46C8-8F2E-9D43A85A4302}" dt="2021-07-28T14:40:32.174" v="14252" actId="20577"/>
          <ac:spMkLst>
            <pc:docMk/>
            <pc:sldMk cId="1734669419" sldId="277"/>
            <ac:spMk id="13" creationId="{00000000-0000-0000-0000-000000000000}"/>
          </ac:spMkLst>
        </pc:spChg>
        <pc:spChg chg="mod">
          <ac:chgData name="Cristian Opariuc-Dan" userId="3a8daebeb875581d" providerId="LiveId" clId="{6C738F56-C1FD-46C8-8F2E-9D43A85A4302}" dt="2021-07-28T15:58:44.657" v="15179"/>
          <ac:spMkLst>
            <pc:docMk/>
            <pc:sldMk cId="1734669419" sldId="277"/>
            <ac:spMk id="14" creationId="{00000000-0000-0000-0000-000000000000}"/>
          </ac:spMkLst>
        </pc:spChg>
        <pc:picChg chg="add mod">
          <ac:chgData name="Cristian Opariuc-Dan" userId="3a8daebeb875581d" providerId="LiveId" clId="{6C738F56-C1FD-46C8-8F2E-9D43A85A4302}" dt="2021-07-28T15:55:53.919" v="15059" actId="1038"/>
          <ac:picMkLst>
            <pc:docMk/>
            <pc:sldMk cId="1734669419" sldId="277"/>
            <ac:picMk id="3" creationId="{9DD19711-49E3-4464-AF8F-DDC5FFC76B01}"/>
          </ac:picMkLst>
        </pc:picChg>
        <pc:picChg chg="del">
          <ac:chgData name="Cristian Opariuc-Dan" userId="3a8daebeb875581d" providerId="LiveId" clId="{6C738F56-C1FD-46C8-8F2E-9D43A85A4302}" dt="2021-07-28T14:40:34.983" v="14253" actId="478"/>
          <ac:picMkLst>
            <pc:docMk/>
            <pc:sldMk cId="1734669419" sldId="277"/>
            <ac:picMk id="5" creationId="{FB2ADBFE-222D-4F36-B4C1-59A6A37731AD}"/>
          </ac:picMkLst>
        </pc:picChg>
        <pc:picChg chg="add mod">
          <ac:chgData name="Cristian Opariuc-Dan" userId="3a8daebeb875581d" providerId="LiveId" clId="{6C738F56-C1FD-46C8-8F2E-9D43A85A4302}" dt="2021-07-28T14:50:31.976" v="14553" actId="14100"/>
          <ac:picMkLst>
            <pc:docMk/>
            <pc:sldMk cId="1734669419" sldId="277"/>
            <ac:picMk id="6" creationId="{3E465F57-C2FA-4E60-9577-5496F93DBF67}"/>
          </ac:picMkLst>
        </pc:picChg>
        <pc:picChg chg="add mod">
          <ac:chgData name="Cristian Opariuc-Dan" userId="3a8daebeb875581d" providerId="LiveId" clId="{6C738F56-C1FD-46C8-8F2E-9D43A85A4302}" dt="2021-07-28T15:55:49.203" v="15051" actId="1035"/>
          <ac:picMkLst>
            <pc:docMk/>
            <pc:sldMk cId="1734669419" sldId="277"/>
            <ac:picMk id="8" creationId="{8330EEB3-1D9A-4822-9AFD-820DA655532C}"/>
          </ac:picMkLst>
        </pc:picChg>
        <pc:picChg chg="mod">
          <ac:chgData name="Cristian Opariuc-Dan" userId="3a8daebeb875581d" providerId="LiveId" clId="{6C738F56-C1FD-46C8-8F2E-9D43A85A4302}" dt="2021-07-28T14:48:31.168" v="14432" actId="1076"/>
          <ac:picMkLst>
            <pc:docMk/>
            <pc:sldMk cId="1734669419" sldId="277"/>
            <ac:picMk id="2050" creationId="{1FEC6E48-FC22-4163-BA95-27364B5C06C6}"/>
          </ac:picMkLst>
        </pc:picChg>
      </pc:sldChg>
      <pc:sldChg chg="addSp modSp add mod modAnim">
        <pc:chgData name="Cristian Opariuc-Dan" userId="3a8daebeb875581d" providerId="LiveId" clId="{6C738F56-C1FD-46C8-8F2E-9D43A85A4302}" dt="2021-07-28T16:34:35.521" v="17252"/>
        <pc:sldMkLst>
          <pc:docMk/>
          <pc:sldMk cId="461565283" sldId="278"/>
        </pc:sldMkLst>
        <pc:spChg chg="mod">
          <ac:chgData name="Cristian Opariuc-Dan" userId="3a8daebeb875581d" providerId="LiveId" clId="{6C738F56-C1FD-46C8-8F2E-9D43A85A4302}" dt="2021-07-28T16:15:24.846" v="15751" actId="6549"/>
          <ac:spMkLst>
            <pc:docMk/>
            <pc:sldMk cId="461565283" sldId="278"/>
            <ac:spMk id="13" creationId="{00000000-0000-0000-0000-000000000000}"/>
          </ac:spMkLst>
        </pc:spChg>
        <pc:spChg chg="mod">
          <ac:chgData name="Cristian Opariuc-Dan" userId="3a8daebeb875581d" providerId="LiveId" clId="{6C738F56-C1FD-46C8-8F2E-9D43A85A4302}" dt="2021-07-28T16:33:39.173" v="17245" actId="20577"/>
          <ac:spMkLst>
            <pc:docMk/>
            <pc:sldMk cId="461565283" sldId="278"/>
            <ac:spMk id="14" creationId="{00000000-0000-0000-0000-000000000000}"/>
          </ac:spMkLst>
        </pc:spChg>
        <pc:picChg chg="add mod">
          <ac:chgData name="Cristian Opariuc-Dan" userId="3a8daebeb875581d" providerId="LiveId" clId="{6C738F56-C1FD-46C8-8F2E-9D43A85A4302}" dt="2021-07-28T16:16:25.978" v="15763" actId="1035"/>
          <ac:picMkLst>
            <pc:docMk/>
            <pc:sldMk cId="461565283" sldId="278"/>
            <ac:picMk id="3" creationId="{21378605-997F-43DA-A174-9898BB76762A}"/>
          </ac:picMkLst>
        </pc:picChg>
        <pc:picChg chg="add mod">
          <ac:chgData name="Cristian Opariuc-Dan" userId="3a8daebeb875581d" providerId="LiveId" clId="{6C738F56-C1FD-46C8-8F2E-9D43A85A4302}" dt="2021-07-28T16:31:03.619" v="16927" actId="1076"/>
          <ac:picMkLst>
            <pc:docMk/>
            <pc:sldMk cId="461565283" sldId="278"/>
            <ac:picMk id="5" creationId="{081C8F13-AFA9-4180-994C-967D13E6EA8F}"/>
          </ac:picMkLst>
        </pc:picChg>
        <pc:picChg chg="add mod">
          <ac:chgData name="Cristian Opariuc-Dan" userId="3a8daebeb875581d" providerId="LiveId" clId="{6C738F56-C1FD-46C8-8F2E-9D43A85A4302}" dt="2021-07-28T16:30:56.531" v="16923" actId="1076"/>
          <ac:picMkLst>
            <pc:docMk/>
            <pc:sldMk cId="461565283" sldId="278"/>
            <ac:picMk id="4098" creationId="{F2566A57-BD44-473A-AC5B-716563BF49F4}"/>
          </ac:picMkLst>
        </pc:picChg>
      </pc:sldChg>
      <pc:sldChg chg="addSp modSp add mod modAnim">
        <pc:chgData name="Cristian Opariuc-Dan" userId="3a8daebeb875581d" providerId="LiveId" clId="{6C738F56-C1FD-46C8-8F2E-9D43A85A4302}" dt="2021-07-28T18:09:06.242" v="22011" actId="20577"/>
        <pc:sldMkLst>
          <pc:docMk/>
          <pc:sldMk cId="1095596136" sldId="279"/>
        </pc:sldMkLst>
        <pc:spChg chg="mod">
          <ac:chgData name="Cristian Opariuc-Dan" userId="3a8daebeb875581d" providerId="LiveId" clId="{6C738F56-C1FD-46C8-8F2E-9D43A85A4302}" dt="2021-07-28T17:42:09.022" v="21176" actId="20577"/>
          <ac:spMkLst>
            <pc:docMk/>
            <pc:sldMk cId="1095596136" sldId="279"/>
            <ac:spMk id="13" creationId="{00000000-0000-0000-0000-000000000000}"/>
          </ac:spMkLst>
        </pc:spChg>
        <pc:spChg chg="mod">
          <ac:chgData name="Cristian Opariuc-Dan" userId="3a8daebeb875581d" providerId="LiveId" clId="{6C738F56-C1FD-46C8-8F2E-9D43A85A4302}" dt="2021-07-28T18:09:06.242" v="22011" actId="20577"/>
          <ac:spMkLst>
            <pc:docMk/>
            <pc:sldMk cId="1095596136" sldId="279"/>
            <ac:spMk id="14" creationId="{00000000-0000-0000-0000-000000000000}"/>
          </ac:spMkLst>
        </pc:spChg>
        <pc:picChg chg="add mod">
          <ac:chgData name="Cristian Opariuc-Dan" userId="3a8daebeb875581d" providerId="LiveId" clId="{6C738F56-C1FD-46C8-8F2E-9D43A85A4302}" dt="2021-07-28T17:59:07.683" v="21493" actId="1076"/>
          <ac:picMkLst>
            <pc:docMk/>
            <pc:sldMk cId="1095596136" sldId="279"/>
            <ac:picMk id="3" creationId="{D5567B95-9E78-407F-99F9-FAE6042118C8}"/>
          </ac:picMkLst>
        </pc:picChg>
      </pc:sldChg>
      <pc:sldChg chg="addSp delSp modSp add mod delAnim modAnim">
        <pc:chgData name="Cristian Opariuc-Dan" userId="3a8daebeb875581d" providerId="LiveId" clId="{6C738F56-C1FD-46C8-8F2E-9D43A85A4302}" dt="2021-07-28T16:55:50.492" v="18970"/>
        <pc:sldMkLst>
          <pc:docMk/>
          <pc:sldMk cId="3876622113" sldId="280"/>
        </pc:sldMkLst>
        <pc:spChg chg="mod">
          <ac:chgData name="Cristian Opariuc-Dan" userId="3a8daebeb875581d" providerId="LiveId" clId="{6C738F56-C1FD-46C8-8F2E-9D43A85A4302}" dt="2021-07-28T16:52:16.732" v="18848" actId="20577"/>
          <ac:spMkLst>
            <pc:docMk/>
            <pc:sldMk cId="3876622113" sldId="280"/>
            <ac:spMk id="13" creationId="{00000000-0000-0000-0000-000000000000}"/>
          </ac:spMkLst>
        </pc:spChg>
        <pc:spChg chg="mod">
          <ac:chgData name="Cristian Opariuc-Dan" userId="3a8daebeb875581d" providerId="LiveId" clId="{6C738F56-C1FD-46C8-8F2E-9D43A85A4302}" dt="2021-07-28T16:55:08.784" v="18962" actId="113"/>
          <ac:spMkLst>
            <pc:docMk/>
            <pc:sldMk cId="3876622113" sldId="280"/>
            <ac:spMk id="14" creationId="{00000000-0000-0000-0000-000000000000}"/>
          </ac:spMkLst>
        </pc:spChg>
        <pc:picChg chg="add mod">
          <ac:chgData name="Cristian Opariuc-Dan" userId="3a8daebeb875581d" providerId="LiveId" clId="{6C738F56-C1FD-46C8-8F2E-9D43A85A4302}" dt="2021-07-28T16:44:31.102" v="18344" actId="1076"/>
          <ac:picMkLst>
            <pc:docMk/>
            <pc:sldMk cId="3876622113" sldId="280"/>
            <ac:picMk id="4" creationId="{85DD7218-A19A-4262-993E-E35D4486E8ED}"/>
          </ac:picMkLst>
        </pc:picChg>
        <pc:picChg chg="del">
          <ac:chgData name="Cristian Opariuc-Dan" userId="3a8daebeb875581d" providerId="LiveId" clId="{6C738F56-C1FD-46C8-8F2E-9D43A85A4302}" dt="2021-07-28T16:35:15.693" v="17255" actId="478"/>
          <ac:picMkLst>
            <pc:docMk/>
            <pc:sldMk cId="3876622113" sldId="280"/>
            <ac:picMk id="5" creationId="{081C8F13-AFA9-4180-994C-967D13E6EA8F}"/>
          </ac:picMkLst>
        </pc:picChg>
        <pc:picChg chg="add mod">
          <ac:chgData name="Cristian Opariuc-Dan" userId="3a8daebeb875581d" providerId="LiveId" clId="{6C738F56-C1FD-46C8-8F2E-9D43A85A4302}" dt="2021-07-28T16:46:09.253" v="18350" actId="14826"/>
          <ac:picMkLst>
            <pc:docMk/>
            <pc:sldMk cId="3876622113" sldId="280"/>
            <ac:picMk id="7" creationId="{1517A0D9-D542-470F-8DCC-455092C4BD26}"/>
          </ac:picMkLst>
        </pc:picChg>
        <pc:picChg chg="del">
          <ac:chgData name="Cristian Opariuc-Dan" userId="3a8daebeb875581d" providerId="LiveId" clId="{6C738F56-C1FD-46C8-8F2E-9D43A85A4302}" dt="2021-07-28T16:35:14.882" v="17254" actId="478"/>
          <ac:picMkLst>
            <pc:docMk/>
            <pc:sldMk cId="3876622113" sldId="280"/>
            <ac:picMk id="4098" creationId="{F2566A57-BD44-473A-AC5B-716563BF49F4}"/>
          </ac:picMkLst>
        </pc:picChg>
      </pc:sldChg>
      <pc:sldChg chg="addSp delSp modSp add mod addAnim delAnim modAnim">
        <pc:chgData name="Cristian Opariuc-Dan" userId="3a8daebeb875581d" providerId="LiveId" clId="{6C738F56-C1FD-46C8-8F2E-9D43A85A4302}" dt="2021-07-28T17:09:40.711" v="19608"/>
        <pc:sldMkLst>
          <pc:docMk/>
          <pc:sldMk cId="2609826929" sldId="281"/>
        </pc:sldMkLst>
        <pc:spChg chg="mod">
          <ac:chgData name="Cristian Opariuc-Dan" userId="3a8daebeb875581d" providerId="LiveId" clId="{6C738F56-C1FD-46C8-8F2E-9D43A85A4302}" dt="2021-07-28T17:01:33.491" v="19335" actId="14100"/>
          <ac:spMkLst>
            <pc:docMk/>
            <pc:sldMk cId="2609826929" sldId="281"/>
            <ac:spMk id="13" creationId="{00000000-0000-0000-0000-000000000000}"/>
          </ac:spMkLst>
        </pc:spChg>
        <pc:spChg chg="mod">
          <ac:chgData name="Cristian Opariuc-Dan" userId="3a8daebeb875581d" providerId="LiveId" clId="{6C738F56-C1FD-46C8-8F2E-9D43A85A4302}" dt="2021-07-28T17:08:36.287" v="19600"/>
          <ac:spMkLst>
            <pc:docMk/>
            <pc:sldMk cId="2609826929" sldId="281"/>
            <ac:spMk id="14" creationId="{00000000-0000-0000-0000-000000000000}"/>
          </ac:spMkLst>
        </pc:spChg>
        <pc:grpChg chg="add mod">
          <ac:chgData name="Cristian Opariuc-Dan" userId="3a8daebeb875581d" providerId="LiveId" clId="{6C738F56-C1FD-46C8-8F2E-9D43A85A4302}" dt="2021-07-28T17:06:24.403" v="19487" actId="164"/>
          <ac:grpSpMkLst>
            <pc:docMk/>
            <pc:sldMk cId="2609826929" sldId="281"/>
            <ac:grpSpMk id="15" creationId="{D0BE3400-82F4-4C12-91BC-0B7ACAF8C1AD}"/>
          </ac:grpSpMkLst>
        </pc:grpChg>
        <pc:picChg chg="add del">
          <ac:chgData name="Cristian Opariuc-Dan" userId="3a8daebeb875581d" providerId="LiveId" clId="{6C738F56-C1FD-46C8-8F2E-9D43A85A4302}" dt="2021-07-28T16:56:51.357" v="19018" actId="478"/>
          <ac:picMkLst>
            <pc:docMk/>
            <pc:sldMk cId="2609826929" sldId="281"/>
            <ac:picMk id="4" creationId="{85DD7218-A19A-4262-993E-E35D4486E8ED}"/>
          </ac:picMkLst>
        </pc:picChg>
        <pc:picChg chg="add del mod">
          <ac:chgData name="Cristian Opariuc-Dan" userId="3a8daebeb875581d" providerId="LiveId" clId="{6C738F56-C1FD-46C8-8F2E-9D43A85A4302}" dt="2021-07-28T17:00:28.015" v="19206" actId="478"/>
          <ac:picMkLst>
            <pc:docMk/>
            <pc:sldMk cId="2609826929" sldId="281"/>
            <ac:picMk id="5" creationId="{60C8CE0F-FEDF-4FDF-8825-BF3FF9825FE5}"/>
          </ac:picMkLst>
        </pc:picChg>
        <pc:picChg chg="add del">
          <ac:chgData name="Cristian Opariuc-Dan" userId="3a8daebeb875581d" providerId="LiveId" clId="{6C738F56-C1FD-46C8-8F2E-9D43A85A4302}" dt="2021-07-28T16:56:52.943" v="19019" actId="478"/>
          <ac:picMkLst>
            <pc:docMk/>
            <pc:sldMk cId="2609826929" sldId="281"/>
            <ac:picMk id="7" creationId="{1517A0D9-D542-470F-8DCC-455092C4BD26}"/>
          </ac:picMkLst>
        </pc:picChg>
        <pc:picChg chg="add del mod">
          <ac:chgData name="Cristian Opariuc-Dan" userId="3a8daebeb875581d" providerId="LiveId" clId="{6C738F56-C1FD-46C8-8F2E-9D43A85A4302}" dt="2021-07-28T17:01:52.555" v="19340" actId="478"/>
          <ac:picMkLst>
            <pc:docMk/>
            <pc:sldMk cId="2609826929" sldId="281"/>
            <ac:picMk id="8" creationId="{F4F90305-4597-489A-A177-6AB28010772B}"/>
          </ac:picMkLst>
        </pc:picChg>
        <pc:picChg chg="add mod">
          <ac:chgData name="Cristian Opariuc-Dan" userId="3a8daebeb875581d" providerId="LiveId" clId="{6C738F56-C1FD-46C8-8F2E-9D43A85A4302}" dt="2021-07-28T17:06:24.403" v="19487" actId="164"/>
          <ac:picMkLst>
            <pc:docMk/>
            <pc:sldMk cId="2609826929" sldId="281"/>
            <ac:picMk id="10" creationId="{3F4A01D6-3434-4280-B703-40DF5C5AA4C5}"/>
          </ac:picMkLst>
        </pc:picChg>
        <pc:picChg chg="add mod">
          <ac:chgData name="Cristian Opariuc-Dan" userId="3a8daebeb875581d" providerId="LiveId" clId="{6C738F56-C1FD-46C8-8F2E-9D43A85A4302}" dt="2021-07-28T17:06:24.403" v="19487" actId="164"/>
          <ac:picMkLst>
            <pc:docMk/>
            <pc:sldMk cId="2609826929" sldId="281"/>
            <ac:picMk id="12" creationId="{41B31175-B03C-475B-885D-8BC541DEE89C}"/>
          </ac:picMkLst>
        </pc:picChg>
        <pc:picChg chg="add mod">
          <ac:chgData name="Cristian Opariuc-Dan" userId="3a8daebeb875581d" providerId="LiveId" clId="{6C738F56-C1FD-46C8-8F2E-9D43A85A4302}" dt="2021-07-28T17:07:48.169" v="19499" actId="1076"/>
          <ac:picMkLst>
            <pc:docMk/>
            <pc:sldMk cId="2609826929" sldId="281"/>
            <ac:picMk id="17" creationId="{5B27BBB5-A9E3-44C8-8496-91CA958B9C0B}"/>
          </ac:picMkLst>
        </pc:picChg>
      </pc:sldChg>
      <pc:sldChg chg="addSp delSp modSp add mod delAnim modAnim">
        <pc:chgData name="Cristian Opariuc-Dan" userId="3a8daebeb875581d" providerId="LiveId" clId="{6C738F56-C1FD-46C8-8F2E-9D43A85A4302}" dt="2021-07-28T17:20:28.689" v="20345" actId="20577"/>
        <pc:sldMkLst>
          <pc:docMk/>
          <pc:sldMk cId="2893216380" sldId="282"/>
        </pc:sldMkLst>
        <pc:spChg chg="add del mod">
          <ac:chgData name="Cristian Opariuc-Dan" userId="3a8daebeb875581d" providerId="LiveId" clId="{6C738F56-C1FD-46C8-8F2E-9D43A85A4302}" dt="2021-07-28T17:10:39.202" v="19655" actId="478"/>
          <ac:spMkLst>
            <pc:docMk/>
            <pc:sldMk cId="2893216380" sldId="282"/>
            <ac:spMk id="7" creationId="{EC7ADAB6-610E-46FB-9C39-9F5E7AC18C64}"/>
          </ac:spMkLst>
        </pc:spChg>
        <pc:spChg chg="mod">
          <ac:chgData name="Cristian Opariuc-Dan" userId="3a8daebeb875581d" providerId="LiveId" clId="{6C738F56-C1FD-46C8-8F2E-9D43A85A4302}" dt="2021-07-28T17:10:08.336" v="19648" actId="6549"/>
          <ac:spMkLst>
            <pc:docMk/>
            <pc:sldMk cId="2893216380" sldId="282"/>
            <ac:spMk id="13" creationId="{00000000-0000-0000-0000-000000000000}"/>
          </ac:spMkLst>
        </pc:spChg>
        <pc:spChg chg="del">
          <ac:chgData name="Cristian Opariuc-Dan" userId="3a8daebeb875581d" providerId="LiveId" clId="{6C738F56-C1FD-46C8-8F2E-9D43A85A4302}" dt="2021-07-28T17:10:36.381" v="19654" actId="478"/>
          <ac:spMkLst>
            <pc:docMk/>
            <pc:sldMk cId="2893216380" sldId="282"/>
            <ac:spMk id="14" creationId="{00000000-0000-0000-0000-000000000000}"/>
          </ac:spMkLst>
        </pc:spChg>
        <pc:spChg chg="add mod">
          <ac:chgData name="Cristian Opariuc-Dan" userId="3a8daebeb875581d" providerId="LiveId" clId="{6C738F56-C1FD-46C8-8F2E-9D43A85A4302}" dt="2021-07-28T17:14:46.195" v="19848" actId="113"/>
          <ac:spMkLst>
            <pc:docMk/>
            <pc:sldMk cId="2893216380" sldId="282"/>
            <ac:spMk id="16" creationId="{2765F4E7-E5AD-48A8-8C28-FAC1379861A9}"/>
          </ac:spMkLst>
        </pc:spChg>
        <pc:spChg chg="add mod">
          <ac:chgData name="Cristian Opariuc-Dan" userId="3a8daebeb875581d" providerId="LiveId" clId="{6C738F56-C1FD-46C8-8F2E-9D43A85A4302}" dt="2021-07-28T17:14:42.173" v="19847" actId="113"/>
          <ac:spMkLst>
            <pc:docMk/>
            <pc:sldMk cId="2893216380" sldId="282"/>
            <ac:spMk id="18" creationId="{51422389-6909-4328-945D-9FB4C93D14D3}"/>
          </ac:spMkLst>
        </pc:spChg>
        <pc:spChg chg="add mod">
          <ac:chgData name="Cristian Opariuc-Dan" userId="3a8daebeb875581d" providerId="LiveId" clId="{6C738F56-C1FD-46C8-8F2E-9D43A85A4302}" dt="2021-07-28T17:18:45.108" v="20200" actId="1035"/>
          <ac:spMkLst>
            <pc:docMk/>
            <pc:sldMk cId="2893216380" sldId="282"/>
            <ac:spMk id="19" creationId="{24265433-E402-4E92-9EF5-2B64239287BB}"/>
          </ac:spMkLst>
        </pc:spChg>
        <pc:spChg chg="add mod">
          <ac:chgData name="Cristian Opariuc-Dan" userId="3a8daebeb875581d" providerId="LiveId" clId="{6C738F56-C1FD-46C8-8F2E-9D43A85A4302}" dt="2021-07-28T17:16:06.492" v="19976" actId="20577"/>
          <ac:spMkLst>
            <pc:docMk/>
            <pc:sldMk cId="2893216380" sldId="282"/>
            <ac:spMk id="20" creationId="{A81AB992-AEF9-449B-9DA7-2917330AC989}"/>
          </ac:spMkLst>
        </pc:spChg>
        <pc:spChg chg="add mod">
          <ac:chgData name="Cristian Opariuc-Dan" userId="3a8daebeb875581d" providerId="LiveId" clId="{6C738F56-C1FD-46C8-8F2E-9D43A85A4302}" dt="2021-07-28T17:17:13.444" v="20056" actId="20577"/>
          <ac:spMkLst>
            <pc:docMk/>
            <pc:sldMk cId="2893216380" sldId="282"/>
            <ac:spMk id="21" creationId="{BB8AF74B-6937-49C5-A877-E786DFC8A26B}"/>
          </ac:spMkLst>
        </pc:spChg>
        <pc:spChg chg="add mod">
          <ac:chgData name="Cristian Opariuc-Dan" userId="3a8daebeb875581d" providerId="LiveId" clId="{6C738F56-C1FD-46C8-8F2E-9D43A85A4302}" dt="2021-07-28T17:17:48.305" v="20134" actId="20577"/>
          <ac:spMkLst>
            <pc:docMk/>
            <pc:sldMk cId="2893216380" sldId="282"/>
            <ac:spMk id="22" creationId="{2FE5AA58-9154-4DF6-BAE7-60D4927A2AFD}"/>
          </ac:spMkLst>
        </pc:spChg>
        <pc:spChg chg="add mod">
          <ac:chgData name="Cristian Opariuc-Dan" userId="3a8daebeb875581d" providerId="LiveId" clId="{6C738F56-C1FD-46C8-8F2E-9D43A85A4302}" dt="2021-07-28T17:18:26.497" v="20191" actId="20577"/>
          <ac:spMkLst>
            <pc:docMk/>
            <pc:sldMk cId="2893216380" sldId="282"/>
            <ac:spMk id="23" creationId="{474AF0BD-3B87-4D33-AAA8-BEA3F89B4181}"/>
          </ac:spMkLst>
        </pc:spChg>
        <pc:spChg chg="add del mod">
          <ac:chgData name="Cristian Opariuc-Dan" userId="3a8daebeb875581d" providerId="LiveId" clId="{6C738F56-C1FD-46C8-8F2E-9D43A85A4302}" dt="2021-07-28T17:18:51.237" v="20202" actId="478"/>
          <ac:spMkLst>
            <pc:docMk/>
            <pc:sldMk cId="2893216380" sldId="282"/>
            <ac:spMk id="24" creationId="{66392419-21EB-4512-8549-0C6E9EDFF15E}"/>
          </ac:spMkLst>
        </pc:spChg>
        <pc:spChg chg="add mod">
          <ac:chgData name="Cristian Opariuc-Dan" userId="3a8daebeb875581d" providerId="LiveId" clId="{6C738F56-C1FD-46C8-8F2E-9D43A85A4302}" dt="2021-07-28T17:19:44.194" v="20265" actId="20577"/>
          <ac:spMkLst>
            <pc:docMk/>
            <pc:sldMk cId="2893216380" sldId="282"/>
            <ac:spMk id="25" creationId="{A7C56517-5BAD-42E1-882F-4939EE1BB228}"/>
          </ac:spMkLst>
        </pc:spChg>
        <pc:spChg chg="add mod">
          <ac:chgData name="Cristian Opariuc-Dan" userId="3a8daebeb875581d" providerId="LiveId" clId="{6C738F56-C1FD-46C8-8F2E-9D43A85A4302}" dt="2021-07-28T17:20:28.689" v="20345" actId="20577"/>
          <ac:spMkLst>
            <pc:docMk/>
            <pc:sldMk cId="2893216380" sldId="282"/>
            <ac:spMk id="26" creationId="{A0F23888-CBFD-4715-9718-82379DD044D5}"/>
          </ac:spMkLst>
        </pc:spChg>
        <pc:grpChg chg="del">
          <ac:chgData name="Cristian Opariuc-Dan" userId="3a8daebeb875581d" providerId="LiveId" clId="{6C738F56-C1FD-46C8-8F2E-9D43A85A4302}" dt="2021-07-28T17:10:12.097" v="19650" actId="478"/>
          <ac:grpSpMkLst>
            <pc:docMk/>
            <pc:sldMk cId="2893216380" sldId="282"/>
            <ac:grpSpMk id="15" creationId="{D0BE3400-82F4-4C12-91BC-0B7ACAF8C1AD}"/>
          </ac:grpSpMkLst>
        </pc:grpChg>
        <pc:picChg chg="del">
          <ac:chgData name="Cristian Opariuc-Dan" userId="3a8daebeb875581d" providerId="LiveId" clId="{6C738F56-C1FD-46C8-8F2E-9D43A85A4302}" dt="2021-07-28T17:10:41.141" v="19656" actId="478"/>
          <ac:picMkLst>
            <pc:docMk/>
            <pc:sldMk cId="2893216380" sldId="282"/>
            <ac:picMk id="3" creationId="{21378605-997F-43DA-A174-9898BB76762A}"/>
          </ac:picMkLst>
        </pc:picChg>
        <pc:picChg chg="del">
          <ac:chgData name="Cristian Opariuc-Dan" userId="3a8daebeb875581d" providerId="LiveId" clId="{6C738F56-C1FD-46C8-8F2E-9D43A85A4302}" dt="2021-07-28T17:10:11.487" v="19649" actId="478"/>
          <ac:picMkLst>
            <pc:docMk/>
            <pc:sldMk cId="2893216380" sldId="282"/>
            <ac:picMk id="4" creationId="{85DD7218-A19A-4262-993E-E35D4486E8ED}"/>
          </ac:picMkLst>
        </pc:picChg>
        <pc:picChg chg="add mod">
          <ac:chgData name="Cristian Opariuc-Dan" userId="3a8daebeb875581d" providerId="LiveId" clId="{6C738F56-C1FD-46C8-8F2E-9D43A85A4302}" dt="2021-07-28T17:14:35.070" v="19845" actId="1076"/>
          <ac:picMkLst>
            <pc:docMk/>
            <pc:sldMk cId="2893216380" sldId="282"/>
            <ac:picMk id="5" creationId="{FF6089D6-71FA-4B34-8F93-687BEC8C9A4F}"/>
          </ac:picMkLst>
        </pc:picChg>
        <pc:picChg chg="del">
          <ac:chgData name="Cristian Opariuc-Dan" userId="3a8daebeb875581d" providerId="LiveId" clId="{6C738F56-C1FD-46C8-8F2E-9D43A85A4302}" dt="2021-07-28T17:10:13.693" v="19651" actId="478"/>
          <ac:picMkLst>
            <pc:docMk/>
            <pc:sldMk cId="2893216380" sldId="282"/>
            <ac:picMk id="17" creationId="{5B27BBB5-A9E3-44C8-8496-91CA958B9C0B}"/>
          </ac:picMkLst>
        </pc:picChg>
      </pc:sldChg>
      <pc:sldChg chg="addSp delSp modSp add mod ord delAnim modAnim">
        <pc:chgData name="Cristian Opariuc-Dan" userId="3a8daebeb875581d" providerId="LiveId" clId="{6C738F56-C1FD-46C8-8F2E-9D43A85A4302}" dt="2021-07-28T17:39:34.256" v="21132"/>
        <pc:sldMkLst>
          <pc:docMk/>
          <pc:sldMk cId="1838116512" sldId="283"/>
        </pc:sldMkLst>
        <pc:spChg chg="mod">
          <ac:chgData name="Cristian Opariuc-Dan" userId="3a8daebeb875581d" providerId="LiveId" clId="{6C738F56-C1FD-46C8-8F2E-9D43A85A4302}" dt="2021-07-28T17:23:50.441" v="20378" actId="14100"/>
          <ac:spMkLst>
            <pc:docMk/>
            <pc:sldMk cId="1838116512" sldId="283"/>
            <ac:spMk id="13" creationId="{00000000-0000-0000-0000-000000000000}"/>
          </ac:spMkLst>
        </pc:spChg>
        <pc:spChg chg="mod">
          <ac:chgData name="Cristian Opariuc-Dan" userId="3a8daebeb875581d" providerId="LiveId" clId="{6C738F56-C1FD-46C8-8F2E-9D43A85A4302}" dt="2021-07-28T17:37:21.921" v="21124" actId="113"/>
          <ac:spMkLst>
            <pc:docMk/>
            <pc:sldMk cId="1838116512" sldId="283"/>
            <ac:spMk id="14" creationId="{00000000-0000-0000-0000-000000000000}"/>
          </ac:spMkLst>
        </pc:spChg>
        <pc:grpChg chg="del">
          <ac:chgData name="Cristian Opariuc-Dan" userId="3a8daebeb875581d" providerId="LiveId" clId="{6C738F56-C1FD-46C8-8F2E-9D43A85A4302}" dt="2021-07-28T17:21:53.423" v="20371" actId="478"/>
          <ac:grpSpMkLst>
            <pc:docMk/>
            <pc:sldMk cId="1838116512" sldId="283"/>
            <ac:grpSpMk id="15" creationId="{D0BE3400-82F4-4C12-91BC-0B7ACAF8C1AD}"/>
          </ac:grpSpMkLst>
        </pc:grpChg>
        <pc:picChg chg="del">
          <ac:chgData name="Cristian Opariuc-Dan" userId="3a8daebeb875581d" providerId="LiveId" clId="{6C738F56-C1FD-46C8-8F2E-9D43A85A4302}" dt="2021-07-28T17:21:54.151" v="20372" actId="478"/>
          <ac:picMkLst>
            <pc:docMk/>
            <pc:sldMk cId="1838116512" sldId="283"/>
            <ac:picMk id="4" creationId="{85DD7218-A19A-4262-993E-E35D4486E8ED}"/>
          </ac:picMkLst>
        </pc:picChg>
        <pc:picChg chg="add mod">
          <ac:chgData name="Cristian Opariuc-Dan" userId="3a8daebeb875581d" providerId="LiveId" clId="{6C738F56-C1FD-46C8-8F2E-9D43A85A4302}" dt="2021-07-28T17:23:37.600" v="20375" actId="1076"/>
          <ac:picMkLst>
            <pc:docMk/>
            <pc:sldMk cId="1838116512" sldId="283"/>
            <ac:picMk id="5" creationId="{EC34A980-C110-48B1-B73D-5DD9897CC420}"/>
          </ac:picMkLst>
        </pc:picChg>
        <pc:picChg chg="add del mod">
          <ac:chgData name="Cristian Opariuc-Dan" userId="3a8daebeb875581d" providerId="LiveId" clId="{6C738F56-C1FD-46C8-8F2E-9D43A85A4302}" dt="2021-07-28T17:32:58.396" v="20785" actId="478"/>
          <ac:picMkLst>
            <pc:docMk/>
            <pc:sldMk cId="1838116512" sldId="283"/>
            <ac:picMk id="7" creationId="{E10A3D1E-3906-4B09-A8AD-156000637524}"/>
          </ac:picMkLst>
        </pc:picChg>
        <pc:picChg chg="add mod">
          <ac:chgData name="Cristian Opariuc-Dan" userId="3a8daebeb875581d" providerId="LiveId" clId="{6C738F56-C1FD-46C8-8F2E-9D43A85A4302}" dt="2021-07-28T17:32:25.903" v="20783" actId="1076"/>
          <ac:picMkLst>
            <pc:docMk/>
            <pc:sldMk cId="1838116512" sldId="283"/>
            <ac:picMk id="9" creationId="{7141F95D-40D4-4999-A771-DD2FF7CCAE67}"/>
          </ac:picMkLst>
        </pc:picChg>
        <pc:picChg chg="add mod">
          <ac:chgData name="Cristian Opariuc-Dan" userId="3a8daebeb875581d" providerId="LiveId" clId="{6C738F56-C1FD-46C8-8F2E-9D43A85A4302}" dt="2021-07-28T17:33:30.227" v="20792" actId="1037"/>
          <ac:picMkLst>
            <pc:docMk/>
            <pc:sldMk cId="1838116512" sldId="283"/>
            <ac:picMk id="16" creationId="{DDC248C8-50F2-47E5-9392-71F1FA0870AE}"/>
          </ac:picMkLst>
        </pc:picChg>
        <pc:picChg chg="del">
          <ac:chgData name="Cristian Opariuc-Dan" userId="3a8daebeb875581d" providerId="LiveId" clId="{6C738F56-C1FD-46C8-8F2E-9D43A85A4302}" dt="2021-07-28T17:21:52.247" v="20370" actId="478"/>
          <ac:picMkLst>
            <pc:docMk/>
            <pc:sldMk cId="1838116512" sldId="283"/>
            <ac:picMk id="17" creationId="{5B27BBB5-A9E3-44C8-8496-91CA958B9C0B}"/>
          </ac:picMkLst>
        </pc:picChg>
      </pc:sldChg>
      <pc:sldChg chg="modSp add mod modClrScheme modAnim chgLayout">
        <pc:chgData name="Cristian Opariuc-Dan" userId="3a8daebeb875581d" providerId="LiveId" clId="{6C738F56-C1FD-46C8-8F2E-9D43A85A4302}" dt="2021-07-28T18:16:42.656" v="22462"/>
        <pc:sldMkLst>
          <pc:docMk/>
          <pc:sldMk cId="1887387316" sldId="284"/>
        </pc:sldMkLst>
        <pc:spChg chg="mod ord">
          <ac:chgData name="Cristian Opariuc-Dan" userId="3a8daebeb875581d" providerId="LiveId" clId="{6C738F56-C1FD-46C8-8F2E-9D43A85A4302}" dt="2021-07-28T18:10:26.394" v="22034" actId="27636"/>
          <ac:spMkLst>
            <pc:docMk/>
            <pc:sldMk cId="1887387316" sldId="284"/>
            <ac:spMk id="13" creationId="{00000000-0000-0000-0000-000000000000}"/>
          </ac:spMkLst>
        </pc:spChg>
        <pc:spChg chg="mod ord">
          <ac:chgData name="Cristian Opariuc-Dan" userId="3a8daebeb875581d" providerId="LiveId" clId="{6C738F56-C1FD-46C8-8F2E-9D43A85A4302}" dt="2021-07-28T18:16:42.656" v="22462"/>
          <ac:spMkLst>
            <pc:docMk/>
            <pc:sldMk cId="1887387316" sldId="284"/>
            <ac:spMk id="14" creationId="{00000000-0000-0000-0000-000000000000}"/>
          </ac:spMkLst>
        </pc:spChg>
      </pc:sldChg>
      <pc:sldChg chg="addSp delSp modSp add mod modClrScheme modAnim chgLayout">
        <pc:chgData name="Cristian Opariuc-Dan" userId="3a8daebeb875581d" providerId="LiveId" clId="{6C738F56-C1FD-46C8-8F2E-9D43A85A4302}" dt="2021-08-02T13:10:40.278" v="24857"/>
        <pc:sldMkLst>
          <pc:docMk/>
          <pc:sldMk cId="2533440804" sldId="285"/>
        </pc:sldMkLst>
        <pc:spChg chg="add mod ord">
          <ac:chgData name="Cristian Opariuc-Dan" userId="3a8daebeb875581d" providerId="LiveId" clId="{6C738F56-C1FD-46C8-8F2E-9D43A85A4302}" dt="2021-08-02T13:08:37.023" v="24850" actId="20577"/>
          <ac:spMkLst>
            <pc:docMk/>
            <pc:sldMk cId="2533440804" sldId="285"/>
            <ac:spMk id="2" creationId="{0D564E77-492D-4F53-9FB8-E8C1FDC38431}"/>
          </ac:spMkLst>
        </pc:spChg>
        <pc:spChg chg="add mod ord">
          <ac:chgData name="Cristian Opariuc-Dan" userId="3a8daebeb875581d" providerId="LiveId" clId="{6C738F56-C1FD-46C8-8F2E-9D43A85A4302}" dt="2021-08-02T13:08:27.676" v="24846" actId="14100"/>
          <ac:spMkLst>
            <pc:docMk/>
            <pc:sldMk cId="2533440804" sldId="285"/>
            <ac:spMk id="3" creationId="{6A9EFDF3-60AE-4FFE-9FA2-F46E77F92098}"/>
          </ac:spMkLst>
        </pc:spChg>
        <pc:spChg chg="add mod ord">
          <ac:chgData name="Cristian Opariuc-Dan" userId="3a8daebeb875581d" providerId="LiveId" clId="{6C738F56-C1FD-46C8-8F2E-9D43A85A4302}" dt="2021-08-02T13:10:21.775" v="24856" actId="14100"/>
          <ac:spMkLst>
            <pc:docMk/>
            <pc:sldMk cId="2533440804" sldId="285"/>
            <ac:spMk id="4" creationId="{C7259A5C-0A07-4D95-B4C2-B64B95E6B0F2}"/>
          </ac:spMkLst>
        </pc:spChg>
        <pc:spChg chg="mod ord">
          <ac:chgData name="Cristian Opariuc-Dan" userId="3a8daebeb875581d" providerId="LiveId" clId="{6C738F56-C1FD-46C8-8F2E-9D43A85A4302}" dt="2021-08-02T12:53:17.551" v="23118" actId="113"/>
          <ac:spMkLst>
            <pc:docMk/>
            <pc:sldMk cId="2533440804" sldId="285"/>
            <ac:spMk id="13" creationId="{00000000-0000-0000-0000-000000000000}"/>
          </ac:spMkLst>
        </pc:spChg>
        <pc:spChg chg="mod ord">
          <ac:chgData name="Cristian Opariuc-Dan" userId="3a8daebeb875581d" providerId="LiveId" clId="{6C738F56-C1FD-46C8-8F2E-9D43A85A4302}" dt="2021-08-02T13:10:21.775" v="24856" actId="14100"/>
          <ac:spMkLst>
            <pc:docMk/>
            <pc:sldMk cId="2533440804" sldId="285"/>
            <ac:spMk id="14" creationId="{00000000-0000-0000-0000-000000000000}"/>
          </ac:spMkLst>
        </pc:spChg>
        <pc:picChg chg="del">
          <ac:chgData name="Cristian Opariuc-Dan" userId="3a8daebeb875581d" providerId="LiveId" clId="{6C738F56-C1FD-46C8-8F2E-9D43A85A4302}" dt="2021-08-02T12:47:52.294" v="22511" actId="478"/>
          <ac:picMkLst>
            <pc:docMk/>
            <pc:sldMk cId="2533440804" sldId="285"/>
            <ac:picMk id="1026" creationId="{E3849A62-32DC-4251-AE4E-0E4DE0DB0D75}"/>
          </ac:picMkLst>
        </pc:picChg>
      </pc:sldChg>
      <pc:sldChg chg="modSp add">
        <pc:chgData name="Cristian Opariuc-Dan" userId="3a8daebeb875581d" providerId="LiveId" clId="{6C738F56-C1FD-46C8-8F2E-9D43A85A4302}" dt="2021-08-19T15:45:53.070" v="24904"/>
        <pc:sldMkLst>
          <pc:docMk/>
          <pc:sldMk cId="257366745" sldId="286"/>
        </pc:sldMkLst>
        <pc:spChg chg="mod">
          <ac:chgData name="Cristian Opariuc-Dan" userId="3a8daebeb875581d" providerId="LiveId" clId="{6C738F56-C1FD-46C8-8F2E-9D43A85A4302}" dt="2021-08-19T15:45:53.070" v="24904"/>
          <ac:spMkLst>
            <pc:docMk/>
            <pc:sldMk cId="257366745" sldId="286"/>
            <ac:spMk id="14" creationId="{00000000-0000-0000-0000-000000000000}"/>
          </ac:spMkLst>
        </pc:spChg>
      </pc:sldChg>
      <pc:sldChg chg="add del">
        <pc:chgData name="Cristian Opariuc-Dan" userId="3a8daebeb875581d" providerId="LiveId" clId="{6C738F56-C1FD-46C8-8F2E-9D43A85A4302}" dt="2021-08-14T08:58:59.535" v="24878" actId="47"/>
        <pc:sldMkLst>
          <pc:docMk/>
          <pc:sldMk cId="1264874163" sldId="286"/>
        </pc:sldMkLst>
      </pc:sldChg>
      <pc:sldChg chg="add del">
        <pc:chgData name="Cristian Opariuc-Dan" userId="3a8daebeb875581d" providerId="LiveId" clId="{6C738F56-C1FD-46C8-8F2E-9D43A85A4302}" dt="2021-08-19T15:45:28.905" v="24901" actId="47"/>
        <pc:sldMkLst>
          <pc:docMk/>
          <pc:sldMk cId="3904663400" sldId="28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o-RO"/>
          </a:p>
        </p:txBody>
      </p:sp>
      <p:sp>
        <p:nvSpPr>
          <p:cNvPr id="3" name="Substituent dată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0EE0752-5176-4532-977D-29C9029F99D6}" type="datetime1">
              <a:rPr lang="ro-RO" smtClean="0"/>
              <a:t>09.02.2022</a:t>
            </a:fld>
            <a:endParaRPr lang="ro-RO"/>
          </a:p>
        </p:txBody>
      </p:sp>
      <p:sp>
        <p:nvSpPr>
          <p:cNvPr id="4" name="Substituent subsol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o-RO"/>
          </a:p>
        </p:txBody>
      </p:sp>
      <p:sp>
        <p:nvSpPr>
          <p:cNvPr id="5" name="Substituent număr diapozitiv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6834459-7356-44BF-850D-8B30C4FB3B6B}" type="slidenum">
              <a:rPr lang="ro-RO"/>
              <a:t>‹#›</a:t>
            </a:fld>
            <a:endParaRPr lang="ro-RO"/>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o-RO" noProof="0"/>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B32BE9A-0B27-4905-8419-4A04B8F2759A}" type="datetime1">
              <a:rPr lang="ro-RO" noProof="0" smtClean="0"/>
              <a:t>09.02.2022</a:t>
            </a:fld>
            <a:endParaRPr lang="ro-RO" noProof="0"/>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o-RO" noProof="0"/>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o-RO" noProof="0"/>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A3C37BE-C303-496D-B5CD-85F2937540FC}" type="slidenum">
              <a:rPr lang="ro-RO" noProof="0"/>
              <a:t>‹#›</a:t>
            </a:fld>
            <a:endParaRPr lang="ro-RO" noProof="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r>
              <a:rPr lang="ro-RO" b="1" i="1">
                <a:latin typeface="Arial" pitchFamily="34" charset="0"/>
                <a:cs typeface="Arial" pitchFamily="34" charset="0"/>
              </a:rPr>
              <a:t>NOTĂ:</a:t>
            </a:r>
          </a:p>
          <a:p>
            <a:pPr rtl="0"/>
            <a:r>
              <a:rPr lang="ro-RO" i="1">
                <a:latin typeface="Arial" pitchFamily="34" charset="0"/>
                <a:cs typeface="Arial" pitchFamily="34" charset="0"/>
              </a:rPr>
              <a:t>Pentru a modifica imaginea de pe acest diapozitiv, selectați-o și ștergeți-o. Apoi faceți clic pe pictograma Imagini din substituent pentru a insera propria imagine.</a:t>
            </a:r>
          </a:p>
        </p:txBody>
      </p:sp>
      <p:sp>
        <p:nvSpPr>
          <p:cNvPr id="4" name="Substituent număr diapozitiv 3"/>
          <p:cNvSpPr>
            <a:spLocks noGrp="1"/>
          </p:cNvSpPr>
          <p:nvPr>
            <p:ph type="sldNum" sz="quarter" idx="10"/>
          </p:nvPr>
        </p:nvSpPr>
        <p:spPr/>
        <p:txBody>
          <a:bodyPr rtlCol="0"/>
          <a:lstStyle/>
          <a:p>
            <a:pPr rtl="0"/>
            <a:fld id="{0A3C37BE-C303-496D-B5CD-85F2937540FC}" type="slidenum">
              <a:rPr lang="ro-RO" smtClean="0"/>
              <a:t>1</a:t>
            </a:fld>
            <a:endParaRPr lang="ro-RO"/>
          </a:p>
        </p:txBody>
      </p:sp>
    </p:spTree>
    <p:extLst>
      <p:ext uri="{BB962C8B-B14F-4D97-AF65-F5344CB8AC3E}">
        <p14:creationId xmlns:p14="http://schemas.microsoft.com/office/powerpoint/2010/main" val="2406150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10</a:t>
            </a:fld>
            <a:endParaRPr lang="ro-RO"/>
          </a:p>
        </p:txBody>
      </p:sp>
    </p:spTree>
    <p:extLst>
      <p:ext uri="{BB962C8B-B14F-4D97-AF65-F5344CB8AC3E}">
        <p14:creationId xmlns:p14="http://schemas.microsoft.com/office/powerpoint/2010/main" val="817039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11</a:t>
            </a:fld>
            <a:endParaRPr lang="ro-RO"/>
          </a:p>
        </p:txBody>
      </p:sp>
    </p:spTree>
    <p:extLst>
      <p:ext uri="{BB962C8B-B14F-4D97-AF65-F5344CB8AC3E}">
        <p14:creationId xmlns:p14="http://schemas.microsoft.com/office/powerpoint/2010/main" val="684854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12</a:t>
            </a:fld>
            <a:endParaRPr lang="ro-RO"/>
          </a:p>
        </p:txBody>
      </p:sp>
    </p:spTree>
    <p:extLst>
      <p:ext uri="{BB962C8B-B14F-4D97-AF65-F5344CB8AC3E}">
        <p14:creationId xmlns:p14="http://schemas.microsoft.com/office/powerpoint/2010/main" val="3073558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13</a:t>
            </a:fld>
            <a:endParaRPr lang="ro-RO"/>
          </a:p>
        </p:txBody>
      </p:sp>
    </p:spTree>
    <p:extLst>
      <p:ext uri="{BB962C8B-B14F-4D97-AF65-F5344CB8AC3E}">
        <p14:creationId xmlns:p14="http://schemas.microsoft.com/office/powerpoint/2010/main" val="2351622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14</a:t>
            </a:fld>
            <a:endParaRPr lang="ro-RO"/>
          </a:p>
        </p:txBody>
      </p:sp>
    </p:spTree>
    <p:extLst>
      <p:ext uri="{BB962C8B-B14F-4D97-AF65-F5344CB8AC3E}">
        <p14:creationId xmlns:p14="http://schemas.microsoft.com/office/powerpoint/2010/main" val="3547612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2</a:t>
            </a:fld>
            <a:endParaRPr lang="ro-RO"/>
          </a:p>
        </p:txBody>
      </p:sp>
    </p:spTree>
    <p:extLst>
      <p:ext uri="{BB962C8B-B14F-4D97-AF65-F5344CB8AC3E}">
        <p14:creationId xmlns:p14="http://schemas.microsoft.com/office/powerpoint/2010/main" val="142403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3</a:t>
            </a:fld>
            <a:endParaRPr lang="ro-RO"/>
          </a:p>
        </p:txBody>
      </p:sp>
    </p:spTree>
    <p:extLst>
      <p:ext uri="{BB962C8B-B14F-4D97-AF65-F5344CB8AC3E}">
        <p14:creationId xmlns:p14="http://schemas.microsoft.com/office/powerpoint/2010/main" val="136299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4</a:t>
            </a:fld>
            <a:endParaRPr lang="ro-RO"/>
          </a:p>
        </p:txBody>
      </p:sp>
    </p:spTree>
    <p:extLst>
      <p:ext uri="{BB962C8B-B14F-4D97-AF65-F5344CB8AC3E}">
        <p14:creationId xmlns:p14="http://schemas.microsoft.com/office/powerpoint/2010/main" val="3776804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5</a:t>
            </a:fld>
            <a:endParaRPr lang="ro-RO"/>
          </a:p>
        </p:txBody>
      </p:sp>
    </p:spTree>
    <p:extLst>
      <p:ext uri="{BB962C8B-B14F-4D97-AF65-F5344CB8AC3E}">
        <p14:creationId xmlns:p14="http://schemas.microsoft.com/office/powerpoint/2010/main" val="2883515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6</a:t>
            </a:fld>
            <a:endParaRPr lang="ro-RO"/>
          </a:p>
        </p:txBody>
      </p:sp>
    </p:spTree>
    <p:extLst>
      <p:ext uri="{BB962C8B-B14F-4D97-AF65-F5344CB8AC3E}">
        <p14:creationId xmlns:p14="http://schemas.microsoft.com/office/powerpoint/2010/main" val="3759800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7</a:t>
            </a:fld>
            <a:endParaRPr lang="ro-RO"/>
          </a:p>
        </p:txBody>
      </p:sp>
    </p:spTree>
    <p:extLst>
      <p:ext uri="{BB962C8B-B14F-4D97-AF65-F5344CB8AC3E}">
        <p14:creationId xmlns:p14="http://schemas.microsoft.com/office/powerpoint/2010/main" val="3040914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8</a:t>
            </a:fld>
            <a:endParaRPr lang="ro-RO"/>
          </a:p>
        </p:txBody>
      </p:sp>
    </p:spTree>
    <p:extLst>
      <p:ext uri="{BB962C8B-B14F-4D97-AF65-F5344CB8AC3E}">
        <p14:creationId xmlns:p14="http://schemas.microsoft.com/office/powerpoint/2010/main" val="1727728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9</a:t>
            </a:fld>
            <a:endParaRPr lang="ro-RO"/>
          </a:p>
        </p:txBody>
      </p:sp>
    </p:spTree>
    <p:extLst>
      <p:ext uri="{BB962C8B-B14F-4D97-AF65-F5344CB8AC3E}">
        <p14:creationId xmlns:p14="http://schemas.microsoft.com/office/powerpoint/2010/main" val="86735080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sp>
        <p:nvSpPr>
          <p:cNvPr id="8" name="Dreptunghi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noProof="0"/>
          </a:p>
        </p:txBody>
      </p:sp>
      <p:pic>
        <p:nvPicPr>
          <p:cNvPr id="11" name="Imagin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u 1"/>
          <p:cNvSpPr>
            <a:spLocks noGrp="1"/>
          </p:cNvSpPr>
          <p:nvPr>
            <p:ph type="ctrTitle"/>
          </p:nvPr>
        </p:nvSpPr>
        <p:spPr>
          <a:xfrm>
            <a:off x="1104900" y="2292094"/>
            <a:ext cx="10096500" cy="2219691"/>
          </a:xfrm>
        </p:spPr>
        <p:txBody>
          <a:bodyPr rtlCol="0" anchor="ctr">
            <a:normAutofit/>
          </a:bodyPr>
          <a:lstStyle>
            <a:lvl1pPr algn="l">
              <a:defRPr sz="4400" cap="all" baseline="0"/>
            </a:lvl1pPr>
          </a:lstStyle>
          <a:p>
            <a:pPr rtl="0"/>
            <a:r>
              <a:rPr lang="ro-RO" noProof="0"/>
              <a:t>Faceți clic pentru a edita stilul de titlu coordonator</a:t>
            </a:r>
          </a:p>
        </p:txBody>
      </p:sp>
      <p:sp>
        <p:nvSpPr>
          <p:cNvPr id="3" name="Subtitlu 2"/>
          <p:cNvSpPr>
            <a:spLocks noGrp="1"/>
          </p:cNvSpPr>
          <p:nvPr>
            <p:ph type="subTitle" idx="1"/>
          </p:nvPr>
        </p:nvSpPr>
        <p:spPr>
          <a:xfrm>
            <a:off x="1104898" y="4511784"/>
            <a:ext cx="10096501"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o-RO" noProof="0"/>
              <a:t>Faceți clic pentru a edita stilul de subtitlu coordonator</a:t>
            </a:r>
          </a:p>
        </p:txBody>
      </p:sp>
      <p:sp>
        <p:nvSpPr>
          <p:cNvPr id="7" name="Dreptunghi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noProof="0"/>
          </a:p>
        </p:txBody>
      </p:sp>
      <p:sp>
        <p:nvSpPr>
          <p:cNvPr id="4" name="Substituent dată 3"/>
          <p:cNvSpPr>
            <a:spLocks noGrp="1"/>
          </p:cNvSpPr>
          <p:nvPr>
            <p:ph type="dt" sz="half" idx="10"/>
          </p:nvPr>
        </p:nvSpPr>
        <p:spPr/>
        <p:txBody>
          <a:bodyPr rtlCol="0"/>
          <a:lstStyle>
            <a:lvl1pPr>
              <a:defRPr baseline="0">
                <a:solidFill>
                  <a:schemeClr val="tx1">
                    <a:lumMod val="20000"/>
                    <a:lumOff val="80000"/>
                  </a:schemeClr>
                </a:solidFill>
              </a:defRPr>
            </a:lvl1pPr>
          </a:lstStyle>
          <a:p>
            <a:pPr rtl="0"/>
            <a:fld id="{6BAA7E3D-6D18-41D6-8AA8-CBD641C86608}" type="datetime1">
              <a:rPr lang="ro-RO" noProof="0" smtClean="0"/>
              <a:t>09.02.2022</a:t>
            </a:fld>
            <a:endParaRPr lang="ro-RO" noProof="0"/>
          </a:p>
        </p:txBody>
      </p:sp>
      <p:sp>
        <p:nvSpPr>
          <p:cNvPr id="5" name="Substituent subsol 4"/>
          <p:cNvSpPr>
            <a:spLocks noGrp="1"/>
          </p:cNvSpPr>
          <p:nvPr>
            <p:ph type="ftr" sz="quarter" idx="11"/>
          </p:nvPr>
        </p:nvSpPr>
        <p:spPr/>
        <p:txBody>
          <a:bodyPr rtlCol="0"/>
          <a:lstStyle>
            <a:lvl1pPr>
              <a:defRPr baseline="0">
                <a:solidFill>
                  <a:schemeClr val="tx1">
                    <a:lumMod val="20000"/>
                    <a:lumOff val="80000"/>
                  </a:schemeClr>
                </a:solidFill>
              </a:defRPr>
            </a:lvl1pPr>
          </a:lstStyle>
          <a:p>
            <a:pPr rtl="0"/>
            <a:endParaRPr lang="ro-RO" noProof="0"/>
          </a:p>
        </p:txBody>
      </p:sp>
      <p:sp>
        <p:nvSpPr>
          <p:cNvPr id="6" name="Substituent număr diapozitiv 5"/>
          <p:cNvSpPr>
            <a:spLocks noGrp="1"/>
          </p:cNvSpPr>
          <p:nvPr>
            <p:ph type="sldNum" sz="quarter" idx="12"/>
          </p:nvPr>
        </p:nvSpPr>
        <p:spPr/>
        <p:txBody>
          <a:bodyPr rtlCol="0"/>
          <a:lstStyle>
            <a:lvl1pPr>
              <a:defRPr baseline="0">
                <a:solidFill>
                  <a:schemeClr val="tx1">
                    <a:lumMod val="20000"/>
                    <a:lumOff val="80000"/>
                  </a:schemeClr>
                </a:solidFill>
              </a:defRPr>
            </a:lvl1pPr>
          </a:lstStyle>
          <a:p>
            <a:pPr rtl="0"/>
            <a:fld id="{0FF54DE5-C571-48E8-A5BC-B369434E2F44}" type="slidenum">
              <a:rPr lang="ro-RO" noProof="0" smtClean="0"/>
              <a:pPr rtl="0"/>
              <a:t>‹#›</a:t>
            </a:fld>
            <a:endParaRPr lang="ro-RO" noProof="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nchor="b"/>
          <a:lstStyle>
            <a:lvl1pPr>
              <a:defRPr sz="3200"/>
            </a:lvl1pPr>
          </a:lstStyle>
          <a:p>
            <a:pPr rtl="0"/>
            <a:r>
              <a:rPr lang="ro-RO" noProof="0"/>
              <a:t>Faceți clic pentru a edita stilul de titlu coordonator</a:t>
            </a:r>
          </a:p>
        </p:txBody>
      </p:sp>
      <p:sp>
        <p:nvSpPr>
          <p:cNvPr id="4" name="Substituent text 3"/>
          <p:cNvSpPr>
            <a:spLocks noGrp="1"/>
          </p:cNvSpPr>
          <p:nvPr>
            <p:ph type="body" sz="half" idx="2" hasCustomPrompt="1"/>
          </p:nvPr>
        </p:nvSpPr>
        <p:spPr>
          <a:xfrm>
            <a:off x="1104900" y="1600200"/>
            <a:ext cx="3396996"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o-RO" noProof="0" dirty="0"/>
              <a:t>Faceți clic pentru a edita stilurile de text coordonator</a:t>
            </a:r>
          </a:p>
        </p:txBody>
      </p:sp>
      <p:sp>
        <p:nvSpPr>
          <p:cNvPr id="3" name="Substituent imagine 2" descr="Un substituent gol pentru a adăuga o imagine. Faceți clic pe substituent și selectați imaginea pe care doriți s-o adăugați."/>
          <p:cNvSpPr>
            <a:spLocks noGrp="1"/>
          </p:cNvSpPr>
          <p:nvPr>
            <p:ph type="pic" idx="1"/>
          </p:nvPr>
        </p:nvSpPr>
        <p:spPr>
          <a:xfrm>
            <a:off x="4654671" y="1600199"/>
            <a:ext cx="6430912" cy="4572001"/>
          </a:xfrm>
        </p:spPr>
        <p:txBody>
          <a:bodyPr tIns="118872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o-RO" noProof="0"/>
              <a:t>Faceți clic pe pictogramă pentru a adăuga o imagine</a:t>
            </a:r>
          </a:p>
        </p:txBody>
      </p:sp>
      <p:sp>
        <p:nvSpPr>
          <p:cNvPr id="5" name="Substituent dată 4"/>
          <p:cNvSpPr>
            <a:spLocks noGrp="1"/>
          </p:cNvSpPr>
          <p:nvPr>
            <p:ph type="dt" sz="half" idx="10"/>
          </p:nvPr>
        </p:nvSpPr>
        <p:spPr/>
        <p:txBody>
          <a:bodyPr rtlCol="0"/>
          <a:lstStyle/>
          <a:p>
            <a:pPr rtl="0"/>
            <a:fld id="{77892B81-ED36-448B-A927-0FC0851CEF47}" type="datetime1">
              <a:rPr lang="ro-RO" noProof="0" smtClean="0"/>
              <a:t>09.02.2022</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u și text vertical">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noProof="0"/>
              <a:t>Faceți clic pentru a edita stilul de titlu coordonator</a:t>
            </a:r>
          </a:p>
        </p:txBody>
      </p:sp>
      <p:sp>
        <p:nvSpPr>
          <p:cNvPr id="3" name="Substituent text vertical 2"/>
          <p:cNvSpPr>
            <a:spLocks noGrp="1"/>
          </p:cNvSpPr>
          <p:nvPr>
            <p:ph type="body" orient="vert" idx="1" hasCustomPrompt="1"/>
          </p:nvPr>
        </p:nvSpPr>
        <p:spPr/>
        <p:txBody>
          <a:bodyPr vert="eaVert" rtlCol="0"/>
          <a:lstStyle>
            <a:lvl1pPr>
              <a:buNone/>
              <a:defRPr/>
            </a:lvl1pPr>
          </a:lstStyle>
          <a:p>
            <a:pPr marL="228600" marR="0" lvl="0" indent="-228600" algn="l" defTabSz="914400" rtl="0" eaLnBrk="1" fontAlgn="auto" latinLnBrk="0" hangingPunct="1">
              <a:lnSpc>
                <a:spcPct val="90000"/>
              </a:lnSpc>
              <a:spcBef>
                <a:spcPts val="1800"/>
              </a:spcBef>
              <a:spcAft>
                <a:spcPts val="0"/>
              </a:spcAft>
              <a:buClrTx/>
              <a:buSzTx/>
              <a:buFont typeface="Wingdings" panose="05000000000000000000" pitchFamily="2" charset="2"/>
              <a:buChar char="§"/>
              <a:tabLst/>
              <a:defRPr/>
            </a:pPr>
            <a:r>
              <a:rPr lang="ro-RO" noProof="0" dirty="0"/>
              <a:t>Faceți clic pentru a edita stilurile de text coordonator</a:t>
            </a:r>
          </a:p>
          <a:p>
            <a:pPr lvl="1" rtl="0"/>
            <a:r>
              <a:rPr lang="ro-RO" noProof="0" dirty="0"/>
              <a:t>Al doilea nivel</a:t>
            </a:r>
          </a:p>
          <a:p>
            <a:pPr lvl="2" rtl="0"/>
            <a:r>
              <a:rPr lang="ro-RO" noProof="0" dirty="0"/>
              <a:t>Al treilea nivel</a:t>
            </a:r>
          </a:p>
          <a:p>
            <a:pPr lvl="3" rtl="0"/>
            <a:r>
              <a:rPr lang="ro-RO" noProof="0" dirty="0"/>
              <a:t>Al patrulea nivel</a:t>
            </a:r>
          </a:p>
          <a:p>
            <a:pPr lvl="4" rtl="0"/>
            <a:r>
              <a:rPr lang="ro-RO" noProof="0" dirty="0"/>
              <a:t>Al cincilea nivel</a:t>
            </a:r>
          </a:p>
        </p:txBody>
      </p:sp>
      <p:sp>
        <p:nvSpPr>
          <p:cNvPr id="4" name="Substituent dată 3"/>
          <p:cNvSpPr>
            <a:spLocks noGrp="1"/>
          </p:cNvSpPr>
          <p:nvPr>
            <p:ph type="dt" sz="half" idx="10"/>
          </p:nvPr>
        </p:nvSpPr>
        <p:spPr/>
        <p:txBody>
          <a:bodyPr rtlCol="0"/>
          <a:lstStyle/>
          <a:p>
            <a:pPr rtl="0"/>
            <a:fld id="{9E418832-094B-4921-98ED-0FA3845EC1C4}" type="datetime1">
              <a:rPr lang="ro-RO" noProof="0" smtClean="0"/>
              <a:t>09.02.2022</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hasCustomPrompt="1"/>
          </p:nvPr>
        </p:nvSpPr>
        <p:spPr>
          <a:xfrm>
            <a:off x="9372600" y="365125"/>
            <a:ext cx="1714500" cy="5811838"/>
          </a:xfrm>
        </p:spPr>
        <p:txBody>
          <a:bodyPr vert="eaVert" rtlCol="0"/>
          <a:lstStyle/>
          <a:p>
            <a:pPr rtl="0"/>
            <a:r>
              <a:rPr lang="ro-RO" noProof="0"/>
              <a:t>Clic pentru editare stil titlu Coordonator</a:t>
            </a:r>
          </a:p>
        </p:txBody>
      </p:sp>
      <p:sp>
        <p:nvSpPr>
          <p:cNvPr id="3" name="Substituent text vertical 2"/>
          <p:cNvSpPr>
            <a:spLocks noGrp="1"/>
          </p:cNvSpPr>
          <p:nvPr>
            <p:ph type="body" orient="vert" idx="1" hasCustomPrompt="1"/>
          </p:nvPr>
        </p:nvSpPr>
        <p:spPr>
          <a:xfrm>
            <a:off x="1104900" y="365125"/>
            <a:ext cx="8098896" cy="5811838"/>
          </a:xfrm>
        </p:spPr>
        <p:txBody>
          <a:bodyPr vert="eaVert" rtlCol="0"/>
          <a:lstStyle>
            <a:lvl1pPr>
              <a:buNone/>
              <a:defRPr/>
            </a:lvl1pPr>
          </a:lstStyle>
          <a:p>
            <a:pPr marL="228600" marR="0" lvl="0" indent="-228600" algn="l" defTabSz="914400" rtl="0" eaLnBrk="1" fontAlgn="auto" latinLnBrk="0" hangingPunct="1">
              <a:lnSpc>
                <a:spcPct val="90000"/>
              </a:lnSpc>
              <a:spcBef>
                <a:spcPts val="1800"/>
              </a:spcBef>
              <a:spcAft>
                <a:spcPts val="0"/>
              </a:spcAft>
              <a:buClrTx/>
              <a:buSzTx/>
              <a:buFont typeface="Wingdings" panose="05000000000000000000" pitchFamily="2" charset="2"/>
              <a:buChar char="§"/>
              <a:tabLst/>
              <a:defRPr/>
            </a:pPr>
            <a:r>
              <a:rPr lang="ro-RO" noProof="0" dirty="0"/>
              <a:t>Faceți clic pentru a edita stilurile de text coordonator</a:t>
            </a:r>
          </a:p>
          <a:p>
            <a:pPr lvl="1" rtl="0"/>
            <a:r>
              <a:rPr lang="ro-RO" noProof="0" dirty="0"/>
              <a:t>Al doilea nivel</a:t>
            </a:r>
          </a:p>
          <a:p>
            <a:pPr lvl="2" rtl="0"/>
            <a:r>
              <a:rPr lang="ro-RO" noProof="0" dirty="0"/>
              <a:t>Al treilea nivel</a:t>
            </a:r>
          </a:p>
          <a:p>
            <a:pPr lvl="3" rtl="0"/>
            <a:r>
              <a:rPr lang="ro-RO" noProof="0" dirty="0"/>
              <a:t>Al patrulea nivel</a:t>
            </a:r>
          </a:p>
          <a:p>
            <a:pPr lvl="4" rtl="0"/>
            <a:r>
              <a:rPr lang="ro-RO" noProof="0" dirty="0"/>
              <a:t>Al cincilea nivel</a:t>
            </a:r>
          </a:p>
        </p:txBody>
      </p:sp>
      <p:sp>
        <p:nvSpPr>
          <p:cNvPr id="4" name="Substituent dată 3"/>
          <p:cNvSpPr>
            <a:spLocks noGrp="1"/>
          </p:cNvSpPr>
          <p:nvPr>
            <p:ph type="dt" sz="half" idx="10"/>
          </p:nvPr>
        </p:nvSpPr>
        <p:spPr/>
        <p:txBody>
          <a:bodyPr rtlCol="0"/>
          <a:lstStyle/>
          <a:p>
            <a:pPr rtl="0"/>
            <a:fld id="{3D9AD37F-871B-45B3-886D-A374B3280DF8}" type="datetime1">
              <a:rPr lang="ro-RO" noProof="0" smtClean="0"/>
              <a:t>09.02.2022</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0FF54DE5-C571-48E8-A5BC-B369434E2F44}" type="slidenum">
              <a:rPr lang="ro-RO" noProof="0"/>
              <a:t>‹#›</a:t>
            </a:fld>
            <a:endParaRPr lang="ro-RO" noProof="0"/>
          </a:p>
        </p:txBody>
      </p:sp>
      <p:grpSp>
        <p:nvGrpSpPr>
          <p:cNvPr id="7" name="Grup 6"/>
          <p:cNvGrpSpPr/>
          <p:nvPr/>
        </p:nvGrpSpPr>
        <p:grpSpPr>
          <a:xfrm rot="5400000">
            <a:off x="6514047" y="3228843"/>
            <a:ext cx="5632704" cy="84403"/>
            <a:chOff x="1073150" y="1219201"/>
            <a:chExt cx="10058400" cy="63125"/>
          </a:xfrm>
        </p:grpSpPr>
        <p:cxnSp>
          <p:nvCxnSpPr>
            <p:cNvPr id="8" name="Conector drept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Conector drept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noProof="0"/>
              <a:t>Faceți clic pentru a edita stilul de titlu coordonator</a:t>
            </a:r>
          </a:p>
        </p:txBody>
      </p:sp>
      <p:sp>
        <p:nvSpPr>
          <p:cNvPr id="3" name="Substituent conținut 2"/>
          <p:cNvSpPr>
            <a:spLocks noGrp="1"/>
          </p:cNvSpPr>
          <p:nvPr>
            <p:ph idx="1" hasCustomPrompt="1"/>
          </p:nvPr>
        </p:nvSpPr>
        <p:spPr/>
        <p:txBody>
          <a:bodyPr rtlCol="0"/>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dată 3"/>
          <p:cNvSpPr>
            <a:spLocks noGrp="1"/>
          </p:cNvSpPr>
          <p:nvPr>
            <p:ph type="dt" sz="half" idx="10"/>
          </p:nvPr>
        </p:nvSpPr>
        <p:spPr/>
        <p:txBody>
          <a:bodyPr rtlCol="0"/>
          <a:lstStyle/>
          <a:p>
            <a:pPr rtl="0"/>
            <a:fld id="{9AF4EF84-A321-401E-A17B-C62A720BFED0}" type="datetime1">
              <a:rPr lang="ro-RO" noProof="0" smtClean="0"/>
              <a:t>09.02.2022</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apozitiv titlu cu imagine">
    <p:spTree>
      <p:nvGrpSpPr>
        <p:cNvPr id="1" name=""/>
        <p:cNvGrpSpPr/>
        <p:nvPr/>
      </p:nvGrpSpPr>
      <p:grpSpPr>
        <a:xfrm>
          <a:off x="0" y="0"/>
          <a:ext cx="0" cy="0"/>
          <a:chOff x="0" y="0"/>
          <a:chExt cx="0" cy="0"/>
        </a:xfrm>
      </p:grpSpPr>
      <p:sp>
        <p:nvSpPr>
          <p:cNvPr id="2" name="Titlu 1"/>
          <p:cNvSpPr>
            <a:spLocks noGrp="1"/>
          </p:cNvSpPr>
          <p:nvPr>
            <p:ph type="ctrTitle"/>
          </p:nvPr>
        </p:nvSpPr>
        <p:spPr>
          <a:xfrm>
            <a:off x="1104900" y="2292094"/>
            <a:ext cx="5734050" cy="2219691"/>
          </a:xfrm>
        </p:spPr>
        <p:txBody>
          <a:bodyPr rtlCol="0" anchor="ctr">
            <a:normAutofit/>
          </a:bodyPr>
          <a:lstStyle>
            <a:lvl1pPr algn="l">
              <a:defRPr sz="4400" cap="all" baseline="0"/>
            </a:lvl1pPr>
          </a:lstStyle>
          <a:p>
            <a:pPr rtl="0"/>
            <a:r>
              <a:rPr lang="ro-RO" noProof="0"/>
              <a:t>Faceți clic pentru a edita stilul de titlu coordonator</a:t>
            </a:r>
          </a:p>
        </p:txBody>
      </p:sp>
      <p:sp>
        <p:nvSpPr>
          <p:cNvPr id="3" name="Subtitlu 2"/>
          <p:cNvSpPr>
            <a:spLocks noGrp="1"/>
          </p:cNvSpPr>
          <p:nvPr>
            <p:ph type="subTitle" idx="1"/>
          </p:nvPr>
        </p:nvSpPr>
        <p:spPr>
          <a:xfrm>
            <a:off x="1104900" y="4511784"/>
            <a:ext cx="5734050"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o-RO" noProof="0"/>
              <a:t>Faceți clic pentru a edita stilul de subtitlu coordonator</a:t>
            </a:r>
          </a:p>
        </p:txBody>
      </p:sp>
      <p:sp>
        <p:nvSpPr>
          <p:cNvPr id="11" name="Substituent imagine 10" descr="Un substituent gol pentru a adăuga o imagine. Faceți clic pe substituent și selectați imaginea pe care doriți s-o adăugați."/>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a:buNone/>
              <a:defRPr/>
            </a:lvl1pPr>
          </a:lstStyle>
          <a:p>
            <a:pPr rtl="0"/>
            <a:r>
              <a:rPr lang="ro-RO" noProof="0"/>
              <a:t>Faceți clic pe pictogramă pentru a adăuga o imagine</a:t>
            </a:r>
          </a:p>
        </p:txBody>
      </p:sp>
      <p:sp>
        <p:nvSpPr>
          <p:cNvPr id="8" name="Dreptunghi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noProof="0"/>
          </a:p>
        </p:txBody>
      </p:sp>
      <p:grpSp>
        <p:nvGrpSpPr>
          <p:cNvPr id="14" name="Grup 13"/>
          <p:cNvGrpSpPr/>
          <p:nvPr/>
        </p:nvGrpSpPr>
        <p:grpSpPr>
          <a:xfrm>
            <a:off x="0" y="1143000"/>
            <a:ext cx="12192000" cy="63125"/>
            <a:chOff x="507492" y="1501519"/>
            <a:chExt cx="8129016" cy="63125"/>
          </a:xfrm>
        </p:grpSpPr>
        <p:cxnSp>
          <p:nvCxnSpPr>
            <p:cNvPr id="15" name="Conector drept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Conector drept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Imagin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up 12"/>
          <p:cNvGrpSpPr/>
          <p:nvPr/>
        </p:nvGrpSpPr>
        <p:grpSpPr>
          <a:xfrm rot="10800000">
            <a:off x="0" y="5645510"/>
            <a:ext cx="12192000" cy="63125"/>
            <a:chOff x="507492" y="1501519"/>
            <a:chExt cx="8129016" cy="63125"/>
          </a:xfrm>
        </p:grpSpPr>
        <p:cxnSp>
          <p:nvCxnSpPr>
            <p:cNvPr id="17" name="Conector drept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drept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Dreptunghi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noProof="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grpSp>
        <p:nvGrpSpPr>
          <p:cNvPr id="8" name="Grup 7"/>
          <p:cNvGrpSpPr/>
          <p:nvPr/>
        </p:nvGrpSpPr>
        <p:grpSpPr>
          <a:xfrm>
            <a:off x="0" y="2514600"/>
            <a:ext cx="12192000" cy="3194035"/>
            <a:chOff x="647402" y="2514600"/>
            <a:chExt cx="10838688" cy="3194035"/>
          </a:xfrm>
        </p:grpSpPr>
        <p:grpSp>
          <p:nvGrpSpPr>
            <p:cNvPr id="9" name="Grup 8"/>
            <p:cNvGrpSpPr/>
            <p:nvPr/>
          </p:nvGrpSpPr>
          <p:grpSpPr>
            <a:xfrm>
              <a:off x="647402" y="2514600"/>
              <a:ext cx="10838688" cy="63125"/>
              <a:chOff x="507492" y="1501519"/>
              <a:chExt cx="8129016" cy="63125"/>
            </a:xfrm>
          </p:grpSpPr>
          <p:cxnSp>
            <p:nvCxnSpPr>
              <p:cNvPr id="14" name="Conector drept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Conector drept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Dreptunghi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noProof="0"/>
            </a:p>
          </p:txBody>
        </p:sp>
        <p:grpSp>
          <p:nvGrpSpPr>
            <p:cNvPr id="11" name="Grup 10"/>
            <p:cNvGrpSpPr/>
            <p:nvPr/>
          </p:nvGrpSpPr>
          <p:grpSpPr>
            <a:xfrm rot="10800000">
              <a:off x="647402" y="5645510"/>
              <a:ext cx="10838688" cy="63125"/>
              <a:chOff x="507492" y="1501519"/>
              <a:chExt cx="8129016" cy="63125"/>
            </a:xfrm>
          </p:grpSpPr>
          <p:cxnSp>
            <p:nvCxnSpPr>
              <p:cNvPr id="12" name="Conector drept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Conector drept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Imagin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u 1"/>
          <p:cNvSpPr>
            <a:spLocks noGrp="1"/>
          </p:cNvSpPr>
          <p:nvPr>
            <p:ph type="title"/>
          </p:nvPr>
        </p:nvSpPr>
        <p:spPr>
          <a:xfrm>
            <a:off x="1104899" y="2971806"/>
            <a:ext cx="10071099" cy="1684150"/>
          </a:xfrm>
        </p:spPr>
        <p:txBody>
          <a:bodyPr rtlCol="0" anchor="ctr">
            <a:normAutofit/>
          </a:bodyPr>
          <a:lstStyle>
            <a:lvl1pPr>
              <a:defRPr sz="4400" cap="all" baseline="0">
                <a:solidFill>
                  <a:schemeClr val="bg1"/>
                </a:solidFill>
              </a:defRPr>
            </a:lvl1pPr>
          </a:lstStyle>
          <a:p>
            <a:pPr rtl="0"/>
            <a:r>
              <a:rPr lang="ro-RO" noProof="0"/>
              <a:t>Faceți clic pentru a edita stilul de titlu coordonator</a:t>
            </a:r>
          </a:p>
        </p:txBody>
      </p:sp>
      <p:sp>
        <p:nvSpPr>
          <p:cNvPr id="3" name="Substituent text 2"/>
          <p:cNvSpPr>
            <a:spLocks noGrp="1"/>
          </p:cNvSpPr>
          <p:nvPr>
            <p:ph type="body" idx="1" hasCustomPrompt="1"/>
          </p:nvPr>
        </p:nvSpPr>
        <p:spPr>
          <a:xfrm>
            <a:off x="1104899" y="4655956"/>
            <a:ext cx="10071099" cy="509750"/>
          </a:xfrm>
        </p:spPr>
        <p:txBody>
          <a:bodyPr rtlCol="0">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ro-RO" noProof="0"/>
              <a:t>Faceți clic pentru a edita stilurile de text coordonator</a:t>
            </a:r>
          </a:p>
        </p:txBody>
      </p:sp>
      <p:sp>
        <p:nvSpPr>
          <p:cNvPr id="4" name="Substituent dată 3"/>
          <p:cNvSpPr>
            <a:spLocks noGrp="1"/>
          </p:cNvSpPr>
          <p:nvPr>
            <p:ph type="dt" sz="half" idx="10"/>
          </p:nvPr>
        </p:nvSpPr>
        <p:spPr/>
        <p:txBody>
          <a:bodyPr rtlCol="0"/>
          <a:lstStyle/>
          <a:p>
            <a:pPr rtl="0"/>
            <a:fld id="{D8C90F6F-A873-408C-9616-8249541C37E4}" type="datetime1">
              <a:rPr lang="ro-RO" noProof="0" smtClean="0"/>
              <a:t>09.02.2022</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noProof="0"/>
              <a:t>Faceți clic pentru a edita stilul de titlu coordonator</a:t>
            </a:r>
          </a:p>
        </p:txBody>
      </p:sp>
      <p:sp>
        <p:nvSpPr>
          <p:cNvPr id="3" name="Substituent conținut 2"/>
          <p:cNvSpPr>
            <a:spLocks noGrp="1"/>
          </p:cNvSpPr>
          <p:nvPr>
            <p:ph sz="half" idx="1" hasCustomPrompt="1"/>
          </p:nvPr>
        </p:nvSpPr>
        <p:spPr>
          <a:xfrm>
            <a:off x="1104900" y="1600200"/>
            <a:ext cx="4914900" cy="4571999"/>
          </a:xfrm>
        </p:spPr>
        <p:txBody>
          <a:bodyPr rtlCol="0"/>
          <a:lstStyle>
            <a:lvl5pPr>
              <a:defRPr/>
            </a:lvl5pPr>
            <a:lvl6pPr>
              <a:defRPr/>
            </a:lvl6pPr>
            <a:lvl7pPr>
              <a:defRPr/>
            </a:lvl7pPr>
            <a:lvl8pPr>
              <a:defRPr/>
            </a:lvl8pPr>
            <a:lvl9pPr>
              <a:defRPr/>
            </a:lvl9p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conținut 3"/>
          <p:cNvSpPr>
            <a:spLocks noGrp="1"/>
          </p:cNvSpPr>
          <p:nvPr>
            <p:ph sz="half" idx="2" hasCustomPrompt="1"/>
          </p:nvPr>
        </p:nvSpPr>
        <p:spPr>
          <a:xfrm>
            <a:off x="6172200" y="1600200"/>
            <a:ext cx="4914900" cy="4571999"/>
          </a:xfrm>
        </p:spPr>
        <p:txBody>
          <a:bodyPr rtlCol="0"/>
          <a:lstStyle>
            <a:lvl5pPr>
              <a:defRPr/>
            </a:lvl5pPr>
            <a:lvl6pPr>
              <a:defRPr/>
            </a:lvl6pPr>
            <a:lvl7pPr>
              <a:defRPr/>
            </a:lvl7pPr>
            <a:lvl8pPr>
              <a:defRPr/>
            </a:lvl8p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5" name="Substituent dată 4"/>
          <p:cNvSpPr>
            <a:spLocks noGrp="1"/>
          </p:cNvSpPr>
          <p:nvPr>
            <p:ph type="dt" sz="half" idx="10"/>
          </p:nvPr>
        </p:nvSpPr>
        <p:spPr/>
        <p:txBody>
          <a:bodyPr rtlCol="0"/>
          <a:lstStyle/>
          <a:p>
            <a:pPr rtl="0"/>
            <a:fld id="{FD92CBC0-D519-47C6-B2A2-3CEBBD88DA44}" type="datetime1">
              <a:rPr lang="ro-RO" noProof="0" smtClean="0"/>
              <a:t>09.02.2022</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hasCustomPrompt="1"/>
          </p:nvPr>
        </p:nvSpPr>
        <p:spPr/>
        <p:txBody>
          <a:bodyPr rtlCol="0"/>
          <a:lstStyle/>
          <a:p>
            <a:pPr rtl="0"/>
            <a:r>
              <a:rPr lang="ro-RO" noProof="0"/>
              <a:t>Clic pentru editare stil titlu Coordonator</a:t>
            </a:r>
          </a:p>
        </p:txBody>
      </p:sp>
      <p:sp>
        <p:nvSpPr>
          <p:cNvPr id="3" name="Substituent text 2"/>
          <p:cNvSpPr>
            <a:spLocks noGrp="1"/>
          </p:cNvSpPr>
          <p:nvPr>
            <p:ph type="body" idx="1" hasCustomPrompt="1"/>
          </p:nvPr>
        </p:nvSpPr>
        <p:spPr>
          <a:xfrm>
            <a:off x="110490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Faceți clic pentru a edita stilurile de text coordonator</a:t>
            </a:r>
          </a:p>
        </p:txBody>
      </p:sp>
      <p:sp>
        <p:nvSpPr>
          <p:cNvPr id="4" name="Substituent conținut 3"/>
          <p:cNvSpPr>
            <a:spLocks noGrp="1"/>
          </p:cNvSpPr>
          <p:nvPr>
            <p:ph sz="half" idx="2" hasCustomPrompt="1"/>
          </p:nvPr>
        </p:nvSpPr>
        <p:spPr>
          <a:xfrm>
            <a:off x="1104900" y="2424112"/>
            <a:ext cx="4919472" cy="3748088"/>
          </a:xfrm>
        </p:spPr>
        <p:txBody>
          <a:bodyPr rtlCol="0"/>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5" name="Substituent text 4"/>
          <p:cNvSpPr>
            <a:spLocks noGrp="1"/>
          </p:cNvSpPr>
          <p:nvPr>
            <p:ph type="body" sz="quarter" idx="3" hasCustomPrompt="1"/>
          </p:nvPr>
        </p:nvSpPr>
        <p:spPr>
          <a:xfrm>
            <a:off x="616611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Faceți clic pentru a edita stilurile de text coordonator</a:t>
            </a:r>
          </a:p>
        </p:txBody>
      </p:sp>
      <p:sp>
        <p:nvSpPr>
          <p:cNvPr id="6" name="Substituent conținut 5"/>
          <p:cNvSpPr>
            <a:spLocks noGrp="1"/>
          </p:cNvSpPr>
          <p:nvPr>
            <p:ph sz="quarter" idx="4" hasCustomPrompt="1"/>
          </p:nvPr>
        </p:nvSpPr>
        <p:spPr>
          <a:xfrm>
            <a:off x="6166110" y="2424112"/>
            <a:ext cx="4919472" cy="3748088"/>
          </a:xfrm>
        </p:spPr>
        <p:txBody>
          <a:bodyPr rtlCol="0"/>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7" name="Substituent dată 6"/>
          <p:cNvSpPr>
            <a:spLocks noGrp="1"/>
          </p:cNvSpPr>
          <p:nvPr>
            <p:ph type="dt" sz="half" idx="10"/>
          </p:nvPr>
        </p:nvSpPr>
        <p:spPr/>
        <p:txBody>
          <a:bodyPr rtlCol="0"/>
          <a:lstStyle/>
          <a:p>
            <a:pPr rtl="0"/>
            <a:fld id="{553E43E9-5450-4CF6-9321-9FBC4696493E}" type="datetime1">
              <a:rPr lang="ro-RO" noProof="0" smtClean="0"/>
              <a:t>09.02.2022</a:t>
            </a:fld>
            <a:endParaRPr lang="ro-RO" noProof="0"/>
          </a:p>
        </p:txBody>
      </p:sp>
      <p:sp>
        <p:nvSpPr>
          <p:cNvPr id="8" name="Substituent subsol 7"/>
          <p:cNvSpPr>
            <a:spLocks noGrp="1"/>
          </p:cNvSpPr>
          <p:nvPr>
            <p:ph type="ftr" sz="quarter" idx="11"/>
          </p:nvPr>
        </p:nvSpPr>
        <p:spPr/>
        <p:txBody>
          <a:bodyPr rtlCol="0"/>
          <a:lstStyle/>
          <a:p>
            <a:pPr rtl="0"/>
            <a:endParaRPr lang="ro-RO" noProof="0"/>
          </a:p>
        </p:txBody>
      </p:sp>
      <p:sp>
        <p:nvSpPr>
          <p:cNvPr id="9" name="Substituent număr diapozitiv 8"/>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noProof="0"/>
              <a:t>Faceți clic pentru a edita stilul de titlu coordonator</a:t>
            </a:r>
          </a:p>
        </p:txBody>
      </p:sp>
      <p:sp>
        <p:nvSpPr>
          <p:cNvPr id="3" name="Substituent dată 2"/>
          <p:cNvSpPr>
            <a:spLocks noGrp="1"/>
          </p:cNvSpPr>
          <p:nvPr>
            <p:ph type="dt" sz="half" idx="10"/>
          </p:nvPr>
        </p:nvSpPr>
        <p:spPr/>
        <p:txBody>
          <a:bodyPr rtlCol="0"/>
          <a:lstStyle/>
          <a:p>
            <a:pPr rtl="0"/>
            <a:fld id="{D08D964B-2029-4D93-9486-E067FADDAB9A}" type="datetime1">
              <a:rPr lang="ro-RO" noProof="0" smtClean="0"/>
              <a:t>09.02.2022</a:t>
            </a:fld>
            <a:endParaRPr lang="ro-RO" noProof="0"/>
          </a:p>
        </p:txBody>
      </p:sp>
      <p:sp>
        <p:nvSpPr>
          <p:cNvPr id="4" name="Substituent subsol 3"/>
          <p:cNvSpPr>
            <a:spLocks noGrp="1"/>
          </p:cNvSpPr>
          <p:nvPr>
            <p:ph type="ftr" sz="quarter" idx="11"/>
          </p:nvPr>
        </p:nvSpPr>
        <p:spPr/>
        <p:txBody>
          <a:bodyPr rtlCol="0"/>
          <a:lstStyle/>
          <a:p>
            <a:pPr rtl="0"/>
            <a:endParaRPr lang="ro-RO" noProof="0"/>
          </a:p>
        </p:txBody>
      </p:sp>
      <p:sp>
        <p:nvSpPr>
          <p:cNvPr id="5" name="Substituent număr diapozitiv 4"/>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rtlCol="0"/>
          <a:lstStyle/>
          <a:p>
            <a:pPr rtl="0"/>
            <a:fld id="{6F666E9E-A582-43A7-BD4C-BCFD766EA91F}" type="datetime1">
              <a:rPr lang="ro-RO" noProof="0" smtClean="0"/>
              <a:t>09.02.2022</a:t>
            </a:fld>
            <a:endParaRPr lang="ro-RO" noProof="0"/>
          </a:p>
        </p:txBody>
      </p:sp>
      <p:sp>
        <p:nvSpPr>
          <p:cNvPr id="3" name="Substituent subsol 2"/>
          <p:cNvSpPr>
            <a:spLocks noGrp="1"/>
          </p:cNvSpPr>
          <p:nvPr>
            <p:ph type="ftr" sz="quarter" idx="11"/>
          </p:nvPr>
        </p:nvSpPr>
        <p:spPr/>
        <p:txBody>
          <a:bodyPr rtlCol="0"/>
          <a:lstStyle/>
          <a:p>
            <a:pPr rtl="0"/>
            <a:endParaRPr lang="ro-RO" noProof="0"/>
          </a:p>
        </p:txBody>
      </p:sp>
      <p:sp>
        <p:nvSpPr>
          <p:cNvPr id="4" name="Substituent număr diapozitiv 3"/>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nchor="b"/>
          <a:lstStyle>
            <a:lvl1pPr>
              <a:defRPr sz="3200"/>
            </a:lvl1pPr>
          </a:lstStyle>
          <a:p>
            <a:pPr rtl="0"/>
            <a:r>
              <a:rPr lang="ro-RO" noProof="0"/>
              <a:t>Faceți clic pentru a edita stilul de titlu coordonator</a:t>
            </a:r>
          </a:p>
        </p:txBody>
      </p:sp>
      <p:sp>
        <p:nvSpPr>
          <p:cNvPr id="4" name="Substituent text 3"/>
          <p:cNvSpPr>
            <a:spLocks noGrp="1"/>
          </p:cNvSpPr>
          <p:nvPr>
            <p:ph type="body" sz="half" idx="2" hasCustomPrompt="1"/>
          </p:nvPr>
        </p:nvSpPr>
        <p:spPr>
          <a:xfrm>
            <a:off x="1104900" y="1600200"/>
            <a:ext cx="4384548"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o-RO" noProof="0"/>
              <a:t>Faceți clic pentru a edita stilurile de text coordonator</a:t>
            </a:r>
          </a:p>
        </p:txBody>
      </p:sp>
      <p:sp>
        <p:nvSpPr>
          <p:cNvPr id="3" name="Substituent conținut 2"/>
          <p:cNvSpPr>
            <a:spLocks noGrp="1"/>
          </p:cNvSpPr>
          <p:nvPr>
            <p:ph idx="1" hasCustomPrompt="1"/>
          </p:nvPr>
        </p:nvSpPr>
        <p:spPr>
          <a:xfrm>
            <a:off x="5641848" y="1600199"/>
            <a:ext cx="5445252" cy="4572001"/>
          </a:xfrm>
        </p:spPr>
        <p:txBody>
          <a:bodyPr rtlCol="0">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5" name="Substituent dată 4"/>
          <p:cNvSpPr>
            <a:spLocks noGrp="1"/>
          </p:cNvSpPr>
          <p:nvPr>
            <p:ph type="dt" sz="half" idx="10"/>
          </p:nvPr>
        </p:nvSpPr>
        <p:spPr/>
        <p:txBody>
          <a:bodyPr rtlCol="0"/>
          <a:lstStyle/>
          <a:p>
            <a:pPr rtl="0"/>
            <a:fld id="{CF42B096-261B-454B-A5C0-8C607729FE30}" type="datetime1">
              <a:rPr lang="ro-RO" noProof="0" smtClean="0"/>
              <a:t>09.02.2022</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Substituent titlu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ro-RO" noProof="0"/>
              <a:t>Clic pentru editare stil titlu Coordonator</a:t>
            </a:r>
          </a:p>
        </p:txBody>
      </p:sp>
      <p:sp>
        <p:nvSpPr>
          <p:cNvPr id="3" name="Substituent text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a:p>
            <a:pPr lvl="5" rtl="0"/>
            <a:r>
              <a:rPr lang="ro-RO" noProof="0"/>
              <a:t>Al șaselea nivel</a:t>
            </a:r>
          </a:p>
          <a:p>
            <a:pPr lvl="6" rtl="0"/>
            <a:r>
              <a:rPr lang="ro-RO" noProof="0"/>
              <a:t>Al șaptelea nivel</a:t>
            </a:r>
          </a:p>
          <a:p>
            <a:pPr lvl="7" rtl="0"/>
            <a:r>
              <a:rPr lang="ro-RO" noProof="0"/>
              <a:t>Al optulea nivel</a:t>
            </a:r>
          </a:p>
          <a:p>
            <a:pPr lvl="8" rtl="0"/>
            <a:r>
              <a:rPr lang="ro-RO" noProof="0"/>
              <a:t>Al nouălea nivel</a:t>
            </a:r>
          </a:p>
        </p:txBody>
      </p:sp>
      <p:sp>
        <p:nvSpPr>
          <p:cNvPr id="4" name="Substituent dată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pPr rtl="0"/>
            <a:fld id="{BE257FC5-6C56-4796-A180-1780A0A6DBB8}" type="datetime1">
              <a:rPr lang="ro-RO" noProof="0" smtClean="0"/>
              <a:t>09.02.2022</a:t>
            </a:fld>
            <a:endParaRPr lang="ro-RO" noProof="0"/>
          </a:p>
        </p:txBody>
      </p:sp>
      <p:sp>
        <p:nvSpPr>
          <p:cNvPr id="5" name="Substituent subsol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pPr rtl="0"/>
            <a:endParaRPr lang="ro-RO" noProof="0"/>
          </a:p>
        </p:txBody>
      </p:sp>
      <p:sp>
        <p:nvSpPr>
          <p:cNvPr id="6" name="Substituent număr diapozitiv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pPr rtl="0"/>
            <a:fld id="{0FF54DE5-C571-48E8-A5BC-B369434E2F44}" type="slidenum">
              <a:rPr lang="ro-RO" noProof="0" smtClean="0"/>
              <a:pPr rtl="0"/>
              <a:t>‹#›</a:t>
            </a:fld>
            <a:endParaRPr lang="ro-RO" noProof="0"/>
          </a:p>
        </p:txBody>
      </p:sp>
      <p:grpSp>
        <p:nvGrpSpPr>
          <p:cNvPr id="15" name="Grup 14"/>
          <p:cNvGrpSpPr/>
          <p:nvPr/>
        </p:nvGrpSpPr>
        <p:grpSpPr>
          <a:xfrm>
            <a:off x="1103376" y="1219201"/>
            <a:ext cx="9985248" cy="84403"/>
            <a:chOff x="1073150" y="1219201"/>
            <a:chExt cx="10058400" cy="63125"/>
          </a:xfrm>
        </p:grpSpPr>
        <p:cxnSp>
          <p:nvCxnSpPr>
            <p:cNvPr id="13" name="Conector drept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Conector drept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hyperlink" Target="https://revtools.ne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colandrapp.com/" TargetMode="External"/><Relationship Id="rId5" Type="http://schemas.openxmlformats.org/officeDocument/2006/relationships/hyperlink" Target="https://www.rayyan.ai/" TargetMode="External"/><Relationship Id="rId4" Type="http://schemas.openxmlformats.org/officeDocument/2006/relationships/hyperlink" Target="http://systematicreviewtools.co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academic_databases_and_search_engin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u 5"/>
          <p:cNvSpPr>
            <a:spLocks noGrp="1"/>
          </p:cNvSpPr>
          <p:nvPr>
            <p:ph type="ctrTitle"/>
          </p:nvPr>
        </p:nvSpPr>
        <p:spPr>
          <a:xfrm>
            <a:off x="166357" y="2254601"/>
            <a:ext cx="6677636" cy="1317071"/>
          </a:xfrm>
        </p:spPr>
        <p:txBody>
          <a:bodyPr rtlCol="0" anchor="ctr">
            <a:normAutofit fontScale="90000"/>
          </a:bodyPr>
          <a:lstStyle/>
          <a:p>
            <a:pPr algn="ctr" rtl="0"/>
            <a:r>
              <a:rPr lang="ro-RO" sz="4000" b="1" dirty="0">
                <a:effectLst>
                  <a:outerShdw blurRad="38100" dist="38100" dir="2700000" algn="tl">
                    <a:srgbClr val="000000">
                      <a:alpha val="43137"/>
                    </a:srgbClr>
                  </a:outerShdw>
                </a:effectLst>
              </a:rPr>
              <a:t>Școala de </a:t>
            </a:r>
            <a:r>
              <a:rPr lang="en-US" sz="4000" b="1" dirty="0">
                <a:effectLst>
                  <a:outerShdw blurRad="38100" dist="38100" dir="2700000" algn="tl">
                    <a:srgbClr val="000000">
                      <a:alpha val="43137"/>
                    </a:srgbClr>
                  </a:outerShdw>
                </a:effectLst>
              </a:rPr>
              <a:t>IARN</a:t>
            </a:r>
            <a:r>
              <a:rPr lang="ro-RO" sz="4000" b="1" dirty="0">
                <a:effectLst>
                  <a:outerShdw blurRad="38100" dist="38100" dir="2700000" algn="tl">
                    <a:srgbClr val="000000">
                      <a:alpha val="43137"/>
                    </a:srgbClr>
                  </a:outerShdw>
                </a:effectLst>
              </a:rPr>
              <a:t>Ă Iași, 2022</a:t>
            </a:r>
            <a:br>
              <a:rPr lang="ro-RO" dirty="0"/>
            </a:br>
            <a:r>
              <a:rPr lang="ro-RO" sz="2200" i="1" dirty="0">
                <a:effectLst>
                  <a:outerShdw blurRad="38100" dist="38100" dir="2700000" algn="tl">
                    <a:srgbClr val="000000">
                      <a:alpha val="43137"/>
                    </a:srgbClr>
                  </a:outerShdw>
                </a:effectLst>
              </a:rPr>
              <a:t>Meta-analiza în limbajul R</a:t>
            </a:r>
            <a:endParaRPr lang="ro-RO" i="1" dirty="0">
              <a:effectLst>
                <a:outerShdw blurRad="38100" dist="38100" dir="2700000" algn="tl">
                  <a:srgbClr val="000000">
                    <a:alpha val="43137"/>
                  </a:srgbClr>
                </a:outerShdw>
              </a:effectLst>
            </a:endParaRPr>
          </a:p>
        </p:txBody>
      </p:sp>
      <p:sp>
        <p:nvSpPr>
          <p:cNvPr id="7" name="Subtitlu 6"/>
          <p:cNvSpPr>
            <a:spLocks noGrp="1"/>
          </p:cNvSpPr>
          <p:nvPr>
            <p:ph type="subTitle" idx="1"/>
          </p:nvPr>
        </p:nvSpPr>
        <p:spPr>
          <a:xfrm>
            <a:off x="234892" y="3429001"/>
            <a:ext cx="6507740" cy="2158068"/>
          </a:xfrm>
        </p:spPr>
        <p:txBody>
          <a:bodyPr rtlCol="0">
            <a:normAutofit fontScale="92500" lnSpcReduction="10000"/>
          </a:bodyPr>
          <a:lstStyle/>
          <a:p>
            <a:pPr algn="ctr" rtl="0">
              <a:spcAft>
                <a:spcPts val="600"/>
              </a:spcAft>
            </a:pPr>
            <a:r>
              <a:rPr lang="ro-RO" b="1" dirty="0">
                <a:effectLst>
                  <a:outerShdw blurRad="38100" dist="38100" dir="2700000" algn="tl">
                    <a:srgbClr val="000000">
                      <a:alpha val="43137"/>
                    </a:srgbClr>
                  </a:outerShdw>
                </a:effectLst>
              </a:rPr>
              <a:t>Ziua 2 – Căutarea și selecția studiilor</a:t>
            </a:r>
          </a:p>
          <a:p>
            <a:pPr marL="285750" indent="-285750" algn="just" rtl="0">
              <a:buFont typeface="Arial" panose="020B0604020202020204" pitchFamily="34" charset="0"/>
              <a:buChar char="•"/>
            </a:pPr>
            <a:r>
              <a:rPr lang="ro-RO" dirty="0"/>
              <a:t>Ce sunt criteriile de includere și de excludere și cum se stabilesc</a:t>
            </a:r>
          </a:p>
          <a:p>
            <a:pPr marL="285750" indent="-285750" algn="just" rtl="0">
              <a:buFont typeface="Arial" panose="020B0604020202020204" pitchFamily="34" charset="0"/>
              <a:buChar char="•"/>
            </a:pPr>
            <a:r>
              <a:rPr lang="ro-RO" dirty="0"/>
              <a:t>Cum se definește o strategie de căutare a articolelor și unde pot fi căutate articolele</a:t>
            </a:r>
          </a:p>
          <a:p>
            <a:pPr marL="285750" indent="-285750" algn="just" rtl="0">
              <a:buFont typeface="Arial" panose="020B0604020202020204" pitchFamily="34" charset="0"/>
              <a:buChar char="•"/>
            </a:pPr>
            <a:r>
              <a:rPr lang="ro-RO" dirty="0"/>
              <a:t>Cum se asigură calitatea studiilor colectate și ce este tabelul centralizator</a:t>
            </a:r>
          </a:p>
          <a:p>
            <a:pPr marL="285750" indent="-285750" algn="just" rtl="0">
              <a:buFont typeface="Arial" panose="020B0604020202020204" pitchFamily="34" charset="0"/>
              <a:buChar char="•"/>
            </a:pPr>
            <a:r>
              <a:rPr lang="ro-RO" dirty="0"/>
              <a:t>Ce este și cum se folosește metodologia PRISMA</a:t>
            </a:r>
          </a:p>
          <a:p>
            <a:pPr marL="285750" indent="-285750" algn="just" rtl="0">
              <a:buFont typeface="Arial" panose="020B0604020202020204" pitchFamily="34" charset="0"/>
              <a:buChar char="•"/>
            </a:pPr>
            <a:r>
              <a:rPr lang="ro-RO" dirty="0"/>
              <a:t>Căutarea articolelor și purificarea datelor folosind limbajul R</a:t>
            </a:r>
          </a:p>
        </p:txBody>
      </p:sp>
      <p:pic>
        <p:nvPicPr>
          <p:cNvPr id="4" name="Substituent imagine 3"/>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9618" b="9618"/>
          <a:stretch/>
        </p:blipFill>
        <p:spPr>
          <a:xfrm>
            <a:off x="6981063" y="1310656"/>
            <a:ext cx="5210937" cy="420860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Metodologia PRISMA</a:t>
            </a:r>
          </a:p>
        </p:txBody>
      </p:sp>
      <p:sp>
        <p:nvSpPr>
          <p:cNvPr id="14" name="Substituent conținut 13"/>
          <p:cNvSpPr>
            <a:spLocks noGrp="1"/>
          </p:cNvSpPr>
          <p:nvPr>
            <p:ph idx="1"/>
          </p:nvPr>
        </p:nvSpPr>
        <p:spPr>
          <a:xfrm>
            <a:off x="109740" y="1408176"/>
            <a:ext cx="6402156" cy="5286239"/>
          </a:xfrm>
        </p:spPr>
        <p:txBody>
          <a:bodyPr rtlCol="0">
            <a:normAutofit fontScale="92500"/>
          </a:bodyPr>
          <a:lstStyle/>
          <a:p>
            <a:pPr algn="just"/>
            <a:r>
              <a:rPr lang="ro-RO" b="1" dirty="0"/>
              <a:t>PRISMA</a:t>
            </a:r>
            <a:r>
              <a:rPr lang="ro-RO" dirty="0"/>
              <a:t> – </a:t>
            </a:r>
            <a:r>
              <a:rPr lang="en-US" i="1" dirty="0"/>
              <a:t>The Preferred Reporting Items for Systematic reviews and Meta-Analysis</a:t>
            </a:r>
            <a:endParaRPr lang="ro-RO" dirty="0"/>
          </a:p>
          <a:p>
            <a:pPr lvl="1" algn="just"/>
            <a:r>
              <a:rPr lang="ro-RO" dirty="0"/>
              <a:t>Conține un număr de </a:t>
            </a:r>
            <a:r>
              <a:rPr lang="ro-RO" b="1" dirty="0"/>
              <a:t>27 de itemi </a:t>
            </a:r>
            <a:r>
              <a:rPr lang="ro-RO" dirty="0"/>
              <a:t>și funcționează ca o listă de control destinată publicării articolelor ce se referă la recenzii sistematice ale literaturii și meta-analizei, fiind elaborată pentru cercetarea în domeniul medical.</a:t>
            </a:r>
          </a:p>
          <a:p>
            <a:pPr lvl="1" algn="just"/>
            <a:r>
              <a:rPr lang="ro-RO" dirty="0"/>
              <a:t>Prima sa formă, elaborată în ianuarie 2015 (denumită și </a:t>
            </a:r>
            <a:r>
              <a:rPr lang="ro-RO" i="1" dirty="0"/>
              <a:t>PRISMA-P</a:t>
            </a:r>
            <a:r>
              <a:rPr lang="ro-RO" dirty="0"/>
              <a:t>), conținea doar 17 itemi grupați în 3 categorii.</a:t>
            </a:r>
          </a:p>
          <a:p>
            <a:pPr lvl="1" algn="just"/>
            <a:r>
              <a:rPr lang="ro-RO" dirty="0"/>
              <a:t>În luna aprilie 2015 apare </a:t>
            </a:r>
            <a:r>
              <a:rPr lang="ro-RO" i="1" dirty="0"/>
              <a:t>PRISMA-IPD (</a:t>
            </a:r>
            <a:r>
              <a:rPr lang="en-US" i="1" dirty="0"/>
              <a:t>individual patients data)</a:t>
            </a:r>
            <a:r>
              <a:rPr lang="ro-RO" dirty="0"/>
              <a:t> cu 27 de itemi grupați în 7 categorii.</a:t>
            </a:r>
          </a:p>
          <a:p>
            <a:pPr lvl="1" algn="just"/>
            <a:r>
              <a:rPr lang="ro-RO" dirty="0"/>
              <a:t>În același an apare și varianta </a:t>
            </a:r>
            <a:r>
              <a:rPr lang="ro-RO" i="1" dirty="0"/>
              <a:t>PRISMA-NMA (</a:t>
            </a:r>
            <a:r>
              <a:rPr lang="en-US" i="1" dirty="0"/>
              <a:t>for network meta-analysis</a:t>
            </a:r>
            <a:r>
              <a:rPr lang="ro-RO" i="1" dirty="0"/>
              <a:t>)</a:t>
            </a:r>
          </a:p>
          <a:p>
            <a:pPr lvl="1" algn="just"/>
            <a:r>
              <a:rPr lang="ro-RO" dirty="0"/>
              <a:t>În disciplinele socio-umane PRISMA nu este cunoscută atât de mult datorită celor 27 de itemi ce constituie de fapt fundația sa, ci datorită unei extensii grafice numită </a:t>
            </a:r>
            <a:r>
              <a:rPr lang="ro-RO" b="1" dirty="0"/>
              <a:t>„</a:t>
            </a:r>
            <a:r>
              <a:rPr lang="en-US" b="1" dirty="0"/>
              <a:t>PRISMA flow diagram</a:t>
            </a:r>
            <a:r>
              <a:rPr lang="ro-RO" b="1" dirty="0"/>
              <a:t>” - </a:t>
            </a:r>
            <a:r>
              <a:rPr lang="ro-RO" dirty="0"/>
              <a:t>permite raportarea demersului de căutare a lucrărilor în vederea analizei sistematice</a:t>
            </a:r>
          </a:p>
          <a:p>
            <a:pPr lvl="2" algn="just"/>
            <a:r>
              <a:rPr lang="ro-RO" i="1" dirty="0"/>
              <a:t>diagrame pentru cercetări sistematice noi</a:t>
            </a:r>
            <a:endParaRPr lang="ro-RO" dirty="0"/>
          </a:p>
          <a:p>
            <a:pPr lvl="2" algn="just"/>
            <a:r>
              <a:rPr lang="ro-RO" i="1" dirty="0"/>
              <a:t>diagrame pentru actualizarea unor cercetări sistematice existente</a:t>
            </a:r>
          </a:p>
          <a:p>
            <a:pPr lvl="2" algn="just"/>
            <a:r>
              <a:rPr lang="ro-RO" dirty="0"/>
              <a:t>o modalitate de sintetizare și de prezentare a algoritmului de căutare și selecție prezentat anterior și care include 3 etape: </a:t>
            </a:r>
            <a:r>
              <a:rPr lang="ro-RO" b="1" dirty="0"/>
              <a:t>identificarea lucrărilor</a:t>
            </a:r>
            <a:r>
              <a:rPr lang="ro-RO" dirty="0"/>
              <a:t>, </a:t>
            </a:r>
            <a:r>
              <a:rPr lang="ro-RO" b="1" dirty="0"/>
              <a:t>screeningul lucrărilor </a:t>
            </a:r>
            <a:r>
              <a:rPr lang="ro-RO" dirty="0"/>
              <a:t>și </a:t>
            </a:r>
            <a:r>
              <a:rPr lang="ro-RO" b="1" dirty="0"/>
              <a:t>selectarea sau includerea lucrărilor</a:t>
            </a:r>
          </a:p>
        </p:txBody>
      </p:sp>
      <p:pic>
        <p:nvPicPr>
          <p:cNvPr id="19" name="Imagine 18">
            <a:extLst>
              <a:ext uri="{FF2B5EF4-FFF2-40B4-BE49-F238E27FC236}">
                <a16:creationId xmlns:a16="http://schemas.microsoft.com/office/drawing/2014/main" id="{A5DB06F4-97BE-43A0-9C9A-37422A8148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12165" y="2037334"/>
            <a:ext cx="4896485" cy="3716020"/>
          </a:xfrm>
          <a:prstGeom prst="rect">
            <a:avLst/>
          </a:prstGeom>
          <a:noFill/>
          <a:ln>
            <a:noFill/>
          </a:ln>
        </p:spPr>
      </p:pic>
    </p:spTree>
    <p:extLst>
      <p:ext uri="{BB962C8B-B14F-4D97-AF65-F5344CB8AC3E}">
        <p14:creationId xmlns:p14="http://schemas.microsoft.com/office/powerpoint/2010/main" val="401651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p:cTn id="21"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anim calcmode="lin" valueType="num">
                                      <p:cBhvr>
                                        <p:cTn id="28"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anim calcmode="lin" valueType="num">
                                      <p:cBhvr>
                                        <p:cTn id="35"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1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4">
                                            <p:txEl>
                                              <p:pRg st="5" end="5"/>
                                            </p:txEl>
                                          </p:spTgt>
                                        </p:tgtEl>
                                        <p:attrNameLst>
                                          <p:attrName>style.visibility</p:attrName>
                                        </p:attrNameLst>
                                      </p:cBhvr>
                                      <p:to>
                                        <p:strVal val="visible"/>
                                      </p:to>
                                    </p:set>
                                    <p:anim calcmode="lin" valueType="num">
                                      <p:cBhvr>
                                        <p:cTn id="42"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14">
                                            <p:txEl>
                                              <p:pRg st="5" end="5"/>
                                            </p:txEl>
                                          </p:spTgt>
                                        </p:tgtEl>
                                      </p:cBhvr>
                                    </p:animEffect>
                                  </p:childTnLst>
                                </p:cTn>
                              </p:par>
                              <p:par>
                                <p:cTn id="45" presetID="45"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2000"/>
                                        <p:tgtEl>
                                          <p:spTgt spid="19"/>
                                        </p:tgtEl>
                                      </p:cBhvr>
                                    </p:animEffect>
                                    <p:anim calcmode="lin" valueType="num">
                                      <p:cBhvr>
                                        <p:cTn id="48" dur="2000" fill="hold"/>
                                        <p:tgtEl>
                                          <p:spTgt spid="19"/>
                                        </p:tgtEl>
                                        <p:attrNameLst>
                                          <p:attrName>ppt_w</p:attrName>
                                        </p:attrNameLst>
                                      </p:cBhvr>
                                      <p:tavLst>
                                        <p:tav tm="0" fmla="#ppt_w*sin(2.5*pi*$)">
                                          <p:val>
                                            <p:fltVal val="0"/>
                                          </p:val>
                                        </p:tav>
                                        <p:tav tm="100000">
                                          <p:val>
                                            <p:fltVal val="1"/>
                                          </p:val>
                                        </p:tav>
                                      </p:tavLst>
                                    </p:anim>
                                    <p:anim calcmode="lin" valueType="num">
                                      <p:cBhvr>
                                        <p:cTn id="49" dur="20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14">
                                            <p:txEl>
                                              <p:pRg st="6" end="6"/>
                                            </p:txEl>
                                          </p:spTgt>
                                        </p:tgtEl>
                                        <p:attrNameLst>
                                          <p:attrName>style.visibility</p:attrName>
                                        </p:attrNameLst>
                                      </p:cBhvr>
                                      <p:to>
                                        <p:strVal val="visible"/>
                                      </p:to>
                                    </p:set>
                                    <p:anim calcmode="lin" valueType="num">
                                      <p:cBhvr>
                                        <p:cTn id="54"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55"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56" dur="500"/>
                                        <p:tgtEl>
                                          <p:spTgt spid="14">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14">
                                            <p:txEl>
                                              <p:pRg st="7" end="7"/>
                                            </p:txEl>
                                          </p:spTgt>
                                        </p:tgtEl>
                                        <p:attrNameLst>
                                          <p:attrName>style.visibility</p:attrName>
                                        </p:attrNameLst>
                                      </p:cBhvr>
                                      <p:to>
                                        <p:strVal val="visible"/>
                                      </p:to>
                                    </p:set>
                                    <p:anim calcmode="lin" valueType="num">
                                      <p:cBhvr>
                                        <p:cTn id="61"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62"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63" dur="500"/>
                                        <p:tgtEl>
                                          <p:spTgt spid="14">
                                            <p:txEl>
                                              <p:pRg st="7" end="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14">
                                            <p:txEl>
                                              <p:pRg st="8" end="8"/>
                                            </p:txEl>
                                          </p:spTgt>
                                        </p:tgtEl>
                                        <p:attrNameLst>
                                          <p:attrName>style.visibility</p:attrName>
                                        </p:attrNameLst>
                                      </p:cBhvr>
                                      <p:to>
                                        <p:strVal val="visible"/>
                                      </p:to>
                                    </p:set>
                                    <p:anim calcmode="lin" valueType="num">
                                      <p:cBhvr>
                                        <p:cTn id="68" dur="500" fill="hold"/>
                                        <p:tgtEl>
                                          <p:spTgt spid="14">
                                            <p:txEl>
                                              <p:pRg st="8" end="8"/>
                                            </p:txEl>
                                          </p:spTgt>
                                        </p:tgtEl>
                                        <p:attrNameLst>
                                          <p:attrName>ppt_w</p:attrName>
                                        </p:attrNameLst>
                                      </p:cBhvr>
                                      <p:tavLst>
                                        <p:tav tm="0">
                                          <p:val>
                                            <p:fltVal val="0"/>
                                          </p:val>
                                        </p:tav>
                                        <p:tav tm="100000">
                                          <p:val>
                                            <p:strVal val="#ppt_w"/>
                                          </p:val>
                                        </p:tav>
                                      </p:tavLst>
                                    </p:anim>
                                    <p:anim calcmode="lin" valueType="num">
                                      <p:cBhvr>
                                        <p:cTn id="69" dur="500" fill="hold"/>
                                        <p:tgtEl>
                                          <p:spTgt spid="14">
                                            <p:txEl>
                                              <p:pRg st="8" end="8"/>
                                            </p:txEl>
                                          </p:spTgt>
                                        </p:tgtEl>
                                        <p:attrNameLst>
                                          <p:attrName>ppt_h</p:attrName>
                                        </p:attrNameLst>
                                      </p:cBhvr>
                                      <p:tavLst>
                                        <p:tav tm="0">
                                          <p:val>
                                            <p:fltVal val="0"/>
                                          </p:val>
                                        </p:tav>
                                        <p:tav tm="100000">
                                          <p:val>
                                            <p:strVal val="#ppt_h"/>
                                          </p:val>
                                        </p:tav>
                                      </p:tavLst>
                                    </p:anim>
                                    <p:animEffect transition="in" filter="fade">
                                      <p:cBhvr>
                                        <p:cTn id="70"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Metodologia PRISMA</a:t>
            </a:r>
          </a:p>
        </p:txBody>
      </p:sp>
      <p:sp>
        <p:nvSpPr>
          <p:cNvPr id="14" name="Substituent conținut 13"/>
          <p:cNvSpPr>
            <a:spLocks noGrp="1"/>
          </p:cNvSpPr>
          <p:nvPr>
            <p:ph idx="1"/>
          </p:nvPr>
        </p:nvSpPr>
        <p:spPr>
          <a:xfrm>
            <a:off x="109740" y="1408176"/>
            <a:ext cx="6402156" cy="5286239"/>
          </a:xfrm>
        </p:spPr>
        <p:txBody>
          <a:bodyPr rtlCol="0">
            <a:normAutofit fontScale="92500" lnSpcReduction="10000"/>
          </a:bodyPr>
          <a:lstStyle/>
          <a:p>
            <a:pPr algn="just"/>
            <a:r>
              <a:rPr lang="ro-RO" b="1" dirty="0"/>
              <a:t>PRISMA</a:t>
            </a:r>
            <a:r>
              <a:rPr lang="ro-RO" dirty="0"/>
              <a:t> – </a:t>
            </a:r>
            <a:r>
              <a:rPr lang="en-US" i="1" dirty="0"/>
              <a:t>The Preferred Reporting Items for Systematic reviews and Meta-Analysis</a:t>
            </a:r>
            <a:endParaRPr lang="ro-RO" dirty="0"/>
          </a:p>
          <a:p>
            <a:pPr lvl="1" algn="just"/>
            <a:r>
              <a:rPr lang="ro-RO" dirty="0"/>
              <a:t>În </a:t>
            </a:r>
            <a:r>
              <a:rPr lang="ro-RO" b="1" dirty="0"/>
              <a:t>etapa de identificare</a:t>
            </a:r>
            <a:r>
              <a:rPr lang="ro-RO" dirty="0"/>
              <a:t> va trebui să înregistrăm totalul lucrărilor identificate în bazele de date și, dacă este cazul, în volumele bibliografice</a:t>
            </a:r>
          </a:p>
          <a:p>
            <a:pPr lvl="2" algn="just"/>
            <a:r>
              <a:rPr lang="ro-RO" dirty="0"/>
              <a:t>Tot în această etapă vom proceda la înregistrarea numărului total de lucrări duplicat pe care, evident, le vom scădea din totalul lucrărilor, cele rămase urmând a fi incluse, opțional, într-un program de căutare a automată a criteriilor de eligibilitate</a:t>
            </a:r>
          </a:p>
          <a:p>
            <a:pPr lvl="2" algn="just"/>
            <a:r>
              <a:rPr lang="ro-RO" dirty="0" err="1"/>
              <a:t>Covidence</a:t>
            </a:r>
            <a:r>
              <a:rPr lang="ro-RO" dirty="0"/>
              <a:t>, </a:t>
            </a:r>
            <a:r>
              <a:rPr lang="ro-RO" dirty="0" err="1"/>
              <a:t>Rayyan</a:t>
            </a:r>
            <a:r>
              <a:rPr lang="ro-RO" dirty="0"/>
              <a:t>, </a:t>
            </a:r>
            <a:r>
              <a:rPr lang="ro-RO" dirty="0" err="1"/>
              <a:t>Abstrackr</a:t>
            </a:r>
            <a:r>
              <a:rPr lang="ro-RO" dirty="0"/>
              <a:t>, </a:t>
            </a:r>
            <a:r>
              <a:rPr lang="ro-RO" dirty="0" err="1"/>
              <a:t>Colandr</a:t>
            </a:r>
            <a:r>
              <a:rPr lang="ro-RO" dirty="0"/>
              <a:t>, EPPI-Reviewer sau pachetele </a:t>
            </a:r>
            <a:r>
              <a:rPr lang="ro-RO" b="1" dirty="0"/>
              <a:t>„</a:t>
            </a:r>
            <a:r>
              <a:rPr lang="ro-RO" b="1" dirty="0" err="1"/>
              <a:t>litsearchr</a:t>
            </a:r>
            <a:r>
              <a:rPr lang="ro-RO" b="1" dirty="0"/>
              <a:t>”</a:t>
            </a:r>
            <a:r>
              <a:rPr lang="ro-RO" dirty="0"/>
              <a:t> , </a:t>
            </a:r>
            <a:r>
              <a:rPr lang="ro-RO" b="1" dirty="0"/>
              <a:t>„</a:t>
            </a:r>
            <a:r>
              <a:rPr lang="ro-RO" b="1" dirty="0" err="1"/>
              <a:t>RISMed</a:t>
            </a:r>
            <a:r>
              <a:rPr lang="ro-RO" b="1" dirty="0"/>
              <a:t>”</a:t>
            </a:r>
            <a:r>
              <a:rPr lang="ro-RO" dirty="0"/>
              <a:t> sau </a:t>
            </a:r>
            <a:r>
              <a:rPr lang="ro-RO" b="1" dirty="0"/>
              <a:t>„</a:t>
            </a:r>
            <a:r>
              <a:rPr lang="ro-RO" b="1" dirty="0" err="1"/>
              <a:t>revtools</a:t>
            </a:r>
            <a:r>
              <a:rPr lang="ro-RO" b="1" dirty="0"/>
              <a:t>”.</a:t>
            </a:r>
          </a:p>
          <a:p>
            <a:pPr lvl="2" algn="just"/>
            <a:r>
              <a:rPr lang="ro-RO" dirty="0"/>
              <a:t>În cazul informațiilor provenite din alte surse, nepublicate, se procedează doar la identificarea acestora</a:t>
            </a:r>
          </a:p>
          <a:p>
            <a:pPr lvl="1" algn="just"/>
            <a:r>
              <a:rPr lang="ro-RO" dirty="0"/>
              <a:t>În </a:t>
            </a:r>
            <a:r>
              <a:rPr lang="ro-RO" b="1" dirty="0"/>
              <a:t>etapa de screening</a:t>
            </a:r>
            <a:r>
              <a:rPr lang="ro-RO" dirty="0"/>
              <a:t>, numărul lucrărilor incluse în analiza rezumatelor este egal cu numărul total de lucrări identificate în etapa anterioară din care se scad lucrările eliminate.</a:t>
            </a:r>
          </a:p>
          <a:p>
            <a:pPr lvl="2" algn="just"/>
            <a:r>
              <a:rPr lang="ro-RO" dirty="0"/>
              <a:t>În cazul lucrărilor provenite din bazele de date se procedează la </a:t>
            </a:r>
            <a:r>
              <a:rPr lang="ro-RO" i="1" dirty="0"/>
              <a:t>analiza lor pe baza rezumatelor</a:t>
            </a:r>
          </a:p>
          <a:p>
            <a:pPr lvl="2" algn="just"/>
            <a:r>
              <a:rPr lang="ro-RO" dirty="0"/>
              <a:t>Cele rămase trebuie </a:t>
            </a:r>
            <a:r>
              <a:rPr lang="ro-RO" i="1" dirty="0"/>
              <a:t>obținute în extenso</a:t>
            </a:r>
          </a:p>
          <a:p>
            <a:pPr lvl="2" algn="just"/>
            <a:r>
              <a:rPr lang="ro-RO" dirty="0"/>
              <a:t>Cu resursele obținute trecem la ultimul pas, </a:t>
            </a:r>
            <a:r>
              <a:rPr lang="ro-RO" i="1" dirty="0"/>
              <a:t>evaluarea pe baza criteriilor de includere și de excludere</a:t>
            </a:r>
            <a:r>
              <a:rPr lang="ro-RO" dirty="0"/>
              <a:t>.</a:t>
            </a:r>
          </a:p>
          <a:p>
            <a:pPr lvl="2" algn="just"/>
            <a:r>
              <a:rPr lang="ro-RO" dirty="0"/>
              <a:t>În cazul lucrărilor provenite din alte surse vom proceda aproape la fel, doar că nu se mai realizează screeningul după rezumat</a:t>
            </a:r>
          </a:p>
          <a:p>
            <a:pPr lvl="1" algn="just"/>
            <a:r>
              <a:rPr lang="ro-RO" dirty="0"/>
              <a:t>Ultima etapă este cea de </a:t>
            </a:r>
            <a:r>
              <a:rPr lang="ro-RO" b="1" dirty="0"/>
              <a:t>includere</a:t>
            </a:r>
            <a:r>
              <a:rPr lang="ro-RO" dirty="0"/>
              <a:t>, separându-se numărul studiilor științifice de alte tipuri de lucrări</a:t>
            </a:r>
            <a:endParaRPr lang="ro-RO" b="1" dirty="0"/>
          </a:p>
        </p:txBody>
      </p:sp>
      <p:pic>
        <p:nvPicPr>
          <p:cNvPr id="19" name="Imagine 18">
            <a:extLst>
              <a:ext uri="{FF2B5EF4-FFF2-40B4-BE49-F238E27FC236}">
                <a16:creationId xmlns:a16="http://schemas.microsoft.com/office/drawing/2014/main" id="{A5DB06F4-97BE-43A0-9C9A-37422A8148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12164" y="2060894"/>
            <a:ext cx="4896485" cy="3716020"/>
          </a:xfrm>
          <a:prstGeom prst="rect">
            <a:avLst/>
          </a:prstGeom>
          <a:noFill/>
          <a:ln>
            <a:noFill/>
          </a:ln>
        </p:spPr>
      </p:pic>
      <p:sp>
        <p:nvSpPr>
          <p:cNvPr id="5" name="Oval 4">
            <a:extLst>
              <a:ext uri="{FF2B5EF4-FFF2-40B4-BE49-F238E27FC236}">
                <a16:creationId xmlns:a16="http://schemas.microsoft.com/office/drawing/2014/main" id="{A2F4B8FC-848E-44D8-BDFA-3B9A66AAB355}"/>
              </a:ext>
            </a:extLst>
          </p:cNvPr>
          <p:cNvSpPr/>
          <p:nvPr/>
        </p:nvSpPr>
        <p:spPr>
          <a:xfrm>
            <a:off x="6803136" y="1955356"/>
            <a:ext cx="457200" cy="11813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Oval 5">
            <a:extLst>
              <a:ext uri="{FF2B5EF4-FFF2-40B4-BE49-F238E27FC236}">
                <a16:creationId xmlns:a16="http://schemas.microsoft.com/office/drawing/2014/main" id="{EB04B8C5-8028-4266-98B6-7942C88441E2}"/>
              </a:ext>
            </a:extLst>
          </p:cNvPr>
          <p:cNvSpPr/>
          <p:nvPr/>
        </p:nvSpPr>
        <p:spPr>
          <a:xfrm>
            <a:off x="7260336" y="2390084"/>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Oval 6">
            <a:extLst>
              <a:ext uri="{FF2B5EF4-FFF2-40B4-BE49-F238E27FC236}">
                <a16:creationId xmlns:a16="http://schemas.microsoft.com/office/drawing/2014/main" id="{0B46AE64-1691-4002-9FBB-64E7CCF0E19F}"/>
              </a:ext>
            </a:extLst>
          </p:cNvPr>
          <p:cNvSpPr/>
          <p:nvPr/>
        </p:nvSpPr>
        <p:spPr>
          <a:xfrm>
            <a:off x="8920237" y="2390084"/>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8" name="Oval 7">
            <a:extLst>
              <a:ext uri="{FF2B5EF4-FFF2-40B4-BE49-F238E27FC236}">
                <a16:creationId xmlns:a16="http://schemas.microsoft.com/office/drawing/2014/main" id="{970BE1CE-4384-42C1-908B-3297F3C3E315}"/>
              </a:ext>
            </a:extLst>
          </p:cNvPr>
          <p:cNvSpPr/>
          <p:nvPr/>
        </p:nvSpPr>
        <p:spPr>
          <a:xfrm>
            <a:off x="10455766" y="2390084"/>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9" name="Oval 8">
            <a:extLst>
              <a:ext uri="{FF2B5EF4-FFF2-40B4-BE49-F238E27FC236}">
                <a16:creationId xmlns:a16="http://schemas.microsoft.com/office/drawing/2014/main" id="{59F18010-E56C-41FD-916E-5256F5138E39}"/>
              </a:ext>
            </a:extLst>
          </p:cNvPr>
          <p:cNvSpPr/>
          <p:nvPr/>
        </p:nvSpPr>
        <p:spPr>
          <a:xfrm>
            <a:off x="6803136" y="3177494"/>
            <a:ext cx="457200" cy="17876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 name="Oval 9">
            <a:extLst>
              <a:ext uri="{FF2B5EF4-FFF2-40B4-BE49-F238E27FC236}">
                <a16:creationId xmlns:a16="http://schemas.microsoft.com/office/drawing/2014/main" id="{2F1E90F5-A4C0-436E-B040-B980A7B88875}"/>
              </a:ext>
            </a:extLst>
          </p:cNvPr>
          <p:cNvSpPr/>
          <p:nvPr/>
        </p:nvSpPr>
        <p:spPr>
          <a:xfrm>
            <a:off x="7400431" y="3177699"/>
            <a:ext cx="979442" cy="5026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Oval 10">
            <a:extLst>
              <a:ext uri="{FF2B5EF4-FFF2-40B4-BE49-F238E27FC236}">
                <a16:creationId xmlns:a16="http://schemas.microsoft.com/office/drawing/2014/main" id="{80C198DF-CA30-4EDC-9D5F-861CBE61B6EC}"/>
              </a:ext>
            </a:extLst>
          </p:cNvPr>
          <p:cNvSpPr/>
          <p:nvPr/>
        </p:nvSpPr>
        <p:spPr>
          <a:xfrm>
            <a:off x="8430516" y="3177494"/>
            <a:ext cx="979442" cy="5026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2" name="Oval 11">
            <a:extLst>
              <a:ext uri="{FF2B5EF4-FFF2-40B4-BE49-F238E27FC236}">
                <a16:creationId xmlns:a16="http://schemas.microsoft.com/office/drawing/2014/main" id="{3572394D-BD0E-45D7-848C-4AC774796EF9}"/>
              </a:ext>
            </a:extLst>
          </p:cNvPr>
          <p:cNvSpPr/>
          <p:nvPr/>
        </p:nvSpPr>
        <p:spPr>
          <a:xfrm>
            <a:off x="7400431" y="3749567"/>
            <a:ext cx="979442" cy="5026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5" name="Oval 14">
            <a:extLst>
              <a:ext uri="{FF2B5EF4-FFF2-40B4-BE49-F238E27FC236}">
                <a16:creationId xmlns:a16="http://schemas.microsoft.com/office/drawing/2014/main" id="{2EB25BDC-15C1-4C40-9E02-E90275DF91BA}"/>
              </a:ext>
            </a:extLst>
          </p:cNvPr>
          <p:cNvSpPr/>
          <p:nvPr/>
        </p:nvSpPr>
        <p:spPr>
          <a:xfrm>
            <a:off x="8380965" y="3726713"/>
            <a:ext cx="979442" cy="5026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6" name="Oval 15">
            <a:extLst>
              <a:ext uri="{FF2B5EF4-FFF2-40B4-BE49-F238E27FC236}">
                <a16:creationId xmlns:a16="http://schemas.microsoft.com/office/drawing/2014/main" id="{0962886D-AA03-4400-8CA1-C9AAF601815B}"/>
              </a:ext>
            </a:extLst>
          </p:cNvPr>
          <p:cNvSpPr/>
          <p:nvPr/>
        </p:nvSpPr>
        <p:spPr>
          <a:xfrm>
            <a:off x="7400431" y="4334147"/>
            <a:ext cx="979442" cy="5026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7" name="Oval 16">
            <a:extLst>
              <a:ext uri="{FF2B5EF4-FFF2-40B4-BE49-F238E27FC236}">
                <a16:creationId xmlns:a16="http://schemas.microsoft.com/office/drawing/2014/main" id="{4704A5E1-C27A-4010-AE7B-AFCC69A9F685}"/>
              </a:ext>
            </a:extLst>
          </p:cNvPr>
          <p:cNvSpPr/>
          <p:nvPr/>
        </p:nvSpPr>
        <p:spPr>
          <a:xfrm>
            <a:off x="8430516" y="4275726"/>
            <a:ext cx="979442" cy="7159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8" name="Oval 17">
            <a:extLst>
              <a:ext uri="{FF2B5EF4-FFF2-40B4-BE49-F238E27FC236}">
                <a16:creationId xmlns:a16="http://schemas.microsoft.com/office/drawing/2014/main" id="{08838AB4-DB51-498C-A564-5C1558C6A974}"/>
              </a:ext>
            </a:extLst>
          </p:cNvPr>
          <p:cNvSpPr/>
          <p:nvPr/>
        </p:nvSpPr>
        <p:spPr>
          <a:xfrm>
            <a:off x="9605086" y="3727508"/>
            <a:ext cx="979442" cy="5026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0" name="Oval 19">
            <a:extLst>
              <a:ext uri="{FF2B5EF4-FFF2-40B4-BE49-F238E27FC236}">
                <a16:creationId xmlns:a16="http://schemas.microsoft.com/office/drawing/2014/main" id="{C86BA86A-262B-47F0-8057-1B01C1570043}"/>
              </a:ext>
            </a:extLst>
          </p:cNvPr>
          <p:cNvSpPr/>
          <p:nvPr/>
        </p:nvSpPr>
        <p:spPr>
          <a:xfrm>
            <a:off x="6803136" y="5001421"/>
            <a:ext cx="457200" cy="8810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1" name="Oval 20">
            <a:extLst>
              <a:ext uri="{FF2B5EF4-FFF2-40B4-BE49-F238E27FC236}">
                <a16:creationId xmlns:a16="http://schemas.microsoft.com/office/drawing/2014/main" id="{DA6AAA8B-A4F1-49F2-8735-C41ED4BA5F90}"/>
              </a:ext>
            </a:extLst>
          </p:cNvPr>
          <p:cNvSpPr/>
          <p:nvPr/>
        </p:nvSpPr>
        <p:spPr>
          <a:xfrm>
            <a:off x="7451074" y="5148294"/>
            <a:ext cx="979442" cy="5026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223464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par>
                                <p:cTn id="17" presetID="45"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000"/>
                                        <p:tgtEl>
                                          <p:spTgt spid="5"/>
                                        </p:tgtEl>
                                      </p:cBhvr>
                                    </p:animEffect>
                                    <p:anim calcmode="lin" valueType="num">
                                      <p:cBhvr>
                                        <p:cTn id="20" dur="2000" fill="hold"/>
                                        <p:tgtEl>
                                          <p:spTgt spid="5"/>
                                        </p:tgtEl>
                                        <p:attrNameLst>
                                          <p:attrName>ppt_w</p:attrName>
                                        </p:attrNameLst>
                                      </p:cBhvr>
                                      <p:tavLst>
                                        <p:tav tm="0" fmla="#ppt_w*sin(2.5*pi*$)">
                                          <p:val>
                                            <p:fltVal val="0"/>
                                          </p:val>
                                        </p:tav>
                                        <p:tav tm="100000">
                                          <p:val>
                                            <p:fltVal val="1"/>
                                          </p:val>
                                        </p:tav>
                                      </p:tavLst>
                                    </p:anim>
                                    <p:anim calcmode="lin" valueType="num">
                                      <p:cBhvr>
                                        <p:cTn id="21" dur="2000" fill="hold"/>
                                        <p:tgtEl>
                                          <p:spTgt spid="5"/>
                                        </p:tgtEl>
                                        <p:attrNameLst>
                                          <p:attrName>ppt_h</p:attrName>
                                        </p:attrNameLst>
                                      </p:cBhvr>
                                      <p:tavLst>
                                        <p:tav tm="0">
                                          <p:val>
                                            <p:strVal val="#ppt_h"/>
                                          </p:val>
                                        </p:tav>
                                        <p:tav tm="100000">
                                          <p:val>
                                            <p:strVal val="#ppt_h"/>
                                          </p:val>
                                        </p:tav>
                                      </p:tavLst>
                                    </p:anim>
                                  </p:childTnLst>
                                </p:cTn>
                              </p:par>
                            </p:childTnLst>
                          </p:cTn>
                        </p:par>
                        <p:par>
                          <p:cTn id="22" fill="hold">
                            <p:stCondLst>
                              <p:cond delay="2000"/>
                            </p:stCondLst>
                            <p:childTnLst>
                              <p:par>
                                <p:cTn id="23" presetID="45"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2000"/>
                                        <p:tgtEl>
                                          <p:spTgt spid="6"/>
                                        </p:tgtEl>
                                      </p:cBhvr>
                                    </p:animEffect>
                                    <p:anim calcmode="lin" valueType="num">
                                      <p:cBhvr>
                                        <p:cTn id="26" dur="2000" fill="hold"/>
                                        <p:tgtEl>
                                          <p:spTgt spid="6"/>
                                        </p:tgtEl>
                                        <p:attrNameLst>
                                          <p:attrName>ppt_w</p:attrName>
                                        </p:attrNameLst>
                                      </p:cBhvr>
                                      <p:tavLst>
                                        <p:tav tm="0" fmla="#ppt_w*sin(2.5*pi*$)">
                                          <p:val>
                                            <p:fltVal val="0"/>
                                          </p:val>
                                        </p:tav>
                                        <p:tav tm="100000">
                                          <p:val>
                                            <p:fltVal val="1"/>
                                          </p:val>
                                        </p:tav>
                                      </p:tavLst>
                                    </p:anim>
                                    <p:anim calcmode="lin" valueType="num">
                                      <p:cBhvr>
                                        <p:cTn id="27"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14">
                                            <p:txEl>
                                              <p:pRg st="2" end="2"/>
                                            </p:txEl>
                                          </p:spTgt>
                                        </p:tgtEl>
                                        <p:attrNameLst>
                                          <p:attrName>style.visibility</p:attrName>
                                        </p:attrNameLst>
                                      </p:cBhvr>
                                      <p:to>
                                        <p:strVal val="visible"/>
                                      </p:to>
                                    </p:set>
                                    <p:anim calcmode="lin" valueType="num">
                                      <p:cBhvr>
                                        <p:cTn id="32"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14">
                                            <p:txEl>
                                              <p:pRg st="2" end="2"/>
                                            </p:txEl>
                                          </p:spTgt>
                                        </p:tgtEl>
                                      </p:cBhvr>
                                    </p:animEffect>
                                  </p:childTnLst>
                                </p:cTn>
                              </p:par>
                              <p:par>
                                <p:cTn id="35" presetID="45"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2000"/>
                                        <p:tgtEl>
                                          <p:spTgt spid="7"/>
                                        </p:tgtEl>
                                      </p:cBhvr>
                                    </p:animEffect>
                                    <p:anim calcmode="lin" valueType="num">
                                      <p:cBhvr>
                                        <p:cTn id="38" dur="2000" fill="hold"/>
                                        <p:tgtEl>
                                          <p:spTgt spid="7"/>
                                        </p:tgtEl>
                                        <p:attrNameLst>
                                          <p:attrName>ppt_w</p:attrName>
                                        </p:attrNameLst>
                                      </p:cBhvr>
                                      <p:tavLst>
                                        <p:tav tm="0" fmla="#ppt_w*sin(2.5*pi*$)">
                                          <p:val>
                                            <p:fltVal val="0"/>
                                          </p:val>
                                        </p:tav>
                                        <p:tav tm="100000">
                                          <p:val>
                                            <p:fltVal val="1"/>
                                          </p:val>
                                        </p:tav>
                                      </p:tavLst>
                                    </p:anim>
                                    <p:anim calcmode="lin" valueType="num">
                                      <p:cBhvr>
                                        <p:cTn id="39"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4">
                                            <p:txEl>
                                              <p:pRg st="3" end="3"/>
                                            </p:txEl>
                                          </p:spTgt>
                                        </p:tgtEl>
                                        <p:attrNameLst>
                                          <p:attrName>style.visibility</p:attrName>
                                        </p:attrNameLst>
                                      </p:cBhvr>
                                      <p:to>
                                        <p:strVal val="visible"/>
                                      </p:to>
                                    </p:set>
                                    <p:anim calcmode="lin" valueType="num">
                                      <p:cBhvr>
                                        <p:cTn id="44"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45"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46" dur="500"/>
                                        <p:tgtEl>
                                          <p:spTgt spid="14">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14">
                                            <p:txEl>
                                              <p:pRg st="4" end="4"/>
                                            </p:txEl>
                                          </p:spTgt>
                                        </p:tgtEl>
                                        <p:attrNameLst>
                                          <p:attrName>style.visibility</p:attrName>
                                        </p:attrNameLst>
                                      </p:cBhvr>
                                      <p:to>
                                        <p:strVal val="visible"/>
                                      </p:to>
                                    </p:set>
                                    <p:anim calcmode="lin" valueType="num">
                                      <p:cBhvr>
                                        <p:cTn id="51"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52"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53" dur="500"/>
                                        <p:tgtEl>
                                          <p:spTgt spid="14">
                                            <p:txEl>
                                              <p:pRg st="4" end="4"/>
                                            </p:txEl>
                                          </p:spTgt>
                                        </p:tgtEl>
                                      </p:cBhvr>
                                    </p:animEffect>
                                  </p:childTnLst>
                                </p:cTn>
                              </p:par>
                              <p:par>
                                <p:cTn id="54" presetID="45"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2000"/>
                                        <p:tgtEl>
                                          <p:spTgt spid="8"/>
                                        </p:tgtEl>
                                      </p:cBhvr>
                                    </p:animEffect>
                                    <p:anim calcmode="lin" valueType="num">
                                      <p:cBhvr>
                                        <p:cTn id="57" dur="2000" fill="hold"/>
                                        <p:tgtEl>
                                          <p:spTgt spid="8"/>
                                        </p:tgtEl>
                                        <p:attrNameLst>
                                          <p:attrName>ppt_w</p:attrName>
                                        </p:attrNameLst>
                                      </p:cBhvr>
                                      <p:tavLst>
                                        <p:tav tm="0" fmla="#ppt_w*sin(2.5*pi*$)">
                                          <p:val>
                                            <p:fltVal val="0"/>
                                          </p:val>
                                        </p:tav>
                                        <p:tav tm="100000">
                                          <p:val>
                                            <p:fltVal val="1"/>
                                          </p:val>
                                        </p:tav>
                                      </p:tavLst>
                                    </p:anim>
                                    <p:anim calcmode="lin" valueType="num">
                                      <p:cBhvr>
                                        <p:cTn id="58"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4">
                                            <p:txEl>
                                              <p:pRg st="5" end="5"/>
                                            </p:txEl>
                                          </p:spTgt>
                                        </p:tgtEl>
                                        <p:attrNameLst>
                                          <p:attrName>style.visibility</p:attrName>
                                        </p:attrNameLst>
                                      </p:cBhvr>
                                      <p:to>
                                        <p:strVal val="visible"/>
                                      </p:to>
                                    </p:set>
                                    <p:anim calcmode="lin" valueType="num">
                                      <p:cBhvr>
                                        <p:cTn id="63"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64"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65" dur="500"/>
                                        <p:tgtEl>
                                          <p:spTgt spid="14">
                                            <p:txEl>
                                              <p:pRg st="5" end="5"/>
                                            </p:txEl>
                                          </p:spTgt>
                                        </p:tgtEl>
                                      </p:cBhvr>
                                    </p:animEffect>
                                  </p:childTnLst>
                                </p:cTn>
                              </p:par>
                              <p:par>
                                <p:cTn id="66" presetID="45"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2000"/>
                                        <p:tgtEl>
                                          <p:spTgt spid="9"/>
                                        </p:tgtEl>
                                      </p:cBhvr>
                                    </p:animEffect>
                                    <p:anim calcmode="lin" valueType="num">
                                      <p:cBhvr>
                                        <p:cTn id="69" dur="2000" fill="hold"/>
                                        <p:tgtEl>
                                          <p:spTgt spid="9"/>
                                        </p:tgtEl>
                                        <p:attrNameLst>
                                          <p:attrName>ppt_w</p:attrName>
                                        </p:attrNameLst>
                                      </p:cBhvr>
                                      <p:tavLst>
                                        <p:tav tm="0" fmla="#ppt_w*sin(2.5*pi*$)">
                                          <p:val>
                                            <p:fltVal val="0"/>
                                          </p:val>
                                        </p:tav>
                                        <p:tav tm="100000">
                                          <p:val>
                                            <p:fltVal val="1"/>
                                          </p:val>
                                        </p:tav>
                                      </p:tavLst>
                                    </p:anim>
                                    <p:anim calcmode="lin" valueType="num">
                                      <p:cBhvr>
                                        <p:cTn id="70"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14">
                                            <p:txEl>
                                              <p:pRg st="6" end="6"/>
                                            </p:txEl>
                                          </p:spTgt>
                                        </p:tgtEl>
                                        <p:attrNameLst>
                                          <p:attrName>style.visibility</p:attrName>
                                        </p:attrNameLst>
                                      </p:cBhvr>
                                      <p:to>
                                        <p:strVal val="visible"/>
                                      </p:to>
                                    </p:set>
                                    <p:anim calcmode="lin" valueType="num">
                                      <p:cBhvr>
                                        <p:cTn id="75"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76"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77" dur="500"/>
                                        <p:tgtEl>
                                          <p:spTgt spid="14">
                                            <p:txEl>
                                              <p:pRg st="6" end="6"/>
                                            </p:txEl>
                                          </p:spTgt>
                                        </p:tgtEl>
                                      </p:cBhvr>
                                    </p:animEffect>
                                  </p:childTnLst>
                                </p:cTn>
                              </p:par>
                              <p:par>
                                <p:cTn id="78" presetID="45" presetClass="entr" presetSubtype="0" fill="hold" grpId="0" nodeType="with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fade">
                                      <p:cBhvr>
                                        <p:cTn id="80" dur="2000"/>
                                        <p:tgtEl>
                                          <p:spTgt spid="10"/>
                                        </p:tgtEl>
                                      </p:cBhvr>
                                    </p:animEffect>
                                    <p:anim calcmode="lin" valueType="num">
                                      <p:cBhvr>
                                        <p:cTn id="81" dur="2000" fill="hold"/>
                                        <p:tgtEl>
                                          <p:spTgt spid="10"/>
                                        </p:tgtEl>
                                        <p:attrNameLst>
                                          <p:attrName>ppt_w</p:attrName>
                                        </p:attrNameLst>
                                      </p:cBhvr>
                                      <p:tavLst>
                                        <p:tav tm="0" fmla="#ppt_w*sin(2.5*pi*$)">
                                          <p:val>
                                            <p:fltVal val="0"/>
                                          </p:val>
                                        </p:tav>
                                        <p:tav tm="100000">
                                          <p:val>
                                            <p:fltVal val="1"/>
                                          </p:val>
                                        </p:tav>
                                      </p:tavLst>
                                    </p:anim>
                                    <p:anim calcmode="lin" valueType="num">
                                      <p:cBhvr>
                                        <p:cTn id="82" dur="2000" fill="hold"/>
                                        <p:tgtEl>
                                          <p:spTgt spid="10"/>
                                        </p:tgtEl>
                                        <p:attrNameLst>
                                          <p:attrName>ppt_h</p:attrName>
                                        </p:attrNameLst>
                                      </p:cBhvr>
                                      <p:tavLst>
                                        <p:tav tm="0">
                                          <p:val>
                                            <p:strVal val="#ppt_h"/>
                                          </p:val>
                                        </p:tav>
                                        <p:tav tm="100000">
                                          <p:val>
                                            <p:strVal val="#ppt_h"/>
                                          </p:val>
                                        </p:tav>
                                      </p:tavLst>
                                    </p:anim>
                                  </p:childTnLst>
                                </p:cTn>
                              </p:par>
                            </p:childTnLst>
                          </p:cTn>
                        </p:par>
                        <p:par>
                          <p:cTn id="83" fill="hold">
                            <p:stCondLst>
                              <p:cond delay="2000"/>
                            </p:stCondLst>
                            <p:childTnLst>
                              <p:par>
                                <p:cTn id="84" presetID="45" presetClass="entr" presetSubtype="0" fill="hold" grpId="0" nodeType="afterEffect">
                                  <p:stCondLst>
                                    <p:cond delay="0"/>
                                  </p:stCondLst>
                                  <p:childTnLst>
                                    <p:set>
                                      <p:cBhvr>
                                        <p:cTn id="85" dur="1" fill="hold">
                                          <p:stCondLst>
                                            <p:cond delay="0"/>
                                          </p:stCondLst>
                                        </p:cTn>
                                        <p:tgtEl>
                                          <p:spTgt spid="11"/>
                                        </p:tgtEl>
                                        <p:attrNameLst>
                                          <p:attrName>style.visibility</p:attrName>
                                        </p:attrNameLst>
                                      </p:cBhvr>
                                      <p:to>
                                        <p:strVal val="visible"/>
                                      </p:to>
                                    </p:set>
                                    <p:animEffect transition="in" filter="fade">
                                      <p:cBhvr>
                                        <p:cTn id="86" dur="2000"/>
                                        <p:tgtEl>
                                          <p:spTgt spid="11"/>
                                        </p:tgtEl>
                                      </p:cBhvr>
                                    </p:animEffect>
                                    <p:anim calcmode="lin" valueType="num">
                                      <p:cBhvr>
                                        <p:cTn id="87" dur="2000" fill="hold"/>
                                        <p:tgtEl>
                                          <p:spTgt spid="11"/>
                                        </p:tgtEl>
                                        <p:attrNameLst>
                                          <p:attrName>ppt_w</p:attrName>
                                        </p:attrNameLst>
                                      </p:cBhvr>
                                      <p:tavLst>
                                        <p:tav tm="0" fmla="#ppt_w*sin(2.5*pi*$)">
                                          <p:val>
                                            <p:fltVal val="0"/>
                                          </p:val>
                                        </p:tav>
                                        <p:tav tm="100000">
                                          <p:val>
                                            <p:fltVal val="1"/>
                                          </p:val>
                                        </p:tav>
                                      </p:tavLst>
                                    </p:anim>
                                    <p:anim calcmode="lin" valueType="num">
                                      <p:cBhvr>
                                        <p:cTn id="88"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53" presetClass="entr" presetSubtype="16" fill="hold" grpId="0" nodeType="clickEffect">
                                  <p:stCondLst>
                                    <p:cond delay="0"/>
                                  </p:stCondLst>
                                  <p:childTnLst>
                                    <p:set>
                                      <p:cBhvr>
                                        <p:cTn id="92" dur="1" fill="hold">
                                          <p:stCondLst>
                                            <p:cond delay="0"/>
                                          </p:stCondLst>
                                        </p:cTn>
                                        <p:tgtEl>
                                          <p:spTgt spid="14">
                                            <p:txEl>
                                              <p:pRg st="7" end="7"/>
                                            </p:txEl>
                                          </p:spTgt>
                                        </p:tgtEl>
                                        <p:attrNameLst>
                                          <p:attrName>style.visibility</p:attrName>
                                        </p:attrNameLst>
                                      </p:cBhvr>
                                      <p:to>
                                        <p:strVal val="visible"/>
                                      </p:to>
                                    </p:set>
                                    <p:anim calcmode="lin" valueType="num">
                                      <p:cBhvr>
                                        <p:cTn id="93"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94"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95" dur="500"/>
                                        <p:tgtEl>
                                          <p:spTgt spid="14">
                                            <p:txEl>
                                              <p:pRg st="7" end="7"/>
                                            </p:txEl>
                                          </p:spTgt>
                                        </p:tgtEl>
                                      </p:cBhvr>
                                    </p:animEffect>
                                  </p:childTnLst>
                                </p:cTn>
                              </p:par>
                              <p:par>
                                <p:cTn id="96" presetID="45" presetClass="entr" presetSubtype="0" fill="hold" grpId="0" nodeType="withEffect">
                                  <p:stCondLst>
                                    <p:cond delay="0"/>
                                  </p:stCondLst>
                                  <p:childTnLst>
                                    <p:set>
                                      <p:cBhvr>
                                        <p:cTn id="97" dur="1" fill="hold">
                                          <p:stCondLst>
                                            <p:cond delay="0"/>
                                          </p:stCondLst>
                                        </p:cTn>
                                        <p:tgtEl>
                                          <p:spTgt spid="12"/>
                                        </p:tgtEl>
                                        <p:attrNameLst>
                                          <p:attrName>style.visibility</p:attrName>
                                        </p:attrNameLst>
                                      </p:cBhvr>
                                      <p:to>
                                        <p:strVal val="visible"/>
                                      </p:to>
                                    </p:set>
                                    <p:animEffect transition="in" filter="fade">
                                      <p:cBhvr>
                                        <p:cTn id="98" dur="2000"/>
                                        <p:tgtEl>
                                          <p:spTgt spid="12"/>
                                        </p:tgtEl>
                                      </p:cBhvr>
                                    </p:animEffect>
                                    <p:anim calcmode="lin" valueType="num">
                                      <p:cBhvr>
                                        <p:cTn id="99" dur="2000" fill="hold"/>
                                        <p:tgtEl>
                                          <p:spTgt spid="12"/>
                                        </p:tgtEl>
                                        <p:attrNameLst>
                                          <p:attrName>ppt_w</p:attrName>
                                        </p:attrNameLst>
                                      </p:cBhvr>
                                      <p:tavLst>
                                        <p:tav tm="0" fmla="#ppt_w*sin(2.5*pi*$)">
                                          <p:val>
                                            <p:fltVal val="0"/>
                                          </p:val>
                                        </p:tav>
                                        <p:tav tm="100000">
                                          <p:val>
                                            <p:fltVal val="1"/>
                                          </p:val>
                                        </p:tav>
                                      </p:tavLst>
                                    </p:anim>
                                    <p:anim calcmode="lin" valueType="num">
                                      <p:cBhvr>
                                        <p:cTn id="100" dur="2000" fill="hold"/>
                                        <p:tgtEl>
                                          <p:spTgt spid="12"/>
                                        </p:tgtEl>
                                        <p:attrNameLst>
                                          <p:attrName>ppt_h</p:attrName>
                                        </p:attrNameLst>
                                      </p:cBhvr>
                                      <p:tavLst>
                                        <p:tav tm="0">
                                          <p:val>
                                            <p:strVal val="#ppt_h"/>
                                          </p:val>
                                        </p:tav>
                                        <p:tav tm="100000">
                                          <p:val>
                                            <p:strVal val="#ppt_h"/>
                                          </p:val>
                                        </p:tav>
                                      </p:tavLst>
                                    </p:anim>
                                  </p:childTnLst>
                                </p:cTn>
                              </p:par>
                            </p:childTnLst>
                          </p:cTn>
                        </p:par>
                        <p:par>
                          <p:cTn id="101" fill="hold">
                            <p:stCondLst>
                              <p:cond delay="2000"/>
                            </p:stCondLst>
                            <p:childTnLst>
                              <p:par>
                                <p:cTn id="102" presetID="45" presetClass="entr" presetSubtype="0" fill="hold" grpId="0" nodeType="afterEffect">
                                  <p:stCondLst>
                                    <p:cond delay="0"/>
                                  </p:stCondLst>
                                  <p:childTnLst>
                                    <p:set>
                                      <p:cBhvr>
                                        <p:cTn id="103" dur="1" fill="hold">
                                          <p:stCondLst>
                                            <p:cond delay="0"/>
                                          </p:stCondLst>
                                        </p:cTn>
                                        <p:tgtEl>
                                          <p:spTgt spid="15"/>
                                        </p:tgtEl>
                                        <p:attrNameLst>
                                          <p:attrName>style.visibility</p:attrName>
                                        </p:attrNameLst>
                                      </p:cBhvr>
                                      <p:to>
                                        <p:strVal val="visible"/>
                                      </p:to>
                                    </p:set>
                                    <p:animEffect transition="in" filter="fade">
                                      <p:cBhvr>
                                        <p:cTn id="104" dur="2000"/>
                                        <p:tgtEl>
                                          <p:spTgt spid="15"/>
                                        </p:tgtEl>
                                      </p:cBhvr>
                                    </p:animEffect>
                                    <p:anim calcmode="lin" valueType="num">
                                      <p:cBhvr>
                                        <p:cTn id="105" dur="2000" fill="hold"/>
                                        <p:tgtEl>
                                          <p:spTgt spid="15"/>
                                        </p:tgtEl>
                                        <p:attrNameLst>
                                          <p:attrName>ppt_w</p:attrName>
                                        </p:attrNameLst>
                                      </p:cBhvr>
                                      <p:tavLst>
                                        <p:tav tm="0" fmla="#ppt_w*sin(2.5*pi*$)">
                                          <p:val>
                                            <p:fltVal val="0"/>
                                          </p:val>
                                        </p:tav>
                                        <p:tav tm="100000">
                                          <p:val>
                                            <p:fltVal val="1"/>
                                          </p:val>
                                        </p:tav>
                                      </p:tavLst>
                                    </p:anim>
                                    <p:anim calcmode="lin" valueType="num">
                                      <p:cBhvr>
                                        <p:cTn id="106" dur="20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53" presetClass="entr" presetSubtype="16" fill="hold" grpId="0" nodeType="clickEffect">
                                  <p:stCondLst>
                                    <p:cond delay="0"/>
                                  </p:stCondLst>
                                  <p:childTnLst>
                                    <p:set>
                                      <p:cBhvr>
                                        <p:cTn id="110" dur="1" fill="hold">
                                          <p:stCondLst>
                                            <p:cond delay="0"/>
                                          </p:stCondLst>
                                        </p:cTn>
                                        <p:tgtEl>
                                          <p:spTgt spid="14">
                                            <p:txEl>
                                              <p:pRg st="8" end="8"/>
                                            </p:txEl>
                                          </p:spTgt>
                                        </p:tgtEl>
                                        <p:attrNameLst>
                                          <p:attrName>style.visibility</p:attrName>
                                        </p:attrNameLst>
                                      </p:cBhvr>
                                      <p:to>
                                        <p:strVal val="visible"/>
                                      </p:to>
                                    </p:set>
                                    <p:anim calcmode="lin" valueType="num">
                                      <p:cBhvr>
                                        <p:cTn id="111" dur="500" fill="hold"/>
                                        <p:tgtEl>
                                          <p:spTgt spid="14">
                                            <p:txEl>
                                              <p:pRg st="8" end="8"/>
                                            </p:txEl>
                                          </p:spTgt>
                                        </p:tgtEl>
                                        <p:attrNameLst>
                                          <p:attrName>ppt_w</p:attrName>
                                        </p:attrNameLst>
                                      </p:cBhvr>
                                      <p:tavLst>
                                        <p:tav tm="0">
                                          <p:val>
                                            <p:fltVal val="0"/>
                                          </p:val>
                                        </p:tav>
                                        <p:tav tm="100000">
                                          <p:val>
                                            <p:strVal val="#ppt_w"/>
                                          </p:val>
                                        </p:tav>
                                      </p:tavLst>
                                    </p:anim>
                                    <p:anim calcmode="lin" valueType="num">
                                      <p:cBhvr>
                                        <p:cTn id="112" dur="500" fill="hold"/>
                                        <p:tgtEl>
                                          <p:spTgt spid="14">
                                            <p:txEl>
                                              <p:pRg st="8" end="8"/>
                                            </p:txEl>
                                          </p:spTgt>
                                        </p:tgtEl>
                                        <p:attrNameLst>
                                          <p:attrName>ppt_h</p:attrName>
                                        </p:attrNameLst>
                                      </p:cBhvr>
                                      <p:tavLst>
                                        <p:tav tm="0">
                                          <p:val>
                                            <p:fltVal val="0"/>
                                          </p:val>
                                        </p:tav>
                                        <p:tav tm="100000">
                                          <p:val>
                                            <p:strVal val="#ppt_h"/>
                                          </p:val>
                                        </p:tav>
                                      </p:tavLst>
                                    </p:anim>
                                    <p:animEffect transition="in" filter="fade">
                                      <p:cBhvr>
                                        <p:cTn id="113" dur="500"/>
                                        <p:tgtEl>
                                          <p:spTgt spid="14">
                                            <p:txEl>
                                              <p:pRg st="8" end="8"/>
                                            </p:txEl>
                                          </p:spTgt>
                                        </p:tgtEl>
                                      </p:cBhvr>
                                    </p:animEffect>
                                  </p:childTnLst>
                                </p:cTn>
                              </p:par>
                              <p:par>
                                <p:cTn id="114" presetID="45" presetClass="entr" presetSubtype="0" fill="hold" grpId="0" nodeType="withEffect">
                                  <p:stCondLst>
                                    <p:cond delay="0"/>
                                  </p:stCondLst>
                                  <p:childTnLst>
                                    <p:set>
                                      <p:cBhvr>
                                        <p:cTn id="115" dur="1" fill="hold">
                                          <p:stCondLst>
                                            <p:cond delay="0"/>
                                          </p:stCondLst>
                                        </p:cTn>
                                        <p:tgtEl>
                                          <p:spTgt spid="16"/>
                                        </p:tgtEl>
                                        <p:attrNameLst>
                                          <p:attrName>style.visibility</p:attrName>
                                        </p:attrNameLst>
                                      </p:cBhvr>
                                      <p:to>
                                        <p:strVal val="visible"/>
                                      </p:to>
                                    </p:set>
                                    <p:animEffect transition="in" filter="fade">
                                      <p:cBhvr>
                                        <p:cTn id="116" dur="2000"/>
                                        <p:tgtEl>
                                          <p:spTgt spid="16"/>
                                        </p:tgtEl>
                                      </p:cBhvr>
                                    </p:animEffect>
                                    <p:anim calcmode="lin" valueType="num">
                                      <p:cBhvr>
                                        <p:cTn id="117" dur="2000" fill="hold"/>
                                        <p:tgtEl>
                                          <p:spTgt spid="16"/>
                                        </p:tgtEl>
                                        <p:attrNameLst>
                                          <p:attrName>ppt_w</p:attrName>
                                        </p:attrNameLst>
                                      </p:cBhvr>
                                      <p:tavLst>
                                        <p:tav tm="0" fmla="#ppt_w*sin(2.5*pi*$)">
                                          <p:val>
                                            <p:fltVal val="0"/>
                                          </p:val>
                                        </p:tav>
                                        <p:tav tm="100000">
                                          <p:val>
                                            <p:fltVal val="1"/>
                                          </p:val>
                                        </p:tav>
                                      </p:tavLst>
                                    </p:anim>
                                    <p:anim calcmode="lin" valueType="num">
                                      <p:cBhvr>
                                        <p:cTn id="118" dur="2000" fill="hold"/>
                                        <p:tgtEl>
                                          <p:spTgt spid="16"/>
                                        </p:tgtEl>
                                        <p:attrNameLst>
                                          <p:attrName>ppt_h</p:attrName>
                                        </p:attrNameLst>
                                      </p:cBhvr>
                                      <p:tavLst>
                                        <p:tav tm="0">
                                          <p:val>
                                            <p:strVal val="#ppt_h"/>
                                          </p:val>
                                        </p:tav>
                                        <p:tav tm="100000">
                                          <p:val>
                                            <p:strVal val="#ppt_h"/>
                                          </p:val>
                                        </p:tav>
                                      </p:tavLst>
                                    </p:anim>
                                  </p:childTnLst>
                                </p:cTn>
                              </p:par>
                            </p:childTnLst>
                          </p:cTn>
                        </p:par>
                        <p:par>
                          <p:cTn id="119" fill="hold">
                            <p:stCondLst>
                              <p:cond delay="2000"/>
                            </p:stCondLst>
                            <p:childTnLst>
                              <p:par>
                                <p:cTn id="120" presetID="45" presetClass="entr" presetSubtype="0" fill="hold" grpId="0" nodeType="afterEffect">
                                  <p:stCondLst>
                                    <p:cond delay="0"/>
                                  </p:stCondLst>
                                  <p:childTnLst>
                                    <p:set>
                                      <p:cBhvr>
                                        <p:cTn id="121" dur="1" fill="hold">
                                          <p:stCondLst>
                                            <p:cond delay="0"/>
                                          </p:stCondLst>
                                        </p:cTn>
                                        <p:tgtEl>
                                          <p:spTgt spid="17"/>
                                        </p:tgtEl>
                                        <p:attrNameLst>
                                          <p:attrName>style.visibility</p:attrName>
                                        </p:attrNameLst>
                                      </p:cBhvr>
                                      <p:to>
                                        <p:strVal val="visible"/>
                                      </p:to>
                                    </p:set>
                                    <p:animEffect transition="in" filter="fade">
                                      <p:cBhvr>
                                        <p:cTn id="122" dur="2000"/>
                                        <p:tgtEl>
                                          <p:spTgt spid="17"/>
                                        </p:tgtEl>
                                      </p:cBhvr>
                                    </p:animEffect>
                                    <p:anim calcmode="lin" valueType="num">
                                      <p:cBhvr>
                                        <p:cTn id="123" dur="2000" fill="hold"/>
                                        <p:tgtEl>
                                          <p:spTgt spid="17"/>
                                        </p:tgtEl>
                                        <p:attrNameLst>
                                          <p:attrName>ppt_w</p:attrName>
                                        </p:attrNameLst>
                                      </p:cBhvr>
                                      <p:tavLst>
                                        <p:tav tm="0" fmla="#ppt_w*sin(2.5*pi*$)">
                                          <p:val>
                                            <p:fltVal val="0"/>
                                          </p:val>
                                        </p:tav>
                                        <p:tav tm="100000">
                                          <p:val>
                                            <p:fltVal val="1"/>
                                          </p:val>
                                        </p:tav>
                                      </p:tavLst>
                                    </p:anim>
                                    <p:anim calcmode="lin" valueType="num">
                                      <p:cBhvr>
                                        <p:cTn id="124" dur="20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125" fill="hold">
                      <p:stCondLst>
                        <p:cond delay="indefinite"/>
                      </p:stCondLst>
                      <p:childTnLst>
                        <p:par>
                          <p:cTn id="126" fill="hold">
                            <p:stCondLst>
                              <p:cond delay="0"/>
                            </p:stCondLst>
                            <p:childTnLst>
                              <p:par>
                                <p:cTn id="127" presetID="53" presetClass="entr" presetSubtype="16" fill="hold" grpId="0" nodeType="clickEffect">
                                  <p:stCondLst>
                                    <p:cond delay="0"/>
                                  </p:stCondLst>
                                  <p:childTnLst>
                                    <p:set>
                                      <p:cBhvr>
                                        <p:cTn id="128" dur="1" fill="hold">
                                          <p:stCondLst>
                                            <p:cond delay="0"/>
                                          </p:stCondLst>
                                        </p:cTn>
                                        <p:tgtEl>
                                          <p:spTgt spid="14">
                                            <p:txEl>
                                              <p:pRg st="9" end="9"/>
                                            </p:txEl>
                                          </p:spTgt>
                                        </p:tgtEl>
                                        <p:attrNameLst>
                                          <p:attrName>style.visibility</p:attrName>
                                        </p:attrNameLst>
                                      </p:cBhvr>
                                      <p:to>
                                        <p:strVal val="visible"/>
                                      </p:to>
                                    </p:set>
                                    <p:anim calcmode="lin" valueType="num">
                                      <p:cBhvr>
                                        <p:cTn id="129" dur="500" fill="hold"/>
                                        <p:tgtEl>
                                          <p:spTgt spid="14">
                                            <p:txEl>
                                              <p:pRg st="9" end="9"/>
                                            </p:txEl>
                                          </p:spTgt>
                                        </p:tgtEl>
                                        <p:attrNameLst>
                                          <p:attrName>ppt_w</p:attrName>
                                        </p:attrNameLst>
                                      </p:cBhvr>
                                      <p:tavLst>
                                        <p:tav tm="0">
                                          <p:val>
                                            <p:fltVal val="0"/>
                                          </p:val>
                                        </p:tav>
                                        <p:tav tm="100000">
                                          <p:val>
                                            <p:strVal val="#ppt_w"/>
                                          </p:val>
                                        </p:tav>
                                      </p:tavLst>
                                    </p:anim>
                                    <p:anim calcmode="lin" valueType="num">
                                      <p:cBhvr>
                                        <p:cTn id="130" dur="500" fill="hold"/>
                                        <p:tgtEl>
                                          <p:spTgt spid="14">
                                            <p:txEl>
                                              <p:pRg st="9" end="9"/>
                                            </p:txEl>
                                          </p:spTgt>
                                        </p:tgtEl>
                                        <p:attrNameLst>
                                          <p:attrName>ppt_h</p:attrName>
                                        </p:attrNameLst>
                                      </p:cBhvr>
                                      <p:tavLst>
                                        <p:tav tm="0">
                                          <p:val>
                                            <p:fltVal val="0"/>
                                          </p:val>
                                        </p:tav>
                                        <p:tav tm="100000">
                                          <p:val>
                                            <p:strVal val="#ppt_h"/>
                                          </p:val>
                                        </p:tav>
                                      </p:tavLst>
                                    </p:anim>
                                    <p:animEffect transition="in" filter="fade">
                                      <p:cBhvr>
                                        <p:cTn id="131" dur="500"/>
                                        <p:tgtEl>
                                          <p:spTgt spid="14">
                                            <p:txEl>
                                              <p:pRg st="9" end="9"/>
                                            </p:txEl>
                                          </p:spTgt>
                                        </p:tgtEl>
                                      </p:cBhvr>
                                    </p:animEffect>
                                  </p:childTnLst>
                                </p:cTn>
                              </p:par>
                              <p:par>
                                <p:cTn id="132" presetID="45" presetClass="entr" presetSubtype="0" fill="hold" grpId="0" nodeType="withEffect">
                                  <p:stCondLst>
                                    <p:cond delay="0"/>
                                  </p:stCondLst>
                                  <p:childTnLst>
                                    <p:set>
                                      <p:cBhvr>
                                        <p:cTn id="133" dur="1" fill="hold">
                                          <p:stCondLst>
                                            <p:cond delay="0"/>
                                          </p:stCondLst>
                                        </p:cTn>
                                        <p:tgtEl>
                                          <p:spTgt spid="18"/>
                                        </p:tgtEl>
                                        <p:attrNameLst>
                                          <p:attrName>style.visibility</p:attrName>
                                        </p:attrNameLst>
                                      </p:cBhvr>
                                      <p:to>
                                        <p:strVal val="visible"/>
                                      </p:to>
                                    </p:set>
                                    <p:animEffect transition="in" filter="fade">
                                      <p:cBhvr>
                                        <p:cTn id="134" dur="2000"/>
                                        <p:tgtEl>
                                          <p:spTgt spid="18"/>
                                        </p:tgtEl>
                                      </p:cBhvr>
                                    </p:animEffect>
                                    <p:anim calcmode="lin" valueType="num">
                                      <p:cBhvr>
                                        <p:cTn id="135" dur="2000" fill="hold"/>
                                        <p:tgtEl>
                                          <p:spTgt spid="18"/>
                                        </p:tgtEl>
                                        <p:attrNameLst>
                                          <p:attrName>ppt_w</p:attrName>
                                        </p:attrNameLst>
                                      </p:cBhvr>
                                      <p:tavLst>
                                        <p:tav tm="0" fmla="#ppt_w*sin(2.5*pi*$)">
                                          <p:val>
                                            <p:fltVal val="0"/>
                                          </p:val>
                                        </p:tav>
                                        <p:tav tm="100000">
                                          <p:val>
                                            <p:fltVal val="1"/>
                                          </p:val>
                                        </p:tav>
                                      </p:tavLst>
                                    </p:anim>
                                    <p:anim calcmode="lin" valueType="num">
                                      <p:cBhvr>
                                        <p:cTn id="136" dur="20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137" fill="hold">
                      <p:stCondLst>
                        <p:cond delay="indefinite"/>
                      </p:stCondLst>
                      <p:childTnLst>
                        <p:par>
                          <p:cTn id="138" fill="hold">
                            <p:stCondLst>
                              <p:cond delay="0"/>
                            </p:stCondLst>
                            <p:childTnLst>
                              <p:par>
                                <p:cTn id="139" presetID="53" presetClass="entr" presetSubtype="16" fill="hold" grpId="0" nodeType="clickEffect">
                                  <p:stCondLst>
                                    <p:cond delay="0"/>
                                  </p:stCondLst>
                                  <p:childTnLst>
                                    <p:set>
                                      <p:cBhvr>
                                        <p:cTn id="140" dur="1" fill="hold">
                                          <p:stCondLst>
                                            <p:cond delay="0"/>
                                          </p:stCondLst>
                                        </p:cTn>
                                        <p:tgtEl>
                                          <p:spTgt spid="14">
                                            <p:txEl>
                                              <p:pRg st="10" end="10"/>
                                            </p:txEl>
                                          </p:spTgt>
                                        </p:tgtEl>
                                        <p:attrNameLst>
                                          <p:attrName>style.visibility</p:attrName>
                                        </p:attrNameLst>
                                      </p:cBhvr>
                                      <p:to>
                                        <p:strVal val="visible"/>
                                      </p:to>
                                    </p:set>
                                    <p:anim calcmode="lin" valueType="num">
                                      <p:cBhvr>
                                        <p:cTn id="141" dur="500" fill="hold"/>
                                        <p:tgtEl>
                                          <p:spTgt spid="14">
                                            <p:txEl>
                                              <p:pRg st="10" end="10"/>
                                            </p:txEl>
                                          </p:spTgt>
                                        </p:tgtEl>
                                        <p:attrNameLst>
                                          <p:attrName>ppt_w</p:attrName>
                                        </p:attrNameLst>
                                      </p:cBhvr>
                                      <p:tavLst>
                                        <p:tav tm="0">
                                          <p:val>
                                            <p:fltVal val="0"/>
                                          </p:val>
                                        </p:tav>
                                        <p:tav tm="100000">
                                          <p:val>
                                            <p:strVal val="#ppt_w"/>
                                          </p:val>
                                        </p:tav>
                                      </p:tavLst>
                                    </p:anim>
                                    <p:anim calcmode="lin" valueType="num">
                                      <p:cBhvr>
                                        <p:cTn id="142" dur="500" fill="hold"/>
                                        <p:tgtEl>
                                          <p:spTgt spid="14">
                                            <p:txEl>
                                              <p:pRg st="10" end="10"/>
                                            </p:txEl>
                                          </p:spTgt>
                                        </p:tgtEl>
                                        <p:attrNameLst>
                                          <p:attrName>ppt_h</p:attrName>
                                        </p:attrNameLst>
                                      </p:cBhvr>
                                      <p:tavLst>
                                        <p:tav tm="0">
                                          <p:val>
                                            <p:fltVal val="0"/>
                                          </p:val>
                                        </p:tav>
                                        <p:tav tm="100000">
                                          <p:val>
                                            <p:strVal val="#ppt_h"/>
                                          </p:val>
                                        </p:tav>
                                      </p:tavLst>
                                    </p:anim>
                                    <p:animEffect transition="in" filter="fade">
                                      <p:cBhvr>
                                        <p:cTn id="143" dur="500"/>
                                        <p:tgtEl>
                                          <p:spTgt spid="14">
                                            <p:txEl>
                                              <p:pRg st="10" end="10"/>
                                            </p:txEl>
                                          </p:spTgt>
                                        </p:tgtEl>
                                      </p:cBhvr>
                                    </p:animEffect>
                                  </p:childTnLst>
                                </p:cTn>
                              </p:par>
                              <p:par>
                                <p:cTn id="144" presetID="45" presetClass="entr" presetSubtype="0" fill="hold" grpId="0" nodeType="withEffect">
                                  <p:stCondLst>
                                    <p:cond delay="0"/>
                                  </p:stCondLst>
                                  <p:childTnLst>
                                    <p:set>
                                      <p:cBhvr>
                                        <p:cTn id="145" dur="1" fill="hold">
                                          <p:stCondLst>
                                            <p:cond delay="0"/>
                                          </p:stCondLst>
                                        </p:cTn>
                                        <p:tgtEl>
                                          <p:spTgt spid="20"/>
                                        </p:tgtEl>
                                        <p:attrNameLst>
                                          <p:attrName>style.visibility</p:attrName>
                                        </p:attrNameLst>
                                      </p:cBhvr>
                                      <p:to>
                                        <p:strVal val="visible"/>
                                      </p:to>
                                    </p:set>
                                    <p:animEffect transition="in" filter="fade">
                                      <p:cBhvr>
                                        <p:cTn id="146" dur="2000"/>
                                        <p:tgtEl>
                                          <p:spTgt spid="20"/>
                                        </p:tgtEl>
                                      </p:cBhvr>
                                    </p:animEffect>
                                    <p:anim calcmode="lin" valueType="num">
                                      <p:cBhvr>
                                        <p:cTn id="147" dur="2000" fill="hold"/>
                                        <p:tgtEl>
                                          <p:spTgt spid="20"/>
                                        </p:tgtEl>
                                        <p:attrNameLst>
                                          <p:attrName>ppt_w</p:attrName>
                                        </p:attrNameLst>
                                      </p:cBhvr>
                                      <p:tavLst>
                                        <p:tav tm="0" fmla="#ppt_w*sin(2.5*pi*$)">
                                          <p:val>
                                            <p:fltVal val="0"/>
                                          </p:val>
                                        </p:tav>
                                        <p:tav tm="100000">
                                          <p:val>
                                            <p:fltVal val="1"/>
                                          </p:val>
                                        </p:tav>
                                      </p:tavLst>
                                    </p:anim>
                                    <p:anim calcmode="lin" valueType="num">
                                      <p:cBhvr>
                                        <p:cTn id="148" dur="2000" fill="hold"/>
                                        <p:tgtEl>
                                          <p:spTgt spid="20"/>
                                        </p:tgtEl>
                                        <p:attrNameLst>
                                          <p:attrName>ppt_h</p:attrName>
                                        </p:attrNameLst>
                                      </p:cBhvr>
                                      <p:tavLst>
                                        <p:tav tm="0">
                                          <p:val>
                                            <p:strVal val="#ppt_h"/>
                                          </p:val>
                                        </p:tav>
                                        <p:tav tm="100000">
                                          <p:val>
                                            <p:strVal val="#ppt_h"/>
                                          </p:val>
                                        </p:tav>
                                      </p:tavLst>
                                    </p:anim>
                                  </p:childTnLst>
                                </p:cTn>
                              </p:par>
                            </p:childTnLst>
                          </p:cTn>
                        </p:par>
                        <p:par>
                          <p:cTn id="149" fill="hold">
                            <p:stCondLst>
                              <p:cond delay="2000"/>
                            </p:stCondLst>
                            <p:childTnLst>
                              <p:par>
                                <p:cTn id="150" presetID="45" presetClass="entr" presetSubtype="0" fill="hold" grpId="0" nodeType="afterEffect">
                                  <p:stCondLst>
                                    <p:cond delay="0"/>
                                  </p:stCondLst>
                                  <p:childTnLst>
                                    <p:set>
                                      <p:cBhvr>
                                        <p:cTn id="151" dur="1" fill="hold">
                                          <p:stCondLst>
                                            <p:cond delay="0"/>
                                          </p:stCondLst>
                                        </p:cTn>
                                        <p:tgtEl>
                                          <p:spTgt spid="21"/>
                                        </p:tgtEl>
                                        <p:attrNameLst>
                                          <p:attrName>style.visibility</p:attrName>
                                        </p:attrNameLst>
                                      </p:cBhvr>
                                      <p:to>
                                        <p:strVal val="visible"/>
                                      </p:to>
                                    </p:set>
                                    <p:animEffect transition="in" filter="fade">
                                      <p:cBhvr>
                                        <p:cTn id="152" dur="2000"/>
                                        <p:tgtEl>
                                          <p:spTgt spid="21"/>
                                        </p:tgtEl>
                                      </p:cBhvr>
                                    </p:animEffect>
                                    <p:anim calcmode="lin" valueType="num">
                                      <p:cBhvr>
                                        <p:cTn id="153" dur="2000" fill="hold"/>
                                        <p:tgtEl>
                                          <p:spTgt spid="21"/>
                                        </p:tgtEl>
                                        <p:attrNameLst>
                                          <p:attrName>ppt_w</p:attrName>
                                        </p:attrNameLst>
                                      </p:cBhvr>
                                      <p:tavLst>
                                        <p:tav tm="0" fmla="#ppt_w*sin(2.5*pi*$)">
                                          <p:val>
                                            <p:fltVal val="0"/>
                                          </p:val>
                                        </p:tav>
                                        <p:tav tm="100000">
                                          <p:val>
                                            <p:fltVal val="1"/>
                                          </p:val>
                                        </p:tav>
                                      </p:tavLst>
                                    </p:anim>
                                    <p:anim calcmode="lin" valueType="num">
                                      <p:cBhvr>
                                        <p:cTn id="154" dur="2000" fill="hold"/>
                                        <p:tgtEl>
                                          <p:spTgt spid="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5" grpId="0" animBg="1"/>
      <p:bldP spid="6" grpId="0" animBg="1"/>
      <p:bldP spid="7" grpId="0" animBg="1"/>
      <p:bldP spid="8" grpId="0" animBg="1"/>
      <p:bldP spid="9" grpId="0" animBg="1"/>
      <p:bldP spid="10" grpId="0" animBg="1"/>
      <p:bldP spid="11" grpId="0" animBg="1"/>
      <p:bldP spid="12" grpId="0" animBg="1"/>
      <p:bldP spid="15" grpId="0" animBg="1"/>
      <p:bldP spid="16" grpId="0" animBg="1"/>
      <p:bldP spid="17" grpId="0" animBg="1"/>
      <p:bldP spid="18" grpId="0" animBg="1"/>
      <p:bldP spid="20"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ine 22">
            <a:extLst>
              <a:ext uri="{FF2B5EF4-FFF2-40B4-BE49-F238E27FC236}">
                <a16:creationId xmlns:a16="http://schemas.microsoft.com/office/drawing/2014/main" id="{593DDE47-6262-4C1C-94C8-E3A0D83D11E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0977" y="2186002"/>
            <a:ext cx="5116546" cy="3437130"/>
          </a:xfrm>
          <a:prstGeom prst="rect">
            <a:avLst/>
          </a:prstGeom>
          <a:noFill/>
          <a:ln>
            <a:noFill/>
          </a:ln>
        </p:spPr>
      </p:pic>
      <p:sp>
        <p:nvSpPr>
          <p:cNvPr id="13" name="Titlu 12"/>
          <p:cNvSpPr>
            <a:spLocks noGrp="1"/>
          </p:cNvSpPr>
          <p:nvPr>
            <p:ph type="title"/>
          </p:nvPr>
        </p:nvSpPr>
        <p:spPr/>
        <p:txBody>
          <a:bodyPr rtlCol="0"/>
          <a:lstStyle/>
          <a:p>
            <a:pPr rtl="0"/>
            <a:r>
              <a:rPr lang="ro-RO" dirty="0"/>
              <a:t>Metodologia PRISMA</a:t>
            </a:r>
          </a:p>
        </p:txBody>
      </p:sp>
      <p:sp>
        <p:nvSpPr>
          <p:cNvPr id="14" name="Substituent conținut 13"/>
          <p:cNvSpPr>
            <a:spLocks noGrp="1"/>
          </p:cNvSpPr>
          <p:nvPr>
            <p:ph idx="1"/>
          </p:nvPr>
        </p:nvSpPr>
        <p:spPr>
          <a:xfrm>
            <a:off x="109739" y="1947672"/>
            <a:ext cx="6573071" cy="4746743"/>
          </a:xfrm>
        </p:spPr>
        <p:txBody>
          <a:bodyPr rtlCol="0">
            <a:normAutofit/>
          </a:bodyPr>
          <a:lstStyle/>
          <a:p>
            <a:pPr algn="just"/>
            <a:r>
              <a:rPr lang="ro-RO" b="1" dirty="0"/>
              <a:t>PRISMA</a:t>
            </a:r>
            <a:r>
              <a:rPr lang="ro-RO" dirty="0"/>
              <a:t> – </a:t>
            </a:r>
            <a:r>
              <a:rPr lang="en-US" i="1" dirty="0"/>
              <a:t>The Preferred Reporting Items for Systematic reviews and Meta-Analysis</a:t>
            </a:r>
            <a:endParaRPr lang="ro-RO" dirty="0"/>
          </a:p>
          <a:p>
            <a:pPr lvl="1" algn="just"/>
            <a:r>
              <a:rPr lang="ro-RO" dirty="0"/>
              <a:t>În situația unor </a:t>
            </a:r>
            <a:r>
              <a:rPr lang="ro-RO" b="1" dirty="0"/>
              <a:t>studii sistematice existente, pe care dorim să le actualizăm</a:t>
            </a:r>
            <a:r>
              <a:rPr lang="en-US" dirty="0"/>
              <a:t>, </a:t>
            </a:r>
            <a:r>
              <a:rPr lang="ro-RO" dirty="0"/>
              <a:t>algoritmul de lucru este aproape la fel</a:t>
            </a:r>
            <a:r>
              <a:rPr lang="en-US" dirty="0"/>
              <a:t>, </a:t>
            </a:r>
            <a:r>
              <a:rPr lang="ro-RO" dirty="0"/>
              <a:t>, cu două elemente noi</a:t>
            </a:r>
            <a:r>
              <a:rPr lang="en-US" dirty="0"/>
              <a:t>:</a:t>
            </a:r>
          </a:p>
          <a:p>
            <a:pPr lvl="2" algn="just"/>
            <a:r>
              <a:rPr lang="ro-RO" dirty="0"/>
              <a:t>menționarea în </a:t>
            </a:r>
            <a:r>
              <a:rPr lang="ro-RO" b="1" dirty="0"/>
              <a:t>etapa de identificare</a:t>
            </a:r>
            <a:r>
              <a:rPr lang="ro-RO" dirty="0"/>
              <a:t> a raportului de includere PRISMA</a:t>
            </a:r>
            <a:endParaRPr lang="en-US" dirty="0"/>
          </a:p>
          <a:p>
            <a:pPr lvl="2" algn="just"/>
            <a:r>
              <a:rPr lang="ro-RO" dirty="0"/>
              <a:t>menționarea, în </a:t>
            </a:r>
            <a:r>
              <a:rPr lang="ro-RO" b="1" dirty="0"/>
              <a:t>etapa de screening</a:t>
            </a:r>
            <a:r>
              <a:rPr lang="ro-RO" dirty="0"/>
              <a:t> a noilor studii și lucrări găsite</a:t>
            </a:r>
            <a:endParaRPr lang="en-US" dirty="0"/>
          </a:p>
          <a:p>
            <a:pPr lvl="1" algn="just"/>
            <a:r>
              <a:rPr lang="ro-RO" dirty="0"/>
              <a:t>Pachetul R „PRISMA2000”</a:t>
            </a:r>
          </a:p>
          <a:p>
            <a:pPr lvl="1" algn="just"/>
            <a:r>
              <a:rPr lang="ro-RO" dirty="0"/>
              <a:t>Site-ul </a:t>
            </a:r>
            <a:r>
              <a:rPr lang="ro-RO" b="1" dirty="0" err="1"/>
              <a:t>Systematic</a:t>
            </a:r>
            <a:r>
              <a:rPr lang="ro-RO" b="1" dirty="0"/>
              <a:t> Review </a:t>
            </a:r>
            <a:r>
              <a:rPr lang="ro-RO" b="1" dirty="0" err="1"/>
              <a:t>Toolbox</a:t>
            </a:r>
            <a:r>
              <a:rPr lang="ro-RO" b="1" dirty="0"/>
              <a:t>  </a:t>
            </a:r>
          </a:p>
          <a:p>
            <a:pPr lvl="2" algn="just"/>
            <a:r>
              <a:rPr lang="ro-RO" u="sng" dirty="0">
                <a:hlinkClick r:id="rId4"/>
              </a:rPr>
              <a:t>http://systematicreviewtools.com</a:t>
            </a:r>
            <a:endParaRPr lang="ro-RO" dirty="0"/>
          </a:p>
          <a:p>
            <a:pPr lvl="1" algn="just"/>
            <a:r>
              <a:rPr lang="ro-RO" i="1" dirty="0" err="1"/>
              <a:t>Rayyan</a:t>
            </a:r>
            <a:r>
              <a:rPr lang="ro-RO" i="1" dirty="0"/>
              <a:t> </a:t>
            </a:r>
            <a:r>
              <a:rPr lang="ro-RO" u="sng" dirty="0">
                <a:hlinkClick r:id="rId5"/>
              </a:rPr>
              <a:t>https://www.rayyan.ai</a:t>
            </a:r>
            <a:endParaRPr lang="ro-RO" u="sng" dirty="0"/>
          </a:p>
          <a:p>
            <a:pPr lvl="1" algn="just"/>
            <a:r>
              <a:rPr lang="ro-RO" i="1" dirty="0" err="1"/>
              <a:t>Colandr</a:t>
            </a:r>
            <a:r>
              <a:rPr lang="ro-RO" i="1" dirty="0"/>
              <a:t> </a:t>
            </a:r>
            <a:r>
              <a:rPr lang="ro-RO" u="sng" dirty="0">
                <a:hlinkClick r:id="rId6"/>
              </a:rPr>
              <a:t>https://www.colandrapp.com</a:t>
            </a:r>
            <a:r>
              <a:rPr lang="ro-RO" u="sng" dirty="0"/>
              <a:t> </a:t>
            </a:r>
          </a:p>
          <a:p>
            <a:pPr lvl="1" algn="just"/>
            <a:r>
              <a:rPr lang="ro-RO" i="1" dirty="0"/>
              <a:t>Pachetul R </a:t>
            </a:r>
            <a:r>
              <a:rPr lang="ro-RO" i="1" dirty="0" err="1"/>
              <a:t>revtools</a:t>
            </a:r>
            <a:r>
              <a:rPr lang="ro-RO" i="1" dirty="0"/>
              <a:t> </a:t>
            </a:r>
            <a:r>
              <a:rPr lang="ro-RO" u="sng" dirty="0">
                <a:hlinkClick r:id="rId7"/>
              </a:rPr>
              <a:t>https://revtools.net</a:t>
            </a:r>
            <a:endParaRPr lang="ro-RO" dirty="0"/>
          </a:p>
        </p:txBody>
      </p:sp>
      <p:sp>
        <p:nvSpPr>
          <p:cNvPr id="12" name="Oval 11">
            <a:extLst>
              <a:ext uri="{FF2B5EF4-FFF2-40B4-BE49-F238E27FC236}">
                <a16:creationId xmlns:a16="http://schemas.microsoft.com/office/drawing/2014/main" id="{3572394D-BD0E-45D7-848C-4AC774796EF9}"/>
              </a:ext>
            </a:extLst>
          </p:cNvPr>
          <p:cNvSpPr/>
          <p:nvPr/>
        </p:nvSpPr>
        <p:spPr>
          <a:xfrm>
            <a:off x="7161149" y="2467699"/>
            <a:ext cx="979442" cy="5026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2" name="Oval 21">
            <a:extLst>
              <a:ext uri="{FF2B5EF4-FFF2-40B4-BE49-F238E27FC236}">
                <a16:creationId xmlns:a16="http://schemas.microsoft.com/office/drawing/2014/main" id="{89E8979C-5AE9-4231-A8E5-6ACBD6CFC585}"/>
              </a:ext>
            </a:extLst>
          </p:cNvPr>
          <p:cNvSpPr/>
          <p:nvPr/>
        </p:nvSpPr>
        <p:spPr>
          <a:xfrm>
            <a:off x="8297740" y="4510143"/>
            <a:ext cx="979442" cy="5026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334454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p:cTn id="21"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4">
                                            <p:txEl>
                                              <p:pRg st="2" end="2"/>
                                            </p:txEl>
                                          </p:spTgt>
                                        </p:tgtEl>
                                      </p:cBhvr>
                                    </p:animEffect>
                                  </p:childTnLst>
                                </p:cTn>
                              </p:par>
                              <p:par>
                                <p:cTn id="24" presetID="45"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2000"/>
                                        <p:tgtEl>
                                          <p:spTgt spid="12"/>
                                        </p:tgtEl>
                                      </p:cBhvr>
                                    </p:animEffect>
                                    <p:anim calcmode="lin" valueType="num">
                                      <p:cBhvr>
                                        <p:cTn id="27" dur="2000" fill="hold"/>
                                        <p:tgtEl>
                                          <p:spTgt spid="12"/>
                                        </p:tgtEl>
                                        <p:attrNameLst>
                                          <p:attrName>ppt_w</p:attrName>
                                        </p:attrNameLst>
                                      </p:cBhvr>
                                      <p:tavLst>
                                        <p:tav tm="0" fmla="#ppt_w*sin(2.5*pi*$)">
                                          <p:val>
                                            <p:fltVal val="0"/>
                                          </p:val>
                                        </p:tav>
                                        <p:tav tm="100000">
                                          <p:val>
                                            <p:fltVal val="1"/>
                                          </p:val>
                                        </p:tav>
                                      </p:tavLst>
                                    </p:anim>
                                    <p:anim calcmode="lin" valueType="num">
                                      <p:cBhvr>
                                        <p:cTn id="28" dur="20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4">
                                            <p:txEl>
                                              <p:pRg st="3" end="3"/>
                                            </p:txEl>
                                          </p:spTgt>
                                        </p:tgtEl>
                                        <p:attrNameLst>
                                          <p:attrName>style.visibility</p:attrName>
                                        </p:attrNameLst>
                                      </p:cBhvr>
                                      <p:to>
                                        <p:strVal val="visible"/>
                                      </p:to>
                                    </p:set>
                                    <p:anim calcmode="lin" valueType="num">
                                      <p:cBhvr>
                                        <p:cTn id="33"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14">
                                            <p:txEl>
                                              <p:pRg st="3" end="3"/>
                                            </p:txEl>
                                          </p:spTgt>
                                        </p:tgtEl>
                                      </p:cBhvr>
                                    </p:animEffect>
                                  </p:childTnLst>
                                </p:cTn>
                              </p:par>
                              <p:par>
                                <p:cTn id="36" presetID="45"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2000"/>
                                        <p:tgtEl>
                                          <p:spTgt spid="22"/>
                                        </p:tgtEl>
                                      </p:cBhvr>
                                    </p:animEffect>
                                    <p:anim calcmode="lin" valueType="num">
                                      <p:cBhvr>
                                        <p:cTn id="39" dur="2000" fill="hold"/>
                                        <p:tgtEl>
                                          <p:spTgt spid="22"/>
                                        </p:tgtEl>
                                        <p:attrNameLst>
                                          <p:attrName>ppt_w</p:attrName>
                                        </p:attrNameLst>
                                      </p:cBhvr>
                                      <p:tavLst>
                                        <p:tav tm="0" fmla="#ppt_w*sin(2.5*pi*$)">
                                          <p:val>
                                            <p:fltVal val="0"/>
                                          </p:val>
                                        </p:tav>
                                        <p:tav tm="100000">
                                          <p:val>
                                            <p:fltVal val="1"/>
                                          </p:val>
                                        </p:tav>
                                      </p:tavLst>
                                    </p:anim>
                                    <p:anim calcmode="lin" valueType="num">
                                      <p:cBhvr>
                                        <p:cTn id="40" dur="20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4">
                                            <p:txEl>
                                              <p:pRg st="4" end="4"/>
                                            </p:txEl>
                                          </p:spTgt>
                                        </p:tgtEl>
                                        <p:attrNameLst>
                                          <p:attrName>style.visibility</p:attrName>
                                        </p:attrNameLst>
                                      </p:cBhvr>
                                      <p:to>
                                        <p:strVal val="visible"/>
                                      </p:to>
                                    </p:set>
                                    <p:anim calcmode="lin" valueType="num">
                                      <p:cBhvr>
                                        <p:cTn id="45"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46"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47" dur="500"/>
                                        <p:tgtEl>
                                          <p:spTgt spid="1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4">
                                            <p:txEl>
                                              <p:pRg st="5" end="5"/>
                                            </p:txEl>
                                          </p:spTgt>
                                        </p:tgtEl>
                                        <p:attrNameLst>
                                          <p:attrName>style.visibility</p:attrName>
                                        </p:attrNameLst>
                                      </p:cBhvr>
                                      <p:to>
                                        <p:strVal val="visible"/>
                                      </p:to>
                                    </p:set>
                                    <p:anim calcmode="lin" valueType="num">
                                      <p:cBhvr>
                                        <p:cTn id="52"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53"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54" dur="500"/>
                                        <p:tgtEl>
                                          <p:spTgt spid="14">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4">
                                            <p:txEl>
                                              <p:pRg st="6" end="6"/>
                                            </p:txEl>
                                          </p:spTgt>
                                        </p:tgtEl>
                                        <p:attrNameLst>
                                          <p:attrName>style.visibility</p:attrName>
                                        </p:attrNameLst>
                                      </p:cBhvr>
                                      <p:to>
                                        <p:strVal val="visible"/>
                                      </p:to>
                                    </p:set>
                                    <p:anim calcmode="lin" valueType="num">
                                      <p:cBhvr>
                                        <p:cTn id="59"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60"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61" dur="500"/>
                                        <p:tgtEl>
                                          <p:spTgt spid="14">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4">
                                            <p:txEl>
                                              <p:pRg st="7" end="7"/>
                                            </p:txEl>
                                          </p:spTgt>
                                        </p:tgtEl>
                                        <p:attrNameLst>
                                          <p:attrName>style.visibility</p:attrName>
                                        </p:attrNameLst>
                                      </p:cBhvr>
                                      <p:to>
                                        <p:strVal val="visible"/>
                                      </p:to>
                                    </p:set>
                                    <p:anim calcmode="lin" valueType="num">
                                      <p:cBhvr>
                                        <p:cTn id="66"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67"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68" dur="500"/>
                                        <p:tgtEl>
                                          <p:spTgt spid="14">
                                            <p:txEl>
                                              <p:pRg st="7" end="7"/>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4">
                                            <p:txEl>
                                              <p:pRg st="8" end="8"/>
                                            </p:txEl>
                                          </p:spTgt>
                                        </p:tgtEl>
                                        <p:attrNameLst>
                                          <p:attrName>style.visibility</p:attrName>
                                        </p:attrNameLst>
                                      </p:cBhvr>
                                      <p:to>
                                        <p:strVal val="visible"/>
                                      </p:to>
                                    </p:set>
                                    <p:anim calcmode="lin" valueType="num">
                                      <p:cBhvr>
                                        <p:cTn id="73" dur="500" fill="hold"/>
                                        <p:tgtEl>
                                          <p:spTgt spid="14">
                                            <p:txEl>
                                              <p:pRg st="8" end="8"/>
                                            </p:txEl>
                                          </p:spTgt>
                                        </p:tgtEl>
                                        <p:attrNameLst>
                                          <p:attrName>ppt_w</p:attrName>
                                        </p:attrNameLst>
                                      </p:cBhvr>
                                      <p:tavLst>
                                        <p:tav tm="0">
                                          <p:val>
                                            <p:fltVal val="0"/>
                                          </p:val>
                                        </p:tav>
                                        <p:tav tm="100000">
                                          <p:val>
                                            <p:strVal val="#ppt_w"/>
                                          </p:val>
                                        </p:tav>
                                      </p:tavLst>
                                    </p:anim>
                                    <p:anim calcmode="lin" valueType="num">
                                      <p:cBhvr>
                                        <p:cTn id="74" dur="500" fill="hold"/>
                                        <p:tgtEl>
                                          <p:spTgt spid="14">
                                            <p:txEl>
                                              <p:pRg st="8" end="8"/>
                                            </p:txEl>
                                          </p:spTgt>
                                        </p:tgtEl>
                                        <p:attrNameLst>
                                          <p:attrName>ppt_h</p:attrName>
                                        </p:attrNameLst>
                                      </p:cBhvr>
                                      <p:tavLst>
                                        <p:tav tm="0">
                                          <p:val>
                                            <p:fltVal val="0"/>
                                          </p:val>
                                        </p:tav>
                                        <p:tav tm="100000">
                                          <p:val>
                                            <p:strVal val="#ppt_h"/>
                                          </p:val>
                                        </p:tav>
                                      </p:tavLst>
                                    </p:anim>
                                    <p:animEffect transition="in" filter="fade">
                                      <p:cBhvr>
                                        <p:cTn id="75" dur="500"/>
                                        <p:tgtEl>
                                          <p:spTgt spid="14">
                                            <p:txEl>
                                              <p:pRg st="8" end="8"/>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14">
                                            <p:txEl>
                                              <p:pRg st="9" end="9"/>
                                            </p:txEl>
                                          </p:spTgt>
                                        </p:tgtEl>
                                        <p:attrNameLst>
                                          <p:attrName>style.visibility</p:attrName>
                                        </p:attrNameLst>
                                      </p:cBhvr>
                                      <p:to>
                                        <p:strVal val="visible"/>
                                      </p:to>
                                    </p:set>
                                    <p:anim calcmode="lin" valueType="num">
                                      <p:cBhvr>
                                        <p:cTn id="80" dur="500" fill="hold"/>
                                        <p:tgtEl>
                                          <p:spTgt spid="14">
                                            <p:txEl>
                                              <p:pRg st="9" end="9"/>
                                            </p:txEl>
                                          </p:spTgt>
                                        </p:tgtEl>
                                        <p:attrNameLst>
                                          <p:attrName>ppt_w</p:attrName>
                                        </p:attrNameLst>
                                      </p:cBhvr>
                                      <p:tavLst>
                                        <p:tav tm="0">
                                          <p:val>
                                            <p:fltVal val="0"/>
                                          </p:val>
                                        </p:tav>
                                        <p:tav tm="100000">
                                          <p:val>
                                            <p:strVal val="#ppt_w"/>
                                          </p:val>
                                        </p:tav>
                                      </p:tavLst>
                                    </p:anim>
                                    <p:anim calcmode="lin" valueType="num">
                                      <p:cBhvr>
                                        <p:cTn id="81" dur="500" fill="hold"/>
                                        <p:tgtEl>
                                          <p:spTgt spid="14">
                                            <p:txEl>
                                              <p:pRg st="9" end="9"/>
                                            </p:txEl>
                                          </p:spTgt>
                                        </p:tgtEl>
                                        <p:attrNameLst>
                                          <p:attrName>ppt_h</p:attrName>
                                        </p:attrNameLst>
                                      </p:cBhvr>
                                      <p:tavLst>
                                        <p:tav tm="0">
                                          <p:val>
                                            <p:fltVal val="0"/>
                                          </p:val>
                                        </p:tav>
                                        <p:tav tm="100000">
                                          <p:val>
                                            <p:strVal val="#ppt_h"/>
                                          </p:val>
                                        </p:tav>
                                      </p:tavLst>
                                    </p:anim>
                                    <p:animEffect transition="in" filter="fade">
                                      <p:cBhvr>
                                        <p:cTn id="82" dur="500"/>
                                        <p:tgtEl>
                                          <p:spTgt spid="1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12"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ctrTitle"/>
          </p:nvPr>
        </p:nvSpPr>
        <p:spPr>
          <a:xfrm>
            <a:off x="1139083" y="2163907"/>
            <a:ext cx="10096500" cy="689231"/>
          </a:xfrm>
        </p:spPr>
        <p:txBody>
          <a:bodyPr rtlCol="0">
            <a:noAutofit/>
          </a:bodyPr>
          <a:lstStyle/>
          <a:p>
            <a:pPr rtl="0"/>
            <a:r>
              <a:rPr lang="ro-RO" sz="2400" b="1" dirty="0">
                <a:effectLst>
                  <a:outerShdw blurRad="38100" dist="38100" dir="2700000" algn="tl">
                    <a:srgbClr val="000000">
                      <a:alpha val="43137"/>
                    </a:srgbClr>
                  </a:outerShdw>
                </a:effectLst>
              </a:rPr>
              <a:t>Exercițiu de final </a:t>
            </a:r>
            <a:r>
              <a:rPr lang="ro-RO" sz="2400" dirty="0"/>
              <a:t>– Căutarea articolelor în R</a:t>
            </a:r>
          </a:p>
        </p:txBody>
      </p:sp>
      <p:sp>
        <p:nvSpPr>
          <p:cNvPr id="14" name="Substituent conținut 13"/>
          <p:cNvSpPr>
            <a:spLocks noGrp="1"/>
          </p:cNvSpPr>
          <p:nvPr>
            <p:ph type="subTitle" idx="1"/>
          </p:nvPr>
        </p:nvSpPr>
        <p:spPr>
          <a:xfrm>
            <a:off x="230736" y="2853138"/>
            <a:ext cx="11561214" cy="2821269"/>
          </a:xfrm>
        </p:spPr>
        <p:txBody>
          <a:bodyPr rtlCol="0">
            <a:normAutofit fontScale="92500" lnSpcReduction="10000"/>
          </a:bodyPr>
          <a:lstStyle/>
          <a:p>
            <a:pPr marL="342900" indent="-342900">
              <a:buAutoNum type="arabicPeriod"/>
            </a:pPr>
            <a:r>
              <a:rPr lang="ro-RO" dirty="0"/>
              <a:t>Legătura între </a:t>
            </a:r>
            <a:r>
              <a:rPr lang="en-US" dirty="0"/>
              <a:t>cyberbullying</a:t>
            </a:r>
            <a:r>
              <a:rPr lang="ro-RO" dirty="0"/>
              <a:t> și anume aspecte întunecate ale personalității, reunite în cadrul teoriei „</a:t>
            </a:r>
            <a:r>
              <a:rPr lang="en-US" dirty="0"/>
              <a:t>dark tetrad</a:t>
            </a:r>
            <a:r>
              <a:rPr lang="ro-RO" dirty="0"/>
              <a:t>”.</a:t>
            </a:r>
          </a:p>
          <a:p>
            <a:pPr marL="342900" indent="-342900">
              <a:buAutoNum type="arabicPeriod"/>
            </a:pPr>
            <a:r>
              <a:rPr lang="ro-RO" b="1" dirty="0"/>
              <a:t>Criterii de includere</a:t>
            </a:r>
            <a:r>
              <a:rPr lang="ro-RO" dirty="0"/>
              <a:t>: </a:t>
            </a:r>
            <a:r>
              <a:rPr lang="ro-RO" i="1" dirty="0"/>
              <a:t>participanți tineri (sub 45 ani), design descriptiv, cvasi-experimental sau experimental, utilizarea constructelor „machiavelism”, „narcisism”, „psihopatie” și „sadism”, precum și „</a:t>
            </a:r>
            <a:r>
              <a:rPr lang="en-US" i="1" dirty="0"/>
              <a:t>cyberbullying</a:t>
            </a:r>
            <a:r>
              <a:rPr lang="ro-RO" i="1" dirty="0"/>
              <a:t>” sau „</a:t>
            </a:r>
            <a:r>
              <a:rPr lang="en-US" i="1" dirty="0"/>
              <a:t>trolling</a:t>
            </a:r>
            <a:r>
              <a:rPr lang="ro-RO" i="1" dirty="0"/>
              <a:t>”</a:t>
            </a:r>
            <a:r>
              <a:rPr lang="ro-RO" dirty="0"/>
              <a:t>. </a:t>
            </a:r>
          </a:p>
          <a:p>
            <a:pPr marL="342900" indent="-342900">
              <a:buAutoNum type="arabicPeriod"/>
            </a:pPr>
            <a:r>
              <a:rPr lang="ro-RO" b="1" dirty="0"/>
              <a:t>Criterii de excludere</a:t>
            </a:r>
            <a:r>
              <a:rPr lang="ro-RO" dirty="0"/>
              <a:t>: </a:t>
            </a:r>
            <a:r>
              <a:rPr lang="ro-RO" i="1" dirty="0"/>
              <a:t>meta-analizele, studiile care prezinta erori metodologice, cele care au o putere mică (loturi de cercetare mici) și analizele sistematice ale literaturii</a:t>
            </a:r>
            <a:r>
              <a:rPr lang="ro-RO" dirty="0"/>
              <a:t>. </a:t>
            </a:r>
          </a:p>
          <a:p>
            <a:pPr marL="342900" indent="-342900">
              <a:buAutoNum type="arabicPeriod"/>
            </a:pPr>
            <a:r>
              <a:rPr lang="ro-RO" b="1" dirty="0"/>
              <a:t>Cuvinte cheie posibile:</a:t>
            </a:r>
            <a:r>
              <a:rPr lang="ro-RO" dirty="0"/>
              <a:t>,</a:t>
            </a:r>
            <a:r>
              <a:rPr lang="en-US" i="1" dirty="0"/>
              <a:t>cyberbullying, social networks, dark tetrad, dark triad, </a:t>
            </a:r>
            <a:r>
              <a:rPr lang="en-US" i="1" dirty="0" err="1"/>
              <a:t>machiavellianism</a:t>
            </a:r>
            <a:r>
              <a:rPr lang="en-US" i="1" dirty="0"/>
              <a:t>, narcissism, psychopathy </a:t>
            </a:r>
            <a:r>
              <a:rPr lang="ro-RO" i="1" dirty="0"/>
              <a:t>și</a:t>
            </a:r>
            <a:r>
              <a:rPr lang="en-US" i="1" dirty="0"/>
              <a:t> sadism</a:t>
            </a:r>
            <a:r>
              <a:rPr lang="ro-RO" i="1" dirty="0"/>
              <a:t>.</a:t>
            </a:r>
          </a:p>
          <a:p>
            <a:pPr marL="342900" indent="-342900">
              <a:buAutoNum type="arabicPeriod"/>
            </a:pPr>
            <a:r>
              <a:rPr lang="ro-RO" b="1" dirty="0"/>
              <a:t>Fraza de căutare</a:t>
            </a:r>
            <a:r>
              <a:rPr lang="ro-RO" dirty="0"/>
              <a:t>: </a:t>
            </a:r>
            <a:r>
              <a:rPr lang="ro-RO" i="1" dirty="0" err="1">
                <a:solidFill>
                  <a:srgbClr val="00B050"/>
                </a:solidFill>
              </a:rPr>
              <a:t>cyberbullying</a:t>
            </a:r>
            <a:r>
              <a:rPr lang="ro-RO" i="1" dirty="0">
                <a:solidFill>
                  <a:srgbClr val="00B050"/>
                </a:solidFill>
              </a:rPr>
              <a:t> AND ("</a:t>
            </a:r>
            <a:r>
              <a:rPr lang="en-US" i="1" dirty="0">
                <a:solidFill>
                  <a:srgbClr val="00B050"/>
                </a:solidFill>
              </a:rPr>
              <a:t>social network</a:t>
            </a:r>
            <a:r>
              <a:rPr lang="ro-RO" i="1" dirty="0">
                <a:solidFill>
                  <a:srgbClr val="00B050"/>
                </a:solidFill>
              </a:rPr>
              <a:t>*" OR Facebook OR </a:t>
            </a:r>
            <a:r>
              <a:rPr lang="en-US" i="1" dirty="0">
                <a:solidFill>
                  <a:srgbClr val="00B050"/>
                </a:solidFill>
              </a:rPr>
              <a:t>Twitter</a:t>
            </a:r>
            <a:r>
              <a:rPr lang="ro-RO" i="1" dirty="0">
                <a:solidFill>
                  <a:srgbClr val="00B050"/>
                </a:solidFill>
              </a:rPr>
              <a:t> OR </a:t>
            </a:r>
            <a:r>
              <a:rPr lang="en-US" i="1" dirty="0">
                <a:solidFill>
                  <a:srgbClr val="00B050"/>
                </a:solidFill>
              </a:rPr>
              <a:t>YouTube</a:t>
            </a:r>
            <a:r>
              <a:rPr lang="ro-RO" i="1" dirty="0">
                <a:solidFill>
                  <a:srgbClr val="00B050"/>
                </a:solidFill>
              </a:rPr>
              <a:t> OR </a:t>
            </a:r>
            <a:r>
              <a:rPr lang="en-US" i="1" dirty="0">
                <a:solidFill>
                  <a:srgbClr val="00B050"/>
                </a:solidFill>
              </a:rPr>
              <a:t>Instagram</a:t>
            </a:r>
            <a:r>
              <a:rPr lang="ro-RO" i="1" dirty="0">
                <a:solidFill>
                  <a:srgbClr val="00B050"/>
                </a:solidFill>
              </a:rPr>
              <a:t> OR </a:t>
            </a:r>
            <a:r>
              <a:rPr lang="en-US" i="1" dirty="0">
                <a:solidFill>
                  <a:srgbClr val="00B050"/>
                </a:solidFill>
              </a:rPr>
              <a:t>Pinterest</a:t>
            </a:r>
            <a:r>
              <a:rPr lang="ro-RO" i="1" dirty="0">
                <a:solidFill>
                  <a:srgbClr val="00B050"/>
                </a:solidFill>
              </a:rPr>
              <a:t> OR </a:t>
            </a:r>
            <a:r>
              <a:rPr lang="en-US" i="1" dirty="0" err="1">
                <a:solidFill>
                  <a:srgbClr val="00B050"/>
                </a:solidFill>
              </a:rPr>
              <a:t>SnapChat</a:t>
            </a:r>
            <a:r>
              <a:rPr lang="ro-RO" i="1" dirty="0">
                <a:solidFill>
                  <a:srgbClr val="00B050"/>
                </a:solidFill>
              </a:rPr>
              <a:t>) AND ("</a:t>
            </a:r>
            <a:r>
              <a:rPr lang="en-US" i="1" dirty="0">
                <a:solidFill>
                  <a:srgbClr val="00B050"/>
                </a:solidFill>
              </a:rPr>
              <a:t>dark tetrad</a:t>
            </a:r>
            <a:r>
              <a:rPr lang="ro-RO" i="1" dirty="0">
                <a:solidFill>
                  <a:srgbClr val="00B050"/>
                </a:solidFill>
              </a:rPr>
              <a:t>" OR "</a:t>
            </a:r>
            <a:r>
              <a:rPr lang="en-US" i="1" dirty="0">
                <a:solidFill>
                  <a:srgbClr val="00B050"/>
                </a:solidFill>
              </a:rPr>
              <a:t>dark triad</a:t>
            </a:r>
            <a:r>
              <a:rPr lang="ro-RO" i="1" dirty="0">
                <a:solidFill>
                  <a:srgbClr val="00B050"/>
                </a:solidFill>
              </a:rPr>
              <a:t>")</a:t>
            </a:r>
          </a:p>
          <a:p>
            <a:pPr marL="342900" indent="-342900">
              <a:buAutoNum type="arabicPeriod"/>
            </a:pPr>
            <a:r>
              <a:rPr lang="ro-RO" b="1" dirty="0"/>
              <a:t>Proiect</a:t>
            </a:r>
            <a:r>
              <a:rPr lang="ro-RO" dirty="0"/>
              <a:t>: </a:t>
            </a:r>
            <a:r>
              <a:rPr lang="ro-RO" i="1" dirty="0"/>
              <a:t>„Meta-</a:t>
            </a:r>
            <a:r>
              <a:rPr lang="ro-RO" i="1" dirty="0" err="1"/>
              <a:t>analiza.RProj</a:t>
            </a:r>
            <a:r>
              <a:rPr lang="ro-RO" i="1" dirty="0"/>
              <a:t>” </a:t>
            </a:r>
            <a:r>
              <a:rPr lang="ro-RO" dirty="0"/>
              <a:t>cu un fișier de sintaxă, numit </a:t>
            </a:r>
            <a:r>
              <a:rPr lang="ro-RO" i="1" dirty="0"/>
              <a:t>„01 – </a:t>
            </a:r>
            <a:r>
              <a:rPr lang="ro-RO" i="1" dirty="0" err="1"/>
              <a:t>Cautare</a:t>
            </a:r>
            <a:r>
              <a:rPr lang="ro-RO" i="1" dirty="0"/>
              <a:t> </a:t>
            </a:r>
            <a:r>
              <a:rPr lang="ro-RO" i="1" dirty="0" err="1"/>
              <a:t>studii.R</a:t>
            </a:r>
            <a:r>
              <a:rPr lang="ro-RO" i="1" dirty="0"/>
              <a:t>”</a:t>
            </a:r>
          </a:p>
          <a:p>
            <a:pPr marL="342900" indent="-342900">
              <a:buAutoNum type="arabicPeriod"/>
            </a:pPr>
            <a:r>
              <a:rPr lang="ro-RO" i="1" dirty="0"/>
              <a:t>Pachete folosite: „</a:t>
            </a:r>
            <a:r>
              <a:rPr lang="ro-RO" b="1" dirty="0" err="1"/>
              <a:t>GSscrapper</a:t>
            </a:r>
            <a:r>
              <a:rPr lang="ro-RO" i="1" dirty="0"/>
              <a:t>”, „</a:t>
            </a:r>
            <a:r>
              <a:rPr lang="ro-RO" b="1" dirty="0" err="1"/>
              <a:t>scholar</a:t>
            </a:r>
            <a:r>
              <a:rPr lang="ro-RO" i="1" dirty="0"/>
              <a:t>”, „</a:t>
            </a:r>
            <a:r>
              <a:rPr lang="ro-RO" b="1" dirty="0" err="1"/>
              <a:t>dplyr</a:t>
            </a:r>
            <a:r>
              <a:rPr lang="ro-RO" i="1" dirty="0"/>
              <a:t>”, „</a:t>
            </a:r>
            <a:r>
              <a:rPr lang="ro-RO" b="1" dirty="0" err="1"/>
              <a:t>litsearchr</a:t>
            </a:r>
            <a:r>
              <a:rPr lang="ro-RO" dirty="0"/>
              <a:t>”, „</a:t>
            </a:r>
            <a:r>
              <a:rPr lang="ro-RO" b="1" dirty="0" err="1"/>
              <a:t>devtools</a:t>
            </a:r>
            <a:r>
              <a:rPr lang="ro-RO" dirty="0"/>
              <a:t>”, „</a:t>
            </a:r>
            <a:r>
              <a:rPr lang="ro-RO" b="1" i="1" dirty="0"/>
              <a:t>bib2df”, „PRISMA2000”,  „</a:t>
            </a:r>
            <a:r>
              <a:rPr lang="ro-RO" b="1" dirty="0" err="1"/>
              <a:t>citationchaser</a:t>
            </a:r>
            <a:r>
              <a:rPr lang="ro-RO" b="1" i="1" dirty="0"/>
              <a:t>”, „</a:t>
            </a:r>
            <a:r>
              <a:rPr lang="ro-RO" b="1" dirty="0" err="1"/>
              <a:t>revtools</a:t>
            </a:r>
            <a:r>
              <a:rPr lang="ro-RO" b="1" i="1" dirty="0"/>
              <a:t>”, „</a:t>
            </a:r>
            <a:r>
              <a:rPr lang="ro-RO" b="1" dirty="0" err="1"/>
              <a:t>flextable</a:t>
            </a:r>
            <a:r>
              <a:rPr lang="ro-RO" b="1" dirty="0"/>
              <a:t>”, „</a:t>
            </a:r>
            <a:r>
              <a:rPr lang="ro-RO" b="1" dirty="0" err="1"/>
              <a:t>writexl</a:t>
            </a:r>
            <a:r>
              <a:rPr lang="ro-RO" b="1"/>
              <a:t>”</a:t>
            </a:r>
            <a:endParaRPr lang="ro-RO" dirty="0"/>
          </a:p>
        </p:txBody>
      </p:sp>
    </p:spTree>
    <p:extLst>
      <p:ext uri="{BB962C8B-B14F-4D97-AF65-F5344CB8AC3E}">
        <p14:creationId xmlns:p14="http://schemas.microsoft.com/office/powerpoint/2010/main" val="1887387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p:cTn id="21"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anim calcmode="lin" valueType="num">
                                      <p:cBhvr>
                                        <p:cTn id="28"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anim calcmode="lin" valueType="num">
                                      <p:cBhvr>
                                        <p:cTn id="35"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1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4">
                                            <p:txEl>
                                              <p:pRg st="5" end="5"/>
                                            </p:txEl>
                                          </p:spTgt>
                                        </p:tgtEl>
                                        <p:attrNameLst>
                                          <p:attrName>style.visibility</p:attrName>
                                        </p:attrNameLst>
                                      </p:cBhvr>
                                      <p:to>
                                        <p:strVal val="visible"/>
                                      </p:to>
                                    </p:set>
                                    <p:anim calcmode="lin" valueType="num">
                                      <p:cBhvr>
                                        <p:cTn id="42"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14">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4">
                                            <p:txEl>
                                              <p:pRg st="6" end="6"/>
                                            </p:txEl>
                                          </p:spTgt>
                                        </p:tgtEl>
                                        <p:attrNameLst>
                                          <p:attrName>style.visibility</p:attrName>
                                        </p:attrNameLst>
                                      </p:cBhvr>
                                      <p:to>
                                        <p:strVal val="visible"/>
                                      </p:to>
                                    </p:set>
                                    <p:anim calcmode="lin" valueType="num">
                                      <p:cBhvr>
                                        <p:cTn id="49"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normAutofit/>
          </a:bodyPr>
          <a:lstStyle/>
          <a:p>
            <a:pPr algn="ctr" rtl="0"/>
            <a:r>
              <a:rPr lang="ro-RO" sz="4000" dirty="0"/>
              <a:t>Vă Mulțumesc pentru Atenție!</a:t>
            </a:r>
          </a:p>
        </p:txBody>
      </p:sp>
      <p:sp>
        <p:nvSpPr>
          <p:cNvPr id="3" name="Substituent text 2"/>
          <p:cNvSpPr>
            <a:spLocks noGrp="1"/>
          </p:cNvSpPr>
          <p:nvPr>
            <p:ph type="body" idx="1"/>
          </p:nvPr>
        </p:nvSpPr>
        <p:spPr/>
        <p:txBody>
          <a:bodyPr rtlCol="0">
            <a:normAutofit lnSpcReduction="10000"/>
          </a:bodyPr>
          <a:lstStyle/>
          <a:p>
            <a:pPr algn="ctr" rtl="0"/>
            <a:r>
              <a:rPr lang="ro-RO" dirty="0"/>
              <a:t>Este momentul să ne deconectăm și să ne reîncărcăm bateriile! Ne </a:t>
            </a:r>
            <a:r>
              <a:rPr lang="ro-RO"/>
              <a:t>revedem pentru </a:t>
            </a:r>
            <a:r>
              <a:rPr lang="ro-RO" dirty="0"/>
              <a:t>a afla alte noi și minunate informații.</a:t>
            </a:r>
          </a:p>
        </p:txBody>
      </p:sp>
      <p:pic>
        <p:nvPicPr>
          <p:cNvPr id="1028" name="Picture 4" descr="See the source image">
            <a:extLst>
              <a:ext uri="{FF2B5EF4-FFF2-40B4-BE49-F238E27FC236}">
                <a16:creationId xmlns:a16="http://schemas.microsoft.com/office/drawing/2014/main" id="{509DA2FB-417F-4E4F-84C6-165A94A89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596" y="134111"/>
            <a:ext cx="2269208" cy="232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Criteriile de includere și de excludere</a:t>
            </a:r>
          </a:p>
        </p:txBody>
      </p:sp>
      <p:sp>
        <p:nvSpPr>
          <p:cNvPr id="14" name="Substituent conținut 13"/>
          <p:cNvSpPr>
            <a:spLocks noGrp="1"/>
          </p:cNvSpPr>
          <p:nvPr>
            <p:ph idx="1"/>
          </p:nvPr>
        </p:nvSpPr>
        <p:spPr>
          <a:xfrm>
            <a:off x="109740" y="1503116"/>
            <a:ext cx="6402156" cy="5191299"/>
          </a:xfrm>
        </p:spPr>
        <p:txBody>
          <a:bodyPr rtlCol="0">
            <a:normAutofit fontScale="92500" lnSpcReduction="20000"/>
          </a:bodyPr>
          <a:lstStyle/>
          <a:p>
            <a:pPr algn="just"/>
            <a:r>
              <a:rPr lang="ro-RO" dirty="0"/>
              <a:t>În meta-analiză avem în vedere tot eșantioane, doar că </a:t>
            </a:r>
            <a:r>
              <a:rPr lang="ro-RO" b="1" dirty="0"/>
              <a:t>populația este formată din totalitatea studiilor publicate pe o anumită temă</a:t>
            </a:r>
          </a:p>
          <a:p>
            <a:pPr lvl="1" algn="just"/>
            <a:r>
              <a:rPr lang="ro-RO" dirty="0"/>
              <a:t>Stabilirea eșantionului de articole compatibile și comparabile reprezintă cea mai delicată și mai dificilă etapă a meta-analizei, de succesul acesteia depinzând succesul cercetării</a:t>
            </a:r>
          </a:p>
          <a:p>
            <a:pPr algn="just"/>
            <a:r>
              <a:rPr lang="ro-RO" b="1" dirty="0">
                <a:effectLst>
                  <a:outerShdw blurRad="38100" dist="38100" dir="2700000" algn="tl">
                    <a:srgbClr val="000000">
                      <a:alpha val="43137"/>
                    </a:srgbClr>
                  </a:outerShdw>
                </a:effectLst>
              </a:rPr>
              <a:t>Stabilirea bazei de eșantionare</a:t>
            </a:r>
          </a:p>
          <a:p>
            <a:pPr lvl="1" algn="just"/>
            <a:r>
              <a:rPr lang="ro-RO" dirty="0"/>
              <a:t>Se stabilește clar </a:t>
            </a:r>
            <a:r>
              <a:rPr lang="ro-RO" b="1" dirty="0"/>
              <a:t>întrebarea de eșantionare </a:t>
            </a:r>
            <a:r>
              <a:rPr lang="ro-RO" dirty="0"/>
              <a:t>și se fixează </a:t>
            </a:r>
            <a:r>
              <a:rPr lang="ro-RO" b="1" dirty="0"/>
              <a:t>zona de interes</a:t>
            </a:r>
            <a:r>
              <a:rPr lang="ro-RO" dirty="0"/>
              <a:t>.</a:t>
            </a:r>
          </a:p>
          <a:p>
            <a:pPr algn="just"/>
            <a:r>
              <a:rPr lang="ro-RO" b="1" dirty="0">
                <a:effectLst>
                  <a:outerShdw blurRad="38100" dist="38100" dir="2700000" algn="tl">
                    <a:srgbClr val="000000">
                      <a:alpha val="43137"/>
                    </a:srgbClr>
                  </a:outerShdw>
                </a:effectLst>
              </a:rPr>
              <a:t>Stabilirea criteriilor de includere și de excludere</a:t>
            </a:r>
          </a:p>
          <a:p>
            <a:pPr lvl="1" algn="just"/>
            <a:r>
              <a:rPr lang="ro-RO" i="1" dirty="0"/>
              <a:t>Set de reguli pe care trebuie să le îndeplinească articolele ce vor fi incluse în meta-analiză </a:t>
            </a:r>
            <a:r>
              <a:rPr lang="ro-RO" b="1" i="1" dirty="0"/>
              <a:t>(criteriile de includere)</a:t>
            </a:r>
            <a:endParaRPr lang="ro-RO" dirty="0"/>
          </a:p>
          <a:p>
            <a:pPr lvl="1" algn="just"/>
            <a:r>
              <a:rPr lang="ro-RO" i="1" dirty="0"/>
              <a:t>Set de condiții pe baza cărora articolele vor fi eliminate în mod explicit din meta-analiză </a:t>
            </a:r>
            <a:r>
              <a:rPr lang="ro-RO" b="1" i="1" dirty="0"/>
              <a:t>(criteriile de excludere)</a:t>
            </a:r>
            <a:r>
              <a:rPr lang="ro-RO" dirty="0"/>
              <a:t>.</a:t>
            </a:r>
          </a:p>
          <a:p>
            <a:pPr lvl="1" algn="just"/>
            <a:r>
              <a:rPr lang="ro-RO" dirty="0"/>
              <a:t>Criteriile de includere și de excludere, chiar dacă se stabilesc la început, se vor actualiza în mod dinamic pe întregul parcurs al căutării articolelor.</a:t>
            </a:r>
          </a:p>
          <a:p>
            <a:pPr lvl="1" algn="just"/>
            <a:r>
              <a:rPr lang="ro-RO" b="1" dirty="0"/>
              <a:t>Claritatea</a:t>
            </a:r>
            <a:r>
              <a:rPr lang="ro-RO" dirty="0"/>
              <a:t> - reperele după care includem sau excludem studiile în meta-analiză – </a:t>
            </a:r>
            <a:r>
              <a:rPr lang="ro-RO" b="1" i="1" dirty="0"/>
              <a:t>Principiul transparenței</a:t>
            </a:r>
            <a:r>
              <a:rPr lang="ro-RO" dirty="0"/>
              <a:t>.</a:t>
            </a:r>
          </a:p>
          <a:p>
            <a:pPr lvl="1" algn="just"/>
            <a:r>
              <a:rPr lang="ro-RO" b="1" dirty="0"/>
              <a:t>Criteriile de includere</a:t>
            </a:r>
            <a:r>
              <a:rPr lang="ro-RO" dirty="0"/>
              <a:t> definesc parțial sau complet populația, iar cele de </a:t>
            </a:r>
            <a:r>
              <a:rPr lang="ro-RO" b="1" dirty="0"/>
              <a:t>excludere</a:t>
            </a:r>
            <a:r>
              <a:rPr lang="ro-RO" dirty="0"/>
              <a:t> precizează unde nu se vor aplica  acele concluzii.</a:t>
            </a:r>
          </a:p>
          <a:p>
            <a:pPr lvl="1" algn="just"/>
            <a:r>
              <a:rPr lang="ro-RO" dirty="0"/>
              <a:t>Este ghidată, de scopul meta-analizei </a:t>
            </a:r>
          </a:p>
        </p:txBody>
      </p:sp>
      <p:pic>
        <p:nvPicPr>
          <p:cNvPr id="2" name="Imagine 1">
            <a:extLst>
              <a:ext uri="{FF2B5EF4-FFF2-40B4-BE49-F238E27FC236}">
                <a16:creationId xmlns:a16="http://schemas.microsoft.com/office/drawing/2014/main" id="{61F45DD5-BA10-4496-8376-EAB08288C99D}"/>
              </a:ext>
            </a:extLst>
          </p:cNvPr>
          <p:cNvPicPr>
            <a:picLocks noChangeAspect="1"/>
          </p:cNvPicPr>
          <p:nvPr/>
        </p:nvPicPr>
        <p:blipFill>
          <a:blip r:embed="rId3"/>
          <a:stretch>
            <a:fillRect/>
          </a:stretch>
        </p:blipFill>
        <p:spPr>
          <a:xfrm>
            <a:off x="6625118" y="1611802"/>
            <a:ext cx="5457143" cy="4466667"/>
          </a:xfrm>
          <a:prstGeom prst="rect">
            <a:avLst/>
          </a:prstGeom>
        </p:spPr>
      </p:pic>
      <p:sp>
        <p:nvSpPr>
          <p:cNvPr id="3" name="Oval 2">
            <a:extLst>
              <a:ext uri="{FF2B5EF4-FFF2-40B4-BE49-F238E27FC236}">
                <a16:creationId xmlns:a16="http://schemas.microsoft.com/office/drawing/2014/main" id="{37D48DF8-1A41-4DB8-87C3-ABC42E80F4F5}"/>
              </a:ext>
            </a:extLst>
          </p:cNvPr>
          <p:cNvSpPr/>
          <p:nvPr/>
        </p:nvSpPr>
        <p:spPr>
          <a:xfrm>
            <a:off x="8547887" y="1503116"/>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Oval 6">
            <a:extLst>
              <a:ext uri="{FF2B5EF4-FFF2-40B4-BE49-F238E27FC236}">
                <a16:creationId xmlns:a16="http://schemas.microsoft.com/office/drawing/2014/main" id="{EFA355EC-27AA-4590-B6D6-F7F642612A9A}"/>
              </a:ext>
            </a:extLst>
          </p:cNvPr>
          <p:cNvSpPr/>
          <p:nvPr/>
        </p:nvSpPr>
        <p:spPr>
          <a:xfrm>
            <a:off x="8547887" y="2077374"/>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16869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2000"/>
                                        <p:tgtEl>
                                          <p:spTgt spid="2"/>
                                        </p:tgtEl>
                                      </p:cBhvr>
                                    </p:animEffect>
                                    <p:anim calcmode="lin" valueType="num">
                                      <p:cBhvr>
                                        <p:cTn id="22" dur="2000" fill="hold"/>
                                        <p:tgtEl>
                                          <p:spTgt spid="2"/>
                                        </p:tgtEl>
                                        <p:attrNameLst>
                                          <p:attrName>ppt_w</p:attrName>
                                        </p:attrNameLst>
                                      </p:cBhvr>
                                      <p:tavLst>
                                        <p:tav tm="0" fmla="#ppt_w*sin(2.5*pi*$)">
                                          <p:val>
                                            <p:fltVal val="0"/>
                                          </p:val>
                                        </p:tav>
                                        <p:tav tm="100000">
                                          <p:val>
                                            <p:fltVal val="1"/>
                                          </p:val>
                                        </p:tav>
                                      </p:tavLst>
                                    </p:anim>
                                    <p:anim calcmode="lin" valueType="num">
                                      <p:cBhvr>
                                        <p:cTn id="23"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xEl>
                                              <p:pRg st="2" end="2"/>
                                            </p:txEl>
                                          </p:spTgt>
                                        </p:tgtEl>
                                        <p:attrNameLst>
                                          <p:attrName>style.visibility</p:attrName>
                                        </p:attrNameLst>
                                      </p:cBhvr>
                                      <p:to>
                                        <p:strVal val="visible"/>
                                      </p:to>
                                    </p:set>
                                    <p:anim calcmode="lin" valueType="num">
                                      <p:cBhvr>
                                        <p:cTn id="28"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14">
                                            <p:txEl>
                                              <p:pRg st="2" end="2"/>
                                            </p:txEl>
                                          </p:spTgt>
                                        </p:tgtEl>
                                      </p:cBhvr>
                                    </p:animEffect>
                                  </p:childTnLst>
                                </p:cTn>
                              </p:par>
                              <p:par>
                                <p:cTn id="31" presetID="45"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2000"/>
                                        <p:tgtEl>
                                          <p:spTgt spid="3"/>
                                        </p:tgtEl>
                                      </p:cBhvr>
                                    </p:animEffect>
                                    <p:anim calcmode="lin" valueType="num">
                                      <p:cBhvr>
                                        <p:cTn id="34" dur="2000" fill="hold"/>
                                        <p:tgtEl>
                                          <p:spTgt spid="3"/>
                                        </p:tgtEl>
                                        <p:attrNameLst>
                                          <p:attrName>ppt_w</p:attrName>
                                        </p:attrNameLst>
                                      </p:cBhvr>
                                      <p:tavLst>
                                        <p:tav tm="0" fmla="#ppt_w*sin(2.5*pi*$)">
                                          <p:val>
                                            <p:fltVal val="0"/>
                                          </p:val>
                                        </p:tav>
                                        <p:tav tm="100000">
                                          <p:val>
                                            <p:fltVal val="1"/>
                                          </p:val>
                                        </p:tav>
                                      </p:tavLst>
                                    </p:anim>
                                    <p:anim calcmode="lin" valueType="num">
                                      <p:cBhvr>
                                        <p:cTn id="35"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4">
                                            <p:txEl>
                                              <p:pRg st="3" end="3"/>
                                            </p:txEl>
                                          </p:spTgt>
                                        </p:tgtEl>
                                        <p:attrNameLst>
                                          <p:attrName>style.visibility</p:attrName>
                                        </p:attrNameLst>
                                      </p:cBhvr>
                                      <p:to>
                                        <p:strVal val="visible"/>
                                      </p:to>
                                    </p:set>
                                    <p:anim calcmode="lin" valueType="num">
                                      <p:cBhvr>
                                        <p:cTn id="40"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41"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42" dur="500"/>
                                        <p:tgtEl>
                                          <p:spTgt spid="14">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4">
                                            <p:txEl>
                                              <p:pRg st="4" end="4"/>
                                            </p:txEl>
                                          </p:spTgt>
                                        </p:tgtEl>
                                        <p:attrNameLst>
                                          <p:attrName>style.visibility</p:attrName>
                                        </p:attrNameLst>
                                      </p:cBhvr>
                                      <p:to>
                                        <p:strVal val="visible"/>
                                      </p:to>
                                    </p:set>
                                    <p:anim calcmode="lin" valueType="num">
                                      <p:cBhvr>
                                        <p:cTn id="47"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48"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49" dur="500"/>
                                        <p:tgtEl>
                                          <p:spTgt spid="14">
                                            <p:txEl>
                                              <p:pRg st="4" end="4"/>
                                            </p:txEl>
                                          </p:spTgt>
                                        </p:tgtEl>
                                      </p:cBhvr>
                                    </p:animEffect>
                                  </p:childTnLst>
                                </p:cTn>
                              </p:par>
                              <p:par>
                                <p:cTn id="50" presetID="45" presetClass="entr" presetSubtype="0"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2000"/>
                                        <p:tgtEl>
                                          <p:spTgt spid="7"/>
                                        </p:tgtEl>
                                      </p:cBhvr>
                                    </p:animEffect>
                                    <p:anim calcmode="lin" valueType="num">
                                      <p:cBhvr>
                                        <p:cTn id="53" dur="2000" fill="hold"/>
                                        <p:tgtEl>
                                          <p:spTgt spid="7"/>
                                        </p:tgtEl>
                                        <p:attrNameLst>
                                          <p:attrName>ppt_w</p:attrName>
                                        </p:attrNameLst>
                                      </p:cBhvr>
                                      <p:tavLst>
                                        <p:tav tm="0" fmla="#ppt_w*sin(2.5*pi*$)">
                                          <p:val>
                                            <p:fltVal val="0"/>
                                          </p:val>
                                        </p:tav>
                                        <p:tav tm="100000">
                                          <p:val>
                                            <p:fltVal val="1"/>
                                          </p:val>
                                        </p:tav>
                                      </p:tavLst>
                                    </p:anim>
                                    <p:anim calcmode="lin" valueType="num">
                                      <p:cBhvr>
                                        <p:cTn id="54"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4">
                                            <p:txEl>
                                              <p:pRg st="5" end="5"/>
                                            </p:txEl>
                                          </p:spTgt>
                                        </p:tgtEl>
                                        <p:attrNameLst>
                                          <p:attrName>style.visibility</p:attrName>
                                        </p:attrNameLst>
                                      </p:cBhvr>
                                      <p:to>
                                        <p:strVal val="visible"/>
                                      </p:to>
                                    </p:set>
                                    <p:anim calcmode="lin" valueType="num">
                                      <p:cBhvr>
                                        <p:cTn id="59"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60"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61" dur="500"/>
                                        <p:tgtEl>
                                          <p:spTgt spid="14">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4">
                                            <p:txEl>
                                              <p:pRg st="6" end="6"/>
                                            </p:txEl>
                                          </p:spTgt>
                                        </p:tgtEl>
                                        <p:attrNameLst>
                                          <p:attrName>style.visibility</p:attrName>
                                        </p:attrNameLst>
                                      </p:cBhvr>
                                      <p:to>
                                        <p:strVal val="visible"/>
                                      </p:to>
                                    </p:set>
                                    <p:anim calcmode="lin" valueType="num">
                                      <p:cBhvr>
                                        <p:cTn id="66"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67"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68" dur="500"/>
                                        <p:tgtEl>
                                          <p:spTgt spid="14">
                                            <p:txEl>
                                              <p:pRg st="6" end="6"/>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4">
                                            <p:txEl>
                                              <p:pRg st="7" end="7"/>
                                            </p:txEl>
                                          </p:spTgt>
                                        </p:tgtEl>
                                        <p:attrNameLst>
                                          <p:attrName>style.visibility</p:attrName>
                                        </p:attrNameLst>
                                      </p:cBhvr>
                                      <p:to>
                                        <p:strVal val="visible"/>
                                      </p:to>
                                    </p:set>
                                    <p:anim calcmode="lin" valueType="num">
                                      <p:cBhvr>
                                        <p:cTn id="73"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74"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75" dur="500"/>
                                        <p:tgtEl>
                                          <p:spTgt spid="14">
                                            <p:txEl>
                                              <p:pRg st="7" end="7"/>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14">
                                            <p:txEl>
                                              <p:pRg st="8" end="8"/>
                                            </p:txEl>
                                          </p:spTgt>
                                        </p:tgtEl>
                                        <p:attrNameLst>
                                          <p:attrName>style.visibility</p:attrName>
                                        </p:attrNameLst>
                                      </p:cBhvr>
                                      <p:to>
                                        <p:strVal val="visible"/>
                                      </p:to>
                                    </p:set>
                                    <p:anim calcmode="lin" valueType="num">
                                      <p:cBhvr>
                                        <p:cTn id="80" dur="500" fill="hold"/>
                                        <p:tgtEl>
                                          <p:spTgt spid="14">
                                            <p:txEl>
                                              <p:pRg st="8" end="8"/>
                                            </p:txEl>
                                          </p:spTgt>
                                        </p:tgtEl>
                                        <p:attrNameLst>
                                          <p:attrName>ppt_w</p:attrName>
                                        </p:attrNameLst>
                                      </p:cBhvr>
                                      <p:tavLst>
                                        <p:tav tm="0">
                                          <p:val>
                                            <p:fltVal val="0"/>
                                          </p:val>
                                        </p:tav>
                                        <p:tav tm="100000">
                                          <p:val>
                                            <p:strVal val="#ppt_w"/>
                                          </p:val>
                                        </p:tav>
                                      </p:tavLst>
                                    </p:anim>
                                    <p:anim calcmode="lin" valueType="num">
                                      <p:cBhvr>
                                        <p:cTn id="81" dur="500" fill="hold"/>
                                        <p:tgtEl>
                                          <p:spTgt spid="14">
                                            <p:txEl>
                                              <p:pRg st="8" end="8"/>
                                            </p:txEl>
                                          </p:spTgt>
                                        </p:tgtEl>
                                        <p:attrNameLst>
                                          <p:attrName>ppt_h</p:attrName>
                                        </p:attrNameLst>
                                      </p:cBhvr>
                                      <p:tavLst>
                                        <p:tav tm="0">
                                          <p:val>
                                            <p:fltVal val="0"/>
                                          </p:val>
                                        </p:tav>
                                        <p:tav tm="100000">
                                          <p:val>
                                            <p:strVal val="#ppt_h"/>
                                          </p:val>
                                        </p:tav>
                                      </p:tavLst>
                                    </p:anim>
                                    <p:animEffect transition="in" filter="fade">
                                      <p:cBhvr>
                                        <p:cTn id="82" dur="500"/>
                                        <p:tgtEl>
                                          <p:spTgt spid="14">
                                            <p:txEl>
                                              <p:pRg st="8" end="8"/>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14">
                                            <p:txEl>
                                              <p:pRg st="9" end="9"/>
                                            </p:txEl>
                                          </p:spTgt>
                                        </p:tgtEl>
                                        <p:attrNameLst>
                                          <p:attrName>style.visibility</p:attrName>
                                        </p:attrNameLst>
                                      </p:cBhvr>
                                      <p:to>
                                        <p:strVal val="visible"/>
                                      </p:to>
                                    </p:set>
                                    <p:anim calcmode="lin" valueType="num">
                                      <p:cBhvr>
                                        <p:cTn id="87" dur="500" fill="hold"/>
                                        <p:tgtEl>
                                          <p:spTgt spid="14">
                                            <p:txEl>
                                              <p:pRg st="9" end="9"/>
                                            </p:txEl>
                                          </p:spTgt>
                                        </p:tgtEl>
                                        <p:attrNameLst>
                                          <p:attrName>ppt_w</p:attrName>
                                        </p:attrNameLst>
                                      </p:cBhvr>
                                      <p:tavLst>
                                        <p:tav tm="0">
                                          <p:val>
                                            <p:fltVal val="0"/>
                                          </p:val>
                                        </p:tav>
                                        <p:tav tm="100000">
                                          <p:val>
                                            <p:strVal val="#ppt_w"/>
                                          </p:val>
                                        </p:tav>
                                      </p:tavLst>
                                    </p:anim>
                                    <p:anim calcmode="lin" valueType="num">
                                      <p:cBhvr>
                                        <p:cTn id="88" dur="500" fill="hold"/>
                                        <p:tgtEl>
                                          <p:spTgt spid="14">
                                            <p:txEl>
                                              <p:pRg st="9" end="9"/>
                                            </p:txEl>
                                          </p:spTgt>
                                        </p:tgtEl>
                                        <p:attrNameLst>
                                          <p:attrName>ppt_h</p:attrName>
                                        </p:attrNameLst>
                                      </p:cBhvr>
                                      <p:tavLst>
                                        <p:tav tm="0">
                                          <p:val>
                                            <p:fltVal val="0"/>
                                          </p:val>
                                        </p:tav>
                                        <p:tav tm="100000">
                                          <p:val>
                                            <p:strVal val="#ppt_h"/>
                                          </p:val>
                                        </p:tav>
                                      </p:tavLst>
                                    </p:anim>
                                    <p:animEffect transition="in" filter="fade">
                                      <p:cBhvr>
                                        <p:cTn id="89" dur="500"/>
                                        <p:tgtEl>
                                          <p:spTgt spid="14">
                                            <p:txEl>
                                              <p:pRg st="9" end="9"/>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grpId="0" nodeType="clickEffect">
                                  <p:stCondLst>
                                    <p:cond delay="0"/>
                                  </p:stCondLst>
                                  <p:childTnLst>
                                    <p:set>
                                      <p:cBhvr>
                                        <p:cTn id="93" dur="1" fill="hold">
                                          <p:stCondLst>
                                            <p:cond delay="0"/>
                                          </p:stCondLst>
                                        </p:cTn>
                                        <p:tgtEl>
                                          <p:spTgt spid="14">
                                            <p:txEl>
                                              <p:pRg st="10" end="10"/>
                                            </p:txEl>
                                          </p:spTgt>
                                        </p:tgtEl>
                                        <p:attrNameLst>
                                          <p:attrName>style.visibility</p:attrName>
                                        </p:attrNameLst>
                                      </p:cBhvr>
                                      <p:to>
                                        <p:strVal val="visible"/>
                                      </p:to>
                                    </p:set>
                                    <p:anim calcmode="lin" valueType="num">
                                      <p:cBhvr>
                                        <p:cTn id="94" dur="500" fill="hold"/>
                                        <p:tgtEl>
                                          <p:spTgt spid="14">
                                            <p:txEl>
                                              <p:pRg st="10" end="10"/>
                                            </p:txEl>
                                          </p:spTgt>
                                        </p:tgtEl>
                                        <p:attrNameLst>
                                          <p:attrName>ppt_w</p:attrName>
                                        </p:attrNameLst>
                                      </p:cBhvr>
                                      <p:tavLst>
                                        <p:tav tm="0">
                                          <p:val>
                                            <p:fltVal val="0"/>
                                          </p:val>
                                        </p:tav>
                                        <p:tav tm="100000">
                                          <p:val>
                                            <p:strVal val="#ppt_w"/>
                                          </p:val>
                                        </p:tav>
                                      </p:tavLst>
                                    </p:anim>
                                    <p:anim calcmode="lin" valueType="num">
                                      <p:cBhvr>
                                        <p:cTn id="95" dur="500" fill="hold"/>
                                        <p:tgtEl>
                                          <p:spTgt spid="14">
                                            <p:txEl>
                                              <p:pRg st="10" end="10"/>
                                            </p:txEl>
                                          </p:spTgt>
                                        </p:tgtEl>
                                        <p:attrNameLst>
                                          <p:attrName>ppt_h</p:attrName>
                                        </p:attrNameLst>
                                      </p:cBhvr>
                                      <p:tavLst>
                                        <p:tav tm="0">
                                          <p:val>
                                            <p:fltVal val="0"/>
                                          </p:val>
                                        </p:tav>
                                        <p:tav tm="100000">
                                          <p:val>
                                            <p:strVal val="#ppt_h"/>
                                          </p:val>
                                        </p:tav>
                                      </p:tavLst>
                                    </p:anim>
                                    <p:animEffect transition="in" filter="fade">
                                      <p:cBhvr>
                                        <p:cTn id="96" dur="500"/>
                                        <p:tgtEl>
                                          <p:spTgt spid="1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3"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Criteriile de includere și de excludere</a:t>
            </a:r>
          </a:p>
        </p:txBody>
      </p:sp>
      <p:sp>
        <p:nvSpPr>
          <p:cNvPr id="14" name="Substituent conținut 13"/>
          <p:cNvSpPr>
            <a:spLocks noGrp="1"/>
          </p:cNvSpPr>
          <p:nvPr>
            <p:ph idx="1"/>
          </p:nvPr>
        </p:nvSpPr>
        <p:spPr>
          <a:xfrm>
            <a:off x="109740" y="1503116"/>
            <a:ext cx="6402156" cy="5191299"/>
          </a:xfrm>
        </p:spPr>
        <p:txBody>
          <a:bodyPr rtlCol="0">
            <a:normAutofit fontScale="85000" lnSpcReduction="10000"/>
          </a:bodyPr>
          <a:lstStyle/>
          <a:p>
            <a:pPr algn="just"/>
            <a:r>
              <a:rPr lang="ro-RO" b="1" dirty="0">
                <a:effectLst>
                  <a:outerShdw blurRad="38100" dist="38100" dir="2700000" algn="tl">
                    <a:srgbClr val="000000">
                      <a:alpha val="43137"/>
                    </a:srgbClr>
                  </a:outerShdw>
                </a:effectLst>
              </a:rPr>
              <a:t>Stabilirea criteriilor de includere și de excludere – Recomandări (Lipsey &amp; Wilson, 2001)</a:t>
            </a:r>
          </a:p>
          <a:p>
            <a:pPr lvl="1" algn="just"/>
            <a:r>
              <a:rPr lang="ro-RO" dirty="0"/>
              <a:t>Delimitarea foarte clară a constructelor.</a:t>
            </a:r>
          </a:p>
          <a:p>
            <a:pPr lvl="1" algn="just"/>
            <a:r>
              <a:rPr lang="ro-RO" dirty="0"/>
              <a:t>Designul de cercetare.</a:t>
            </a:r>
          </a:p>
          <a:p>
            <a:pPr lvl="1" algn="just"/>
            <a:r>
              <a:rPr lang="ro-RO" dirty="0"/>
              <a:t>Caracteristicile lotului de cercetare folosit în studii. </a:t>
            </a:r>
          </a:p>
          <a:p>
            <a:pPr lvl="1" algn="just"/>
            <a:r>
              <a:rPr lang="ro-RO" dirty="0"/>
              <a:t>Perioada de timp.</a:t>
            </a:r>
          </a:p>
          <a:p>
            <a:pPr lvl="1" algn="just"/>
            <a:r>
              <a:rPr lang="ro-RO" dirty="0"/>
              <a:t>Tipul de publicații</a:t>
            </a:r>
          </a:p>
          <a:p>
            <a:pPr lvl="1" algn="just"/>
            <a:r>
              <a:rPr lang="ro-RO" dirty="0"/>
              <a:t>Informații necesare calculului mărimii efectului.</a:t>
            </a:r>
          </a:p>
          <a:p>
            <a:pPr algn="just"/>
            <a:r>
              <a:rPr lang="ro-RO" b="1" dirty="0"/>
              <a:t>Criteriile permisive</a:t>
            </a:r>
            <a:r>
              <a:rPr lang="ro-RO" dirty="0"/>
              <a:t> vor include un număr mare de studii diferite, crescând și gradul lor de eterogenitate.</a:t>
            </a:r>
          </a:p>
          <a:p>
            <a:pPr algn="just"/>
            <a:r>
              <a:rPr lang="ro-RO" b="1" dirty="0"/>
              <a:t>Criteriile restrictive</a:t>
            </a:r>
            <a:r>
              <a:rPr lang="ro-RO" dirty="0"/>
              <a:t> păstrează relativ puține studii, reducând puterea cercetării și limitând capacitatea de generalizare</a:t>
            </a:r>
          </a:p>
          <a:p>
            <a:pPr algn="just"/>
            <a:r>
              <a:rPr lang="ro-RO" b="1" dirty="0"/>
              <a:t>Recomandare: </a:t>
            </a:r>
            <a:r>
              <a:rPr lang="ro-RO" dirty="0"/>
              <a:t>este aproape întotdeauna mai eficient să se utilizeze </a:t>
            </a:r>
            <a:r>
              <a:rPr lang="ro-RO" b="1" dirty="0"/>
              <a:t>criterii permisive</a:t>
            </a:r>
            <a:r>
              <a:rPr lang="ro-RO" dirty="0"/>
              <a:t>, chiar dacă acest lucru impune o activitate mai laborioasă și mai lungă, deoarece pot fi identificate și include în meta-analiză și aspecte neprevăzute inițial, însă relevante pentru domeniu.</a:t>
            </a:r>
          </a:p>
          <a:p>
            <a:pPr algn="just"/>
            <a:r>
              <a:rPr lang="ro-RO" dirty="0"/>
              <a:t>Ipotezele se pot modifica în mod dinamic în funcție de schimbarea criteriilor</a:t>
            </a:r>
          </a:p>
        </p:txBody>
      </p:sp>
      <p:pic>
        <p:nvPicPr>
          <p:cNvPr id="2" name="Imagine 1">
            <a:extLst>
              <a:ext uri="{FF2B5EF4-FFF2-40B4-BE49-F238E27FC236}">
                <a16:creationId xmlns:a16="http://schemas.microsoft.com/office/drawing/2014/main" id="{61F45DD5-BA10-4496-8376-EAB08288C99D}"/>
              </a:ext>
            </a:extLst>
          </p:cNvPr>
          <p:cNvPicPr>
            <a:picLocks noChangeAspect="1"/>
          </p:cNvPicPr>
          <p:nvPr/>
        </p:nvPicPr>
        <p:blipFill>
          <a:blip r:embed="rId3"/>
          <a:stretch>
            <a:fillRect/>
          </a:stretch>
        </p:blipFill>
        <p:spPr>
          <a:xfrm>
            <a:off x="6625118" y="1611802"/>
            <a:ext cx="5457143" cy="4466667"/>
          </a:xfrm>
          <a:prstGeom prst="rect">
            <a:avLst/>
          </a:prstGeom>
        </p:spPr>
      </p:pic>
      <p:sp>
        <p:nvSpPr>
          <p:cNvPr id="3" name="Oval 2">
            <a:extLst>
              <a:ext uri="{FF2B5EF4-FFF2-40B4-BE49-F238E27FC236}">
                <a16:creationId xmlns:a16="http://schemas.microsoft.com/office/drawing/2014/main" id="{37D48DF8-1A41-4DB8-87C3-ABC42E80F4F5}"/>
              </a:ext>
            </a:extLst>
          </p:cNvPr>
          <p:cNvSpPr/>
          <p:nvPr/>
        </p:nvSpPr>
        <p:spPr>
          <a:xfrm>
            <a:off x="8547887" y="1503116"/>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Oval 6">
            <a:extLst>
              <a:ext uri="{FF2B5EF4-FFF2-40B4-BE49-F238E27FC236}">
                <a16:creationId xmlns:a16="http://schemas.microsoft.com/office/drawing/2014/main" id="{EFA355EC-27AA-4590-B6D6-F7F642612A9A}"/>
              </a:ext>
            </a:extLst>
          </p:cNvPr>
          <p:cNvSpPr/>
          <p:nvPr/>
        </p:nvSpPr>
        <p:spPr>
          <a:xfrm>
            <a:off x="8547887" y="2077374"/>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339460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p:cTn id="21"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anim calcmode="lin" valueType="num">
                                      <p:cBhvr>
                                        <p:cTn id="28"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anim calcmode="lin" valueType="num">
                                      <p:cBhvr>
                                        <p:cTn id="35"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1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4">
                                            <p:txEl>
                                              <p:pRg st="5" end="5"/>
                                            </p:txEl>
                                          </p:spTgt>
                                        </p:tgtEl>
                                        <p:attrNameLst>
                                          <p:attrName>style.visibility</p:attrName>
                                        </p:attrNameLst>
                                      </p:cBhvr>
                                      <p:to>
                                        <p:strVal val="visible"/>
                                      </p:to>
                                    </p:set>
                                    <p:anim calcmode="lin" valueType="num">
                                      <p:cBhvr>
                                        <p:cTn id="42"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14">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4">
                                            <p:txEl>
                                              <p:pRg st="6" end="6"/>
                                            </p:txEl>
                                          </p:spTgt>
                                        </p:tgtEl>
                                        <p:attrNameLst>
                                          <p:attrName>style.visibility</p:attrName>
                                        </p:attrNameLst>
                                      </p:cBhvr>
                                      <p:to>
                                        <p:strVal val="visible"/>
                                      </p:to>
                                    </p:set>
                                    <p:anim calcmode="lin" valueType="num">
                                      <p:cBhvr>
                                        <p:cTn id="49"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14">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4">
                                            <p:txEl>
                                              <p:pRg st="7" end="7"/>
                                            </p:txEl>
                                          </p:spTgt>
                                        </p:tgtEl>
                                        <p:attrNameLst>
                                          <p:attrName>style.visibility</p:attrName>
                                        </p:attrNameLst>
                                      </p:cBhvr>
                                      <p:to>
                                        <p:strVal val="visible"/>
                                      </p:to>
                                    </p:set>
                                    <p:anim calcmode="lin" valueType="num">
                                      <p:cBhvr>
                                        <p:cTn id="56"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14">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4">
                                            <p:txEl>
                                              <p:pRg st="8" end="8"/>
                                            </p:txEl>
                                          </p:spTgt>
                                        </p:tgtEl>
                                        <p:attrNameLst>
                                          <p:attrName>style.visibility</p:attrName>
                                        </p:attrNameLst>
                                      </p:cBhvr>
                                      <p:to>
                                        <p:strVal val="visible"/>
                                      </p:to>
                                    </p:set>
                                    <p:anim calcmode="lin" valueType="num">
                                      <p:cBhvr>
                                        <p:cTn id="63" dur="500" fill="hold"/>
                                        <p:tgtEl>
                                          <p:spTgt spid="14">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14">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14">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4">
                                            <p:txEl>
                                              <p:pRg st="9" end="9"/>
                                            </p:txEl>
                                          </p:spTgt>
                                        </p:tgtEl>
                                        <p:attrNameLst>
                                          <p:attrName>style.visibility</p:attrName>
                                        </p:attrNameLst>
                                      </p:cBhvr>
                                      <p:to>
                                        <p:strVal val="visible"/>
                                      </p:to>
                                    </p:set>
                                    <p:anim calcmode="lin" valueType="num">
                                      <p:cBhvr>
                                        <p:cTn id="70" dur="500" fill="hold"/>
                                        <p:tgtEl>
                                          <p:spTgt spid="14">
                                            <p:txEl>
                                              <p:pRg st="9" end="9"/>
                                            </p:txEl>
                                          </p:spTgt>
                                        </p:tgtEl>
                                        <p:attrNameLst>
                                          <p:attrName>ppt_w</p:attrName>
                                        </p:attrNameLst>
                                      </p:cBhvr>
                                      <p:tavLst>
                                        <p:tav tm="0">
                                          <p:val>
                                            <p:fltVal val="0"/>
                                          </p:val>
                                        </p:tav>
                                        <p:tav tm="100000">
                                          <p:val>
                                            <p:strVal val="#ppt_w"/>
                                          </p:val>
                                        </p:tav>
                                      </p:tavLst>
                                    </p:anim>
                                    <p:anim calcmode="lin" valueType="num">
                                      <p:cBhvr>
                                        <p:cTn id="71" dur="500" fill="hold"/>
                                        <p:tgtEl>
                                          <p:spTgt spid="14">
                                            <p:txEl>
                                              <p:pRg st="9" end="9"/>
                                            </p:txEl>
                                          </p:spTgt>
                                        </p:tgtEl>
                                        <p:attrNameLst>
                                          <p:attrName>ppt_h</p:attrName>
                                        </p:attrNameLst>
                                      </p:cBhvr>
                                      <p:tavLst>
                                        <p:tav tm="0">
                                          <p:val>
                                            <p:fltVal val="0"/>
                                          </p:val>
                                        </p:tav>
                                        <p:tav tm="100000">
                                          <p:val>
                                            <p:strVal val="#ppt_h"/>
                                          </p:val>
                                        </p:tav>
                                      </p:tavLst>
                                    </p:anim>
                                    <p:animEffect transition="in" filter="fade">
                                      <p:cBhvr>
                                        <p:cTn id="72" dur="500"/>
                                        <p:tgtEl>
                                          <p:spTgt spid="14">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14">
                                            <p:txEl>
                                              <p:pRg st="10" end="10"/>
                                            </p:txEl>
                                          </p:spTgt>
                                        </p:tgtEl>
                                        <p:attrNameLst>
                                          <p:attrName>style.visibility</p:attrName>
                                        </p:attrNameLst>
                                      </p:cBhvr>
                                      <p:to>
                                        <p:strVal val="visible"/>
                                      </p:to>
                                    </p:set>
                                    <p:anim calcmode="lin" valueType="num">
                                      <p:cBhvr>
                                        <p:cTn id="77" dur="500" fill="hold"/>
                                        <p:tgtEl>
                                          <p:spTgt spid="14">
                                            <p:txEl>
                                              <p:pRg st="10" end="10"/>
                                            </p:txEl>
                                          </p:spTgt>
                                        </p:tgtEl>
                                        <p:attrNameLst>
                                          <p:attrName>ppt_w</p:attrName>
                                        </p:attrNameLst>
                                      </p:cBhvr>
                                      <p:tavLst>
                                        <p:tav tm="0">
                                          <p:val>
                                            <p:fltVal val="0"/>
                                          </p:val>
                                        </p:tav>
                                        <p:tav tm="100000">
                                          <p:val>
                                            <p:strVal val="#ppt_w"/>
                                          </p:val>
                                        </p:tav>
                                      </p:tavLst>
                                    </p:anim>
                                    <p:anim calcmode="lin" valueType="num">
                                      <p:cBhvr>
                                        <p:cTn id="78" dur="500" fill="hold"/>
                                        <p:tgtEl>
                                          <p:spTgt spid="14">
                                            <p:txEl>
                                              <p:pRg st="10" end="10"/>
                                            </p:txEl>
                                          </p:spTgt>
                                        </p:tgtEl>
                                        <p:attrNameLst>
                                          <p:attrName>ppt_h</p:attrName>
                                        </p:attrNameLst>
                                      </p:cBhvr>
                                      <p:tavLst>
                                        <p:tav tm="0">
                                          <p:val>
                                            <p:fltVal val="0"/>
                                          </p:val>
                                        </p:tav>
                                        <p:tav tm="100000">
                                          <p:val>
                                            <p:strVal val="#ppt_h"/>
                                          </p:val>
                                        </p:tav>
                                      </p:tavLst>
                                    </p:anim>
                                    <p:animEffect transition="in" filter="fade">
                                      <p:cBhvr>
                                        <p:cTn id="79" dur="500"/>
                                        <p:tgtEl>
                                          <p:spTgt spid="1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Căutarea studiilor</a:t>
            </a:r>
          </a:p>
        </p:txBody>
      </p:sp>
      <p:sp>
        <p:nvSpPr>
          <p:cNvPr id="14" name="Substituent conținut 13"/>
          <p:cNvSpPr>
            <a:spLocks noGrp="1"/>
          </p:cNvSpPr>
          <p:nvPr>
            <p:ph idx="1"/>
          </p:nvPr>
        </p:nvSpPr>
        <p:spPr>
          <a:xfrm>
            <a:off x="109740" y="1503116"/>
            <a:ext cx="6402156" cy="5191299"/>
          </a:xfrm>
        </p:spPr>
        <p:txBody>
          <a:bodyPr rtlCol="0">
            <a:normAutofit lnSpcReduction="10000"/>
          </a:bodyPr>
          <a:lstStyle/>
          <a:p>
            <a:pPr algn="just"/>
            <a:r>
              <a:rPr lang="ro-RO" b="1" dirty="0">
                <a:effectLst>
                  <a:outerShdw blurRad="38100" dist="38100" dir="2700000" algn="tl">
                    <a:srgbClr val="000000">
                      <a:alpha val="43137"/>
                    </a:srgbClr>
                  </a:outerShdw>
                </a:effectLst>
              </a:rPr>
              <a:t>Stabilirea strategiei de căutare</a:t>
            </a:r>
          </a:p>
          <a:p>
            <a:pPr lvl="1" algn="just"/>
            <a:r>
              <a:rPr lang="ro-RO" dirty="0"/>
              <a:t>Bazele de date electronice</a:t>
            </a:r>
          </a:p>
          <a:p>
            <a:pPr lvl="1" algn="just"/>
            <a:r>
              <a:rPr lang="ro-RO" dirty="0"/>
              <a:t>Volumele bibliografice, programele și volumele conferințelor științifice, rapoartele și jurnalele de cercetare.</a:t>
            </a:r>
          </a:p>
          <a:p>
            <a:pPr lvl="1" algn="just"/>
            <a:r>
              <a:rPr lang="ro-RO" b="1" dirty="0"/>
              <a:t>Rată de returnare (</a:t>
            </a:r>
            <a:r>
              <a:rPr lang="en-US" b="1" dirty="0"/>
              <a:t>recall rate</a:t>
            </a:r>
            <a:r>
              <a:rPr lang="ro-RO" b="1" dirty="0"/>
              <a:t>) </a:t>
            </a:r>
            <a:r>
              <a:rPr lang="ro-RO" dirty="0"/>
              <a:t>– reduce puterea ca urmare a omiterii unor studii relevante sau chiar contaminarea cercetării în cazul în care studiile omise conțin rezultate diferite de cele ale studiilor incluse.</a:t>
            </a:r>
          </a:p>
          <a:p>
            <a:pPr lvl="1" algn="just"/>
            <a:r>
              <a:rPr lang="ro-RO" b="1" dirty="0"/>
              <a:t>Rata de precizie (</a:t>
            </a:r>
            <a:r>
              <a:rPr lang="en-US" b="1" dirty="0"/>
              <a:t>precision rate</a:t>
            </a:r>
            <a:r>
              <a:rPr lang="ro-RO" b="1" dirty="0"/>
              <a:t>) –</a:t>
            </a:r>
            <a:r>
              <a:rPr lang="ro-RO" dirty="0"/>
              <a:t> procentul de studii utilizabile dintre cele returnate.</a:t>
            </a:r>
          </a:p>
          <a:p>
            <a:pPr lvl="1" algn="just"/>
            <a:r>
              <a:rPr lang="ro-RO" b="1" i="1" dirty="0"/>
              <a:t>Bazele de date electronice</a:t>
            </a:r>
          </a:p>
          <a:p>
            <a:pPr lvl="2" algn="just"/>
            <a:r>
              <a:rPr lang="ro-RO" dirty="0"/>
              <a:t>Informațiile din bazele de date online trebuie completate cu informații din alte surse</a:t>
            </a:r>
          </a:p>
          <a:p>
            <a:pPr lvl="2" algn="just"/>
            <a:r>
              <a:rPr lang="ro-RO" b="1" dirty="0"/>
              <a:t>Web of Science, ProQuest</a:t>
            </a:r>
            <a:r>
              <a:rPr lang="ro-RO" dirty="0"/>
              <a:t>, </a:t>
            </a:r>
            <a:r>
              <a:rPr lang="ro-RO" b="1" dirty="0"/>
              <a:t>Elsevier Science Direct</a:t>
            </a:r>
            <a:r>
              <a:rPr lang="ro-RO" dirty="0"/>
              <a:t>, </a:t>
            </a:r>
            <a:r>
              <a:rPr lang="ro-RO" b="1" dirty="0"/>
              <a:t>EBSCO Information Services</a:t>
            </a:r>
            <a:r>
              <a:rPr lang="ro-RO" dirty="0"/>
              <a:t>, </a:t>
            </a:r>
            <a:r>
              <a:rPr lang="ro-RO" b="1" dirty="0"/>
              <a:t>National Science Digital Library</a:t>
            </a:r>
            <a:r>
              <a:rPr lang="ro-RO" dirty="0"/>
              <a:t>, </a:t>
            </a:r>
            <a:r>
              <a:rPr lang="ro-RO" b="1" dirty="0"/>
              <a:t>Thomson Reuters</a:t>
            </a:r>
            <a:r>
              <a:rPr lang="ro-RO" dirty="0"/>
              <a:t>, </a:t>
            </a:r>
            <a:r>
              <a:rPr lang="ro-RO" b="1" dirty="0"/>
              <a:t>Social Sciences Citation</a:t>
            </a:r>
            <a:r>
              <a:rPr lang="ro-RO" dirty="0"/>
              <a:t> </a:t>
            </a:r>
            <a:r>
              <a:rPr lang="ro-RO" b="1" dirty="0"/>
              <a:t>Index</a:t>
            </a:r>
            <a:r>
              <a:rPr lang="ro-RO" dirty="0"/>
              <a:t>, </a:t>
            </a:r>
            <a:r>
              <a:rPr lang="ro-RO" b="1" dirty="0"/>
              <a:t>Mendeley, EconLit, ERIC, Medline, PsychINFO, Social Abstracts, Google Scholar, Microsoft Academics</a:t>
            </a:r>
            <a:r>
              <a:rPr lang="ro-RO" dirty="0"/>
              <a:t> </a:t>
            </a:r>
          </a:p>
          <a:p>
            <a:pPr lvl="2" algn="just"/>
            <a:r>
              <a:rPr lang="ro-RO" u="sng" dirty="0">
                <a:hlinkClick r:id="rId3"/>
              </a:rPr>
              <a:t>https://en.wikipedia.org/wiki/List_of_academic_databases_and_search_engines</a:t>
            </a:r>
            <a:r>
              <a:rPr lang="ro-RO" u="sng" dirty="0"/>
              <a:t> </a:t>
            </a:r>
          </a:p>
          <a:p>
            <a:pPr lvl="2" algn="just"/>
            <a:r>
              <a:rPr lang="ro-RO" dirty="0"/>
              <a:t>Informațiile pe care le conține</a:t>
            </a:r>
          </a:p>
          <a:p>
            <a:pPr lvl="2" algn="just"/>
            <a:r>
              <a:rPr lang="ro-RO" dirty="0"/>
              <a:t>Baze de date electronice </a:t>
            </a:r>
            <a:r>
              <a:rPr lang="ro-RO" b="1" dirty="0"/>
              <a:t>multidisciplinare</a:t>
            </a:r>
            <a:r>
              <a:rPr lang="ro-RO" dirty="0"/>
              <a:t> și </a:t>
            </a:r>
            <a:r>
              <a:rPr lang="ro-RO" b="1" dirty="0"/>
              <a:t>tematice</a:t>
            </a:r>
            <a:endParaRPr lang="ro-RO" dirty="0"/>
          </a:p>
        </p:txBody>
      </p:sp>
      <p:pic>
        <p:nvPicPr>
          <p:cNvPr id="2" name="Imagine 1">
            <a:extLst>
              <a:ext uri="{FF2B5EF4-FFF2-40B4-BE49-F238E27FC236}">
                <a16:creationId xmlns:a16="http://schemas.microsoft.com/office/drawing/2014/main" id="{61F45DD5-BA10-4496-8376-EAB08288C99D}"/>
              </a:ext>
            </a:extLst>
          </p:cNvPr>
          <p:cNvPicPr>
            <a:picLocks noChangeAspect="1"/>
          </p:cNvPicPr>
          <p:nvPr/>
        </p:nvPicPr>
        <p:blipFill>
          <a:blip r:embed="rId4"/>
          <a:stretch>
            <a:fillRect/>
          </a:stretch>
        </p:blipFill>
        <p:spPr>
          <a:xfrm>
            <a:off x="6625118" y="1611802"/>
            <a:ext cx="5457143" cy="4466667"/>
          </a:xfrm>
          <a:prstGeom prst="rect">
            <a:avLst/>
          </a:prstGeom>
        </p:spPr>
      </p:pic>
      <p:sp>
        <p:nvSpPr>
          <p:cNvPr id="3" name="Oval 2">
            <a:extLst>
              <a:ext uri="{FF2B5EF4-FFF2-40B4-BE49-F238E27FC236}">
                <a16:creationId xmlns:a16="http://schemas.microsoft.com/office/drawing/2014/main" id="{37D48DF8-1A41-4DB8-87C3-ABC42E80F4F5}"/>
              </a:ext>
            </a:extLst>
          </p:cNvPr>
          <p:cNvSpPr/>
          <p:nvPr/>
        </p:nvSpPr>
        <p:spPr>
          <a:xfrm>
            <a:off x="8547887" y="1503116"/>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Oval 6">
            <a:extLst>
              <a:ext uri="{FF2B5EF4-FFF2-40B4-BE49-F238E27FC236}">
                <a16:creationId xmlns:a16="http://schemas.microsoft.com/office/drawing/2014/main" id="{EFA355EC-27AA-4590-B6D6-F7F642612A9A}"/>
              </a:ext>
            </a:extLst>
          </p:cNvPr>
          <p:cNvSpPr/>
          <p:nvPr/>
        </p:nvSpPr>
        <p:spPr>
          <a:xfrm>
            <a:off x="8547887" y="2077374"/>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8" name="Oval 7">
            <a:extLst>
              <a:ext uri="{FF2B5EF4-FFF2-40B4-BE49-F238E27FC236}">
                <a16:creationId xmlns:a16="http://schemas.microsoft.com/office/drawing/2014/main" id="{BC84DF84-F272-4895-B719-01A003F0DB30}"/>
              </a:ext>
            </a:extLst>
          </p:cNvPr>
          <p:cNvSpPr/>
          <p:nvPr/>
        </p:nvSpPr>
        <p:spPr>
          <a:xfrm>
            <a:off x="8547887" y="2651632"/>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9" name="Oval 8">
            <a:extLst>
              <a:ext uri="{FF2B5EF4-FFF2-40B4-BE49-F238E27FC236}">
                <a16:creationId xmlns:a16="http://schemas.microsoft.com/office/drawing/2014/main" id="{46FD4C34-52EC-45ED-BB77-A6EC466CB9D1}"/>
              </a:ext>
            </a:extLst>
          </p:cNvPr>
          <p:cNvSpPr/>
          <p:nvPr/>
        </p:nvSpPr>
        <p:spPr>
          <a:xfrm>
            <a:off x="7918071" y="3141871"/>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139512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par>
                                <p:cTn id="10" presetID="45"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anim calcmode="lin" valueType="num">
                                      <p:cBhvr>
                                        <p:cTn id="13" dur="2000" fill="hold"/>
                                        <p:tgtEl>
                                          <p:spTgt spid="8"/>
                                        </p:tgtEl>
                                        <p:attrNameLst>
                                          <p:attrName>ppt_w</p:attrName>
                                        </p:attrNameLst>
                                      </p:cBhvr>
                                      <p:tavLst>
                                        <p:tav tm="0" fmla="#ppt_w*sin(2.5*pi*$)">
                                          <p:val>
                                            <p:fltVal val="0"/>
                                          </p:val>
                                        </p:tav>
                                        <p:tav tm="100000">
                                          <p:val>
                                            <p:fltVal val="1"/>
                                          </p:val>
                                        </p:tav>
                                      </p:tavLst>
                                    </p:anim>
                                    <p:anim calcmode="lin" valueType="num">
                                      <p:cBhvr>
                                        <p:cTn id="14"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 calcmode="lin" valueType="num">
                                      <p:cBhvr>
                                        <p:cTn id="19"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14">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4">
                                            <p:txEl>
                                              <p:pRg st="2" end="2"/>
                                            </p:txEl>
                                          </p:spTgt>
                                        </p:tgtEl>
                                        <p:attrNameLst>
                                          <p:attrName>style.visibility</p:attrName>
                                        </p:attrNameLst>
                                      </p:cBhvr>
                                      <p:to>
                                        <p:strVal val="visible"/>
                                      </p:to>
                                    </p:set>
                                    <p:anim calcmode="lin" valueType="num">
                                      <p:cBhvr>
                                        <p:cTn id="26"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1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4">
                                            <p:txEl>
                                              <p:pRg st="3" end="3"/>
                                            </p:txEl>
                                          </p:spTgt>
                                        </p:tgtEl>
                                        <p:attrNameLst>
                                          <p:attrName>style.visibility</p:attrName>
                                        </p:attrNameLst>
                                      </p:cBhvr>
                                      <p:to>
                                        <p:strVal val="visible"/>
                                      </p:to>
                                    </p:set>
                                    <p:anim calcmode="lin" valueType="num">
                                      <p:cBhvr>
                                        <p:cTn id="33"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14">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4">
                                            <p:txEl>
                                              <p:pRg st="4" end="4"/>
                                            </p:txEl>
                                          </p:spTgt>
                                        </p:tgtEl>
                                        <p:attrNameLst>
                                          <p:attrName>style.visibility</p:attrName>
                                        </p:attrNameLst>
                                      </p:cBhvr>
                                      <p:to>
                                        <p:strVal val="visible"/>
                                      </p:to>
                                    </p:set>
                                    <p:anim calcmode="lin" valueType="num">
                                      <p:cBhvr>
                                        <p:cTn id="40"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1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4">
                                            <p:txEl>
                                              <p:pRg st="5" end="5"/>
                                            </p:txEl>
                                          </p:spTgt>
                                        </p:tgtEl>
                                        <p:attrNameLst>
                                          <p:attrName>style.visibility</p:attrName>
                                        </p:attrNameLst>
                                      </p:cBhvr>
                                      <p:to>
                                        <p:strVal val="visible"/>
                                      </p:to>
                                    </p:set>
                                    <p:anim calcmode="lin" valueType="num">
                                      <p:cBhvr>
                                        <p:cTn id="47"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14">
                                            <p:txEl>
                                              <p:pRg st="5" end="5"/>
                                            </p:txEl>
                                          </p:spTgt>
                                        </p:tgtEl>
                                      </p:cBhvr>
                                    </p:animEffect>
                                  </p:childTnLst>
                                </p:cTn>
                              </p:par>
                              <p:par>
                                <p:cTn id="50" presetID="45" presetClass="entr" presetSubtype="0"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2000"/>
                                        <p:tgtEl>
                                          <p:spTgt spid="9"/>
                                        </p:tgtEl>
                                      </p:cBhvr>
                                    </p:animEffect>
                                    <p:anim calcmode="lin" valueType="num">
                                      <p:cBhvr>
                                        <p:cTn id="53" dur="2000" fill="hold"/>
                                        <p:tgtEl>
                                          <p:spTgt spid="9"/>
                                        </p:tgtEl>
                                        <p:attrNameLst>
                                          <p:attrName>ppt_w</p:attrName>
                                        </p:attrNameLst>
                                      </p:cBhvr>
                                      <p:tavLst>
                                        <p:tav tm="0" fmla="#ppt_w*sin(2.5*pi*$)">
                                          <p:val>
                                            <p:fltVal val="0"/>
                                          </p:val>
                                        </p:tav>
                                        <p:tav tm="100000">
                                          <p:val>
                                            <p:fltVal val="1"/>
                                          </p:val>
                                        </p:tav>
                                      </p:tavLst>
                                    </p:anim>
                                    <p:anim calcmode="lin" valueType="num">
                                      <p:cBhvr>
                                        <p:cTn id="54"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4">
                                            <p:txEl>
                                              <p:pRg st="6" end="6"/>
                                            </p:txEl>
                                          </p:spTgt>
                                        </p:tgtEl>
                                        <p:attrNameLst>
                                          <p:attrName>style.visibility</p:attrName>
                                        </p:attrNameLst>
                                      </p:cBhvr>
                                      <p:to>
                                        <p:strVal val="visible"/>
                                      </p:to>
                                    </p:set>
                                    <p:anim calcmode="lin" valueType="num">
                                      <p:cBhvr>
                                        <p:cTn id="59"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60"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61" dur="500"/>
                                        <p:tgtEl>
                                          <p:spTgt spid="14">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4">
                                            <p:txEl>
                                              <p:pRg st="7" end="7"/>
                                            </p:txEl>
                                          </p:spTgt>
                                        </p:tgtEl>
                                        <p:attrNameLst>
                                          <p:attrName>style.visibility</p:attrName>
                                        </p:attrNameLst>
                                      </p:cBhvr>
                                      <p:to>
                                        <p:strVal val="visible"/>
                                      </p:to>
                                    </p:set>
                                    <p:anim calcmode="lin" valueType="num">
                                      <p:cBhvr>
                                        <p:cTn id="66"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67"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68" dur="500"/>
                                        <p:tgtEl>
                                          <p:spTgt spid="14">
                                            <p:txEl>
                                              <p:pRg st="7" end="7"/>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4">
                                            <p:txEl>
                                              <p:pRg st="8" end="8"/>
                                            </p:txEl>
                                          </p:spTgt>
                                        </p:tgtEl>
                                        <p:attrNameLst>
                                          <p:attrName>style.visibility</p:attrName>
                                        </p:attrNameLst>
                                      </p:cBhvr>
                                      <p:to>
                                        <p:strVal val="visible"/>
                                      </p:to>
                                    </p:set>
                                    <p:anim calcmode="lin" valueType="num">
                                      <p:cBhvr>
                                        <p:cTn id="73" dur="500" fill="hold"/>
                                        <p:tgtEl>
                                          <p:spTgt spid="14">
                                            <p:txEl>
                                              <p:pRg st="8" end="8"/>
                                            </p:txEl>
                                          </p:spTgt>
                                        </p:tgtEl>
                                        <p:attrNameLst>
                                          <p:attrName>ppt_w</p:attrName>
                                        </p:attrNameLst>
                                      </p:cBhvr>
                                      <p:tavLst>
                                        <p:tav tm="0">
                                          <p:val>
                                            <p:fltVal val="0"/>
                                          </p:val>
                                        </p:tav>
                                        <p:tav tm="100000">
                                          <p:val>
                                            <p:strVal val="#ppt_w"/>
                                          </p:val>
                                        </p:tav>
                                      </p:tavLst>
                                    </p:anim>
                                    <p:anim calcmode="lin" valueType="num">
                                      <p:cBhvr>
                                        <p:cTn id="74" dur="500" fill="hold"/>
                                        <p:tgtEl>
                                          <p:spTgt spid="14">
                                            <p:txEl>
                                              <p:pRg st="8" end="8"/>
                                            </p:txEl>
                                          </p:spTgt>
                                        </p:tgtEl>
                                        <p:attrNameLst>
                                          <p:attrName>ppt_h</p:attrName>
                                        </p:attrNameLst>
                                      </p:cBhvr>
                                      <p:tavLst>
                                        <p:tav tm="0">
                                          <p:val>
                                            <p:fltVal val="0"/>
                                          </p:val>
                                        </p:tav>
                                        <p:tav tm="100000">
                                          <p:val>
                                            <p:strVal val="#ppt_h"/>
                                          </p:val>
                                        </p:tav>
                                      </p:tavLst>
                                    </p:anim>
                                    <p:animEffect transition="in" filter="fade">
                                      <p:cBhvr>
                                        <p:cTn id="75" dur="500"/>
                                        <p:tgtEl>
                                          <p:spTgt spid="14">
                                            <p:txEl>
                                              <p:pRg st="8" end="8"/>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14">
                                            <p:txEl>
                                              <p:pRg st="9" end="9"/>
                                            </p:txEl>
                                          </p:spTgt>
                                        </p:tgtEl>
                                        <p:attrNameLst>
                                          <p:attrName>style.visibility</p:attrName>
                                        </p:attrNameLst>
                                      </p:cBhvr>
                                      <p:to>
                                        <p:strVal val="visible"/>
                                      </p:to>
                                    </p:set>
                                    <p:anim calcmode="lin" valueType="num">
                                      <p:cBhvr>
                                        <p:cTn id="80" dur="500" fill="hold"/>
                                        <p:tgtEl>
                                          <p:spTgt spid="14">
                                            <p:txEl>
                                              <p:pRg st="9" end="9"/>
                                            </p:txEl>
                                          </p:spTgt>
                                        </p:tgtEl>
                                        <p:attrNameLst>
                                          <p:attrName>ppt_w</p:attrName>
                                        </p:attrNameLst>
                                      </p:cBhvr>
                                      <p:tavLst>
                                        <p:tav tm="0">
                                          <p:val>
                                            <p:fltVal val="0"/>
                                          </p:val>
                                        </p:tav>
                                        <p:tav tm="100000">
                                          <p:val>
                                            <p:strVal val="#ppt_w"/>
                                          </p:val>
                                        </p:tav>
                                      </p:tavLst>
                                    </p:anim>
                                    <p:anim calcmode="lin" valueType="num">
                                      <p:cBhvr>
                                        <p:cTn id="81" dur="500" fill="hold"/>
                                        <p:tgtEl>
                                          <p:spTgt spid="14">
                                            <p:txEl>
                                              <p:pRg st="9" end="9"/>
                                            </p:txEl>
                                          </p:spTgt>
                                        </p:tgtEl>
                                        <p:attrNameLst>
                                          <p:attrName>ppt_h</p:attrName>
                                        </p:attrNameLst>
                                      </p:cBhvr>
                                      <p:tavLst>
                                        <p:tav tm="0">
                                          <p:val>
                                            <p:fltVal val="0"/>
                                          </p:val>
                                        </p:tav>
                                        <p:tav tm="100000">
                                          <p:val>
                                            <p:strVal val="#ppt_h"/>
                                          </p:val>
                                        </p:tav>
                                      </p:tavLst>
                                    </p:anim>
                                    <p:animEffect transition="in" filter="fade">
                                      <p:cBhvr>
                                        <p:cTn id="82" dur="500"/>
                                        <p:tgtEl>
                                          <p:spTgt spid="14">
                                            <p:txEl>
                                              <p:pRg st="9" end="9"/>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14">
                                            <p:txEl>
                                              <p:pRg st="10" end="10"/>
                                            </p:txEl>
                                          </p:spTgt>
                                        </p:tgtEl>
                                        <p:attrNameLst>
                                          <p:attrName>style.visibility</p:attrName>
                                        </p:attrNameLst>
                                      </p:cBhvr>
                                      <p:to>
                                        <p:strVal val="visible"/>
                                      </p:to>
                                    </p:set>
                                    <p:anim calcmode="lin" valueType="num">
                                      <p:cBhvr>
                                        <p:cTn id="87" dur="500" fill="hold"/>
                                        <p:tgtEl>
                                          <p:spTgt spid="14">
                                            <p:txEl>
                                              <p:pRg st="10" end="10"/>
                                            </p:txEl>
                                          </p:spTgt>
                                        </p:tgtEl>
                                        <p:attrNameLst>
                                          <p:attrName>ppt_w</p:attrName>
                                        </p:attrNameLst>
                                      </p:cBhvr>
                                      <p:tavLst>
                                        <p:tav tm="0">
                                          <p:val>
                                            <p:fltVal val="0"/>
                                          </p:val>
                                        </p:tav>
                                        <p:tav tm="100000">
                                          <p:val>
                                            <p:strVal val="#ppt_w"/>
                                          </p:val>
                                        </p:tav>
                                      </p:tavLst>
                                    </p:anim>
                                    <p:anim calcmode="lin" valueType="num">
                                      <p:cBhvr>
                                        <p:cTn id="88" dur="500" fill="hold"/>
                                        <p:tgtEl>
                                          <p:spTgt spid="14">
                                            <p:txEl>
                                              <p:pRg st="10" end="10"/>
                                            </p:txEl>
                                          </p:spTgt>
                                        </p:tgtEl>
                                        <p:attrNameLst>
                                          <p:attrName>ppt_h</p:attrName>
                                        </p:attrNameLst>
                                      </p:cBhvr>
                                      <p:tavLst>
                                        <p:tav tm="0">
                                          <p:val>
                                            <p:fltVal val="0"/>
                                          </p:val>
                                        </p:tav>
                                        <p:tav tm="100000">
                                          <p:val>
                                            <p:strVal val="#ppt_h"/>
                                          </p:val>
                                        </p:tav>
                                      </p:tavLst>
                                    </p:anim>
                                    <p:animEffect transition="in" filter="fade">
                                      <p:cBhvr>
                                        <p:cTn id="89" dur="500"/>
                                        <p:tgtEl>
                                          <p:spTgt spid="1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Căutarea studiilor</a:t>
            </a:r>
          </a:p>
        </p:txBody>
      </p:sp>
      <p:sp>
        <p:nvSpPr>
          <p:cNvPr id="14" name="Substituent conținut 13"/>
          <p:cNvSpPr>
            <a:spLocks noGrp="1"/>
          </p:cNvSpPr>
          <p:nvPr>
            <p:ph idx="1"/>
          </p:nvPr>
        </p:nvSpPr>
        <p:spPr>
          <a:xfrm>
            <a:off x="109740" y="1503116"/>
            <a:ext cx="6402156" cy="5191299"/>
          </a:xfrm>
        </p:spPr>
        <p:txBody>
          <a:bodyPr rtlCol="0">
            <a:normAutofit/>
          </a:bodyPr>
          <a:lstStyle/>
          <a:p>
            <a:pPr lvl="1" algn="just"/>
            <a:r>
              <a:rPr lang="ro-RO" b="1" i="1" dirty="0"/>
              <a:t>Bazele de date electronice</a:t>
            </a:r>
          </a:p>
          <a:p>
            <a:pPr lvl="2" algn="just"/>
            <a:r>
              <a:rPr lang="ro-RO" dirty="0"/>
              <a:t>Stabilirea cuvintelor cheie - </a:t>
            </a:r>
            <a:r>
              <a:rPr lang="ro-RO" b="1" i="1" dirty="0">
                <a:solidFill>
                  <a:srgbClr val="FF0000"/>
                </a:solidFill>
              </a:rPr>
              <a:t>vor fi întotdeauna raportate în cadrul studiului meta-analitic</a:t>
            </a:r>
            <a:r>
              <a:rPr lang="ro-RO" b="1" dirty="0">
                <a:solidFill>
                  <a:srgbClr val="FF0000"/>
                </a:solidFill>
              </a:rPr>
              <a:t> </a:t>
            </a:r>
          </a:p>
          <a:p>
            <a:pPr lvl="2" algn="just"/>
            <a:r>
              <a:rPr lang="ro-RO" b="1" dirty="0"/>
              <a:t>Să fie relevantă, specifică domeniului investigat.</a:t>
            </a:r>
          </a:p>
          <a:p>
            <a:pPr lvl="2" algn="just"/>
            <a:r>
              <a:rPr lang="ro-RO" b="1" dirty="0"/>
              <a:t>Să fie exhaustivă, adică să acopere toți termenii importanți pentru fenomenul respectiv.</a:t>
            </a:r>
          </a:p>
          <a:p>
            <a:pPr lvl="2" algn="just"/>
            <a:r>
              <a:rPr lang="ro-RO" dirty="0"/>
              <a:t>Tehnici de combinare a cuvintelor cheie</a:t>
            </a:r>
          </a:p>
          <a:p>
            <a:pPr lvl="3" algn="just"/>
            <a:r>
              <a:rPr lang="ro-RO" b="1" dirty="0"/>
              <a:t>Operatorii logici</a:t>
            </a:r>
            <a:r>
              <a:rPr lang="ro-RO" dirty="0"/>
              <a:t>. (</a:t>
            </a:r>
            <a:r>
              <a:rPr lang="ro-RO" i="1" dirty="0"/>
              <a:t>„AND”</a:t>
            </a:r>
            <a:r>
              <a:rPr lang="ro-RO" dirty="0"/>
              <a:t>, </a:t>
            </a:r>
            <a:r>
              <a:rPr lang="ro-RO" i="1" dirty="0"/>
              <a:t>„OR”</a:t>
            </a:r>
            <a:r>
              <a:rPr lang="ro-RO" dirty="0"/>
              <a:t> și </a:t>
            </a:r>
            <a:r>
              <a:rPr lang="ro-RO" i="1" dirty="0"/>
              <a:t>„NOT”</a:t>
            </a:r>
            <a:r>
              <a:rPr lang="ro-RO" dirty="0"/>
              <a:t>) permit gruparea și returnarea selectivă a studiilor</a:t>
            </a:r>
          </a:p>
          <a:p>
            <a:pPr lvl="4" algn="just"/>
            <a:r>
              <a:rPr lang="ro-RO" b="1" dirty="0"/>
              <a:t>„AND”</a:t>
            </a:r>
            <a:r>
              <a:rPr lang="ro-RO" dirty="0"/>
              <a:t> returnează studii care conțin ambele cuvinte cheie (</a:t>
            </a:r>
            <a:r>
              <a:rPr lang="ro-RO" i="1" dirty="0"/>
              <a:t>„</a:t>
            </a:r>
            <a:r>
              <a:rPr lang="en-US" i="1" dirty="0"/>
              <a:t>anxiety” AND „CBT</a:t>
            </a:r>
            <a:r>
              <a:rPr lang="ro-RO" i="1" dirty="0"/>
              <a:t>”</a:t>
            </a:r>
            <a:r>
              <a:rPr lang="ro-RO" dirty="0"/>
              <a:t> )</a:t>
            </a:r>
          </a:p>
          <a:p>
            <a:pPr lvl="4" algn="just"/>
            <a:r>
              <a:rPr lang="ro-RO" b="1" dirty="0"/>
              <a:t>„OR” </a:t>
            </a:r>
            <a:r>
              <a:rPr lang="ro-RO" dirty="0"/>
              <a:t>returnează studii care conțin cel puțin un cuvânt cheie (</a:t>
            </a:r>
            <a:r>
              <a:rPr lang="ro-RO" i="1" dirty="0"/>
              <a:t>„</a:t>
            </a:r>
            <a:r>
              <a:rPr lang="en-US" i="1" dirty="0"/>
              <a:t>anxiety” OR „CBT</a:t>
            </a:r>
            <a:r>
              <a:rPr lang="ro-RO" i="1" dirty="0"/>
              <a:t>”</a:t>
            </a:r>
            <a:r>
              <a:rPr lang="ro-RO" dirty="0"/>
              <a:t>)</a:t>
            </a:r>
          </a:p>
          <a:p>
            <a:pPr lvl="4" algn="just"/>
            <a:r>
              <a:rPr lang="ro-RO" b="1" dirty="0"/>
              <a:t>„NOT” </a:t>
            </a:r>
            <a:r>
              <a:rPr lang="ro-RO" dirty="0"/>
              <a:t>returnează studii care nu conțin acel cuvânt cheie (</a:t>
            </a:r>
            <a:r>
              <a:rPr lang="ro-RO" i="1" dirty="0"/>
              <a:t>„</a:t>
            </a:r>
            <a:r>
              <a:rPr lang="en-US" i="1" dirty="0"/>
              <a:t>anxiety” NOT „CBT</a:t>
            </a:r>
            <a:r>
              <a:rPr lang="ro-RO" i="1" dirty="0"/>
              <a:t>”</a:t>
            </a:r>
            <a:r>
              <a:rPr lang="ro-RO" dirty="0"/>
              <a:t>). </a:t>
            </a:r>
          </a:p>
          <a:p>
            <a:pPr lvl="4" algn="just"/>
            <a:r>
              <a:rPr lang="ro-RO" dirty="0"/>
              <a:t>Operatorii se pot combina și se pot folosi parantezele </a:t>
            </a:r>
            <a:r>
              <a:rPr lang="en-US" i="1" dirty="0"/>
              <a:t>((„anxiety” AND „depression”) OR „psychopathy”) AND „CBT” NOT „DBT”</a:t>
            </a:r>
            <a:r>
              <a:rPr lang="ro-RO" dirty="0"/>
              <a:t>.</a:t>
            </a:r>
          </a:p>
          <a:p>
            <a:pPr lvl="3" algn="just"/>
            <a:r>
              <a:rPr lang="ro-RO" b="1" dirty="0"/>
              <a:t>Asteriscul (*)</a:t>
            </a:r>
            <a:r>
              <a:rPr lang="ro-RO" dirty="0"/>
              <a:t> este folosit pentru a înlocui orice literă sau orice grup de litere (</a:t>
            </a:r>
            <a:r>
              <a:rPr lang="en-US" i="1" dirty="0"/>
              <a:t>„anxiety” AND „dep*”</a:t>
            </a:r>
            <a:r>
              <a:rPr lang="ro-RO" dirty="0"/>
              <a:t>)</a:t>
            </a:r>
          </a:p>
          <a:p>
            <a:pPr lvl="2" algn="just"/>
            <a:r>
              <a:rPr lang="ro-RO" dirty="0"/>
              <a:t>Folosirea frazelor de căutare nu furnizează nicio informație privind potențialele articole nereturnate.</a:t>
            </a:r>
          </a:p>
        </p:txBody>
      </p:sp>
      <p:pic>
        <p:nvPicPr>
          <p:cNvPr id="2" name="Imagine 1">
            <a:extLst>
              <a:ext uri="{FF2B5EF4-FFF2-40B4-BE49-F238E27FC236}">
                <a16:creationId xmlns:a16="http://schemas.microsoft.com/office/drawing/2014/main" id="{61F45DD5-BA10-4496-8376-EAB08288C99D}"/>
              </a:ext>
            </a:extLst>
          </p:cNvPr>
          <p:cNvPicPr>
            <a:picLocks noChangeAspect="1"/>
          </p:cNvPicPr>
          <p:nvPr/>
        </p:nvPicPr>
        <p:blipFill>
          <a:blip r:embed="rId3"/>
          <a:stretch>
            <a:fillRect/>
          </a:stretch>
        </p:blipFill>
        <p:spPr>
          <a:xfrm>
            <a:off x="6625118" y="1611802"/>
            <a:ext cx="5457143" cy="4466667"/>
          </a:xfrm>
          <a:prstGeom prst="rect">
            <a:avLst/>
          </a:prstGeom>
        </p:spPr>
      </p:pic>
      <p:sp>
        <p:nvSpPr>
          <p:cNvPr id="3" name="Oval 2">
            <a:extLst>
              <a:ext uri="{FF2B5EF4-FFF2-40B4-BE49-F238E27FC236}">
                <a16:creationId xmlns:a16="http://schemas.microsoft.com/office/drawing/2014/main" id="{37D48DF8-1A41-4DB8-87C3-ABC42E80F4F5}"/>
              </a:ext>
            </a:extLst>
          </p:cNvPr>
          <p:cNvSpPr/>
          <p:nvPr/>
        </p:nvSpPr>
        <p:spPr>
          <a:xfrm>
            <a:off x="8547887" y="1503116"/>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Oval 6">
            <a:extLst>
              <a:ext uri="{FF2B5EF4-FFF2-40B4-BE49-F238E27FC236}">
                <a16:creationId xmlns:a16="http://schemas.microsoft.com/office/drawing/2014/main" id="{EFA355EC-27AA-4590-B6D6-F7F642612A9A}"/>
              </a:ext>
            </a:extLst>
          </p:cNvPr>
          <p:cNvSpPr/>
          <p:nvPr/>
        </p:nvSpPr>
        <p:spPr>
          <a:xfrm>
            <a:off x="8547887" y="2077374"/>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8" name="Oval 7">
            <a:extLst>
              <a:ext uri="{FF2B5EF4-FFF2-40B4-BE49-F238E27FC236}">
                <a16:creationId xmlns:a16="http://schemas.microsoft.com/office/drawing/2014/main" id="{BC84DF84-F272-4895-B719-01A003F0DB30}"/>
              </a:ext>
            </a:extLst>
          </p:cNvPr>
          <p:cNvSpPr/>
          <p:nvPr/>
        </p:nvSpPr>
        <p:spPr>
          <a:xfrm>
            <a:off x="8547887" y="2651632"/>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9" name="Oval 8">
            <a:extLst>
              <a:ext uri="{FF2B5EF4-FFF2-40B4-BE49-F238E27FC236}">
                <a16:creationId xmlns:a16="http://schemas.microsoft.com/office/drawing/2014/main" id="{46FD4C34-52EC-45ED-BB77-A6EC466CB9D1}"/>
              </a:ext>
            </a:extLst>
          </p:cNvPr>
          <p:cNvSpPr/>
          <p:nvPr/>
        </p:nvSpPr>
        <p:spPr>
          <a:xfrm>
            <a:off x="7918071" y="3141871"/>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3295492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p:cTn id="21"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anim calcmode="lin" valueType="num">
                                      <p:cBhvr>
                                        <p:cTn id="28"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anim calcmode="lin" valueType="num">
                                      <p:cBhvr>
                                        <p:cTn id="35"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1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4">
                                            <p:txEl>
                                              <p:pRg st="5" end="5"/>
                                            </p:txEl>
                                          </p:spTgt>
                                        </p:tgtEl>
                                        <p:attrNameLst>
                                          <p:attrName>style.visibility</p:attrName>
                                        </p:attrNameLst>
                                      </p:cBhvr>
                                      <p:to>
                                        <p:strVal val="visible"/>
                                      </p:to>
                                    </p:set>
                                    <p:anim calcmode="lin" valueType="num">
                                      <p:cBhvr>
                                        <p:cTn id="42"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14">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4">
                                            <p:txEl>
                                              <p:pRg st="6" end="6"/>
                                            </p:txEl>
                                          </p:spTgt>
                                        </p:tgtEl>
                                        <p:attrNameLst>
                                          <p:attrName>style.visibility</p:attrName>
                                        </p:attrNameLst>
                                      </p:cBhvr>
                                      <p:to>
                                        <p:strVal val="visible"/>
                                      </p:to>
                                    </p:set>
                                    <p:anim calcmode="lin" valueType="num">
                                      <p:cBhvr>
                                        <p:cTn id="49"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14">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4">
                                            <p:txEl>
                                              <p:pRg st="7" end="7"/>
                                            </p:txEl>
                                          </p:spTgt>
                                        </p:tgtEl>
                                        <p:attrNameLst>
                                          <p:attrName>style.visibility</p:attrName>
                                        </p:attrNameLst>
                                      </p:cBhvr>
                                      <p:to>
                                        <p:strVal val="visible"/>
                                      </p:to>
                                    </p:set>
                                    <p:anim calcmode="lin" valueType="num">
                                      <p:cBhvr>
                                        <p:cTn id="56"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14">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4">
                                            <p:txEl>
                                              <p:pRg st="8" end="8"/>
                                            </p:txEl>
                                          </p:spTgt>
                                        </p:tgtEl>
                                        <p:attrNameLst>
                                          <p:attrName>style.visibility</p:attrName>
                                        </p:attrNameLst>
                                      </p:cBhvr>
                                      <p:to>
                                        <p:strVal val="visible"/>
                                      </p:to>
                                    </p:set>
                                    <p:anim calcmode="lin" valueType="num">
                                      <p:cBhvr>
                                        <p:cTn id="63" dur="500" fill="hold"/>
                                        <p:tgtEl>
                                          <p:spTgt spid="14">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14">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14">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4">
                                            <p:txEl>
                                              <p:pRg st="9" end="9"/>
                                            </p:txEl>
                                          </p:spTgt>
                                        </p:tgtEl>
                                        <p:attrNameLst>
                                          <p:attrName>style.visibility</p:attrName>
                                        </p:attrNameLst>
                                      </p:cBhvr>
                                      <p:to>
                                        <p:strVal val="visible"/>
                                      </p:to>
                                    </p:set>
                                    <p:anim calcmode="lin" valueType="num">
                                      <p:cBhvr>
                                        <p:cTn id="70" dur="500" fill="hold"/>
                                        <p:tgtEl>
                                          <p:spTgt spid="14">
                                            <p:txEl>
                                              <p:pRg st="9" end="9"/>
                                            </p:txEl>
                                          </p:spTgt>
                                        </p:tgtEl>
                                        <p:attrNameLst>
                                          <p:attrName>ppt_w</p:attrName>
                                        </p:attrNameLst>
                                      </p:cBhvr>
                                      <p:tavLst>
                                        <p:tav tm="0">
                                          <p:val>
                                            <p:fltVal val="0"/>
                                          </p:val>
                                        </p:tav>
                                        <p:tav tm="100000">
                                          <p:val>
                                            <p:strVal val="#ppt_w"/>
                                          </p:val>
                                        </p:tav>
                                      </p:tavLst>
                                    </p:anim>
                                    <p:anim calcmode="lin" valueType="num">
                                      <p:cBhvr>
                                        <p:cTn id="71" dur="500" fill="hold"/>
                                        <p:tgtEl>
                                          <p:spTgt spid="14">
                                            <p:txEl>
                                              <p:pRg st="9" end="9"/>
                                            </p:txEl>
                                          </p:spTgt>
                                        </p:tgtEl>
                                        <p:attrNameLst>
                                          <p:attrName>ppt_h</p:attrName>
                                        </p:attrNameLst>
                                      </p:cBhvr>
                                      <p:tavLst>
                                        <p:tav tm="0">
                                          <p:val>
                                            <p:fltVal val="0"/>
                                          </p:val>
                                        </p:tav>
                                        <p:tav tm="100000">
                                          <p:val>
                                            <p:strVal val="#ppt_h"/>
                                          </p:val>
                                        </p:tav>
                                      </p:tavLst>
                                    </p:anim>
                                    <p:animEffect transition="in" filter="fade">
                                      <p:cBhvr>
                                        <p:cTn id="72" dur="500"/>
                                        <p:tgtEl>
                                          <p:spTgt spid="14">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14">
                                            <p:txEl>
                                              <p:pRg st="10" end="10"/>
                                            </p:txEl>
                                          </p:spTgt>
                                        </p:tgtEl>
                                        <p:attrNameLst>
                                          <p:attrName>style.visibility</p:attrName>
                                        </p:attrNameLst>
                                      </p:cBhvr>
                                      <p:to>
                                        <p:strVal val="visible"/>
                                      </p:to>
                                    </p:set>
                                    <p:anim calcmode="lin" valueType="num">
                                      <p:cBhvr>
                                        <p:cTn id="77" dur="500" fill="hold"/>
                                        <p:tgtEl>
                                          <p:spTgt spid="14">
                                            <p:txEl>
                                              <p:pRg st="10" end="10"/>
                                            </p:txEl>
                                          </p:spTgt>
                                        </p:tgtEl>
                                        <p:attrNameLst>
                                          <p:attrName>ppt_w</p:attrName>
                                        </p:attrNameLst>
                                      </p:cBhvr>
                                      <p:tavLst>
                                        <p:tav tm="0">
                                          <p:val>
                                            <p:fltVal val="0"/>
                                          </p:val>
                                        </p:tav>
                                        <p:tav tm="100000">
                                          <p:val>
                                            <p:strVal val="#ppt_w"/>
                                          </p:val>
                                        </p:tav>
                                      </p:tavLst>
                                    </p:anim>
                                    <p:anim calcmode="lin" valueType="num">
                                      <p:cBhvr>
                                        <p:cTn id="78" dur="500" fill="hold"/>
                                        <p:tgtEl>
                                          <p:spTgt spid="14">
                                            <p:txEl>
                                              <p:pRg st="10" end="10"/>
                                            </p:txEl>
                                          </p:spTgt>
                                        </p:tgtEl>
                                        <p:attrNameLst>
                                          <p:attrName>ppt_h</p:attrName>
                                        </p:attrNameLst>
                                      </p:cBhvr>
                                      <p:tavLst>
                                        <p:tav tm="0">
                                          <p:val>
                                            <p:fltVal val="0"/>
                                          </p:val>
                                        </p:tav>
                                        <p:tav tm="100000">
                                          <p:val>
                                            <p:strVal val="#ppt_h"/>
                                          </p:val>
                                        </p:tav>
                                      </p:tavLst>
                                    </p:anim>
                                    <p:animEffect transition="in" filter="fade">
                                      <p:cBhvr>
                                        <p:cTn id="79" dur="500"/>
                                        <p:tgtEl>
                                          <p:spTgt spid="14">
                                            <p:txEl>
                                              <p:pRg st="10" end="1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14">
                                            <p:txEl>
                                              <p:pRg st="11" end="11"/>
                                            </p:txEl>
                                          </p:spTgt>
                                        </p:tgtEl>
                                        <p:attrNameLst>
                                          <p:attrName>style.visibility</p:attrName>
                                        </p:attrNameLst>
                                      </p:cBhvr>
                                      <p:to>
                                        <p:strVal val="visible"/>
                                      </p:to>
                                    </p:set>
                                    <p:anim calcmode="lin" valueType="num">
                                      <p:cBhvr>
                                        <p:cTn id="84" dur="500" fill="hold"/>
                                        <p:tgtEl>
                                          <p:spTgt spid="14">
                                            <p:txEl>
                                              <p:pRg st="11" end="11"/>
                                            </p:txEl>
                                          </p:spTgt>
                                        </p:tgtEl>
                                        <p:attrNameLst>
                                          <p:attrName>ppt_w</p:attrName>
                                        </p:attrNameLst>
                                      </p:cBhvr>
                                      <p:tavLst>
                                        <p:tav tm="0">
                                          <p:val>
                                            <p:fltVal val="0"/>
                                          </p:val>
                                        </p:tav>
                                        <p:tav tm="100000">
                                          <p:val>
                                            <p:strVal val="#ppt_w"/>
                                          </p:val>
                                        </p:tav>
                                      </p:tavLst>
                                    </p:anim>
                                    <p:anim calcmode="lin" valueType="num">
                                      <p:cBhvr>
                                        <p:cTn id="85" dur="500" fill="hold"/>
                                        <p:tgtEl>
                                          <p:spTgt spid="14">
                                            <p:txEl>
                                              <p:pRg st="11" end="11"/>
                                            </p:txEl>
                                          </p:spTgt>
                                        </p:tgtEl>
                                        <p:attrNameLst>
                                          <p:attrName>ppt_h</p:attrName>
                                        </p:attrNameLst>
                                      </p:cBhvr>
                                      <p:tavLst>
                                        <p:tav tm="0">
                                          <p:val>
                                            <p:fltVal val="0"/>
                                          </p:val>
                                        </p:tav>
                                        <p:tav tm="100000">
                                          <p:val>
                                            <p:strVal val="#ppt_h"/>
                                          </p:val>
                                        </p:tav>
                                      </p:tavLst>
                                    </p:anim>
                                    <p:animEffect transition="in" filter="fade">
                                      <p:cBhvr>
                                        <p:cTn id="86" dur="500"/>
                                        <p:tgtEl>
                                          <p:spTgt spid="1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Căutarea studiilor</a:t>
            </a:r>
          </a:p>
        </p:txBody>
      </p:sp>
      <p:sp>
        <p:nvSpPr>
          <p:cNvPr id="14" name="Substituent conținut 13"/>
          <p:cNvSpPr>
            <a:spLocks noGrp="1"/>
          </p:cNvSpPr>
          <p:nvPr>
            <p:ph idx="1"/>
          </p:nvPr>
        </p:nvSpPr>
        <p:spPr>
          <a:xfrm>
            <a:off x="109740" y="1865376"/>
            <a:ext cx="6402156" cy="4829039"/>
          </a:xfrm>
        </p:spPr>
        <p:txBody>
          <a:bodyPr rtlCol="0">
            <a:normAutofit/>
          </a:bodyPr>
          <a:lstStyle/>
          <a:p>
            <a:pPr lvl="1" algn="just"/>
            <a:r>
              <a:rPr lang="ro-RO" b="1" i="1" dirty="0"/>
              <a:t>Volumele bibliografice</a:t>
            </a:r>
          </a:p>
          <a:p>
            <a:pPr lvl="2" algn="just"/>
            <a:r>
              <a:rPr lang="ro-RO" dirty="0"/>
              <a:t>Lucrări tipărite, publicate de diferite institute și societăți de cercetare și reprezintă variante pe hârtie ale bazelor de date electronice.</a:t>
            </a:r>
          </a:p>
          <a:p>
            <a:pPr lvl="1" algn="just"/>
            <a:r>
              <a:rPr lang="ro-RO" b="1" i="1" dirty="0"/>
              <a:t>Lucrări nepublicate sau neindexate (literatură de sertar)</a:t>
            </a:r>
          </a:p>
          <a:p>
            <a:pPr lvl="2" algn="just"/>
            <a:r>
              <a:rPr lang="ro-RO" dirty="0"/>
              <a:t>Lucrări publicate în jurnale mai obscure, prezentate la conferințe, teze de doctorat, de masterat sau chiar de licență, rapoarte de cercetare etc.</a:t>
            </a:r>
          </a:p>
          <a:p>
            <a:pPr lvl="2" algn="just"/>
            <a:r>
              <a:rPr lang="ro-RO" dirty="0"/>
              <a:t>Sunt indexate de motoare de căutare precum </a:t>
            </a:r>
            <a:r>
              <a:rPr lang="ro-RO" b="1" dirty="0"/>
              <a:t>Google Scholar</a:t>
            </a:r>
            <a:r>
              <a:rPr lang="ro-RO" dirty="0"/>
              <a:t> sau </a:t>
            </a:r>
            <a:r>
              <a:rPr lang="ro-RO" b="1" dirty="0"/>
              <a:t>Microsoft Academics</a:t>
            </a:r>
          </a:p>
          <a:p>
            <a:pPr lvl="2" algn="just"/>
            <a:r>
              <a:rPr lang="ro-RO" dirty="0"/>
              <a:t>Controlul calității surselor - competența cercetătorului, care va exclude sursele asupra cărora va avea dubii că respectă rigoarea științifică sau că ar putea reprezenta literatură pseudoștiințifică.</a:t>
            </a:r>
          </a:p>
          <a:p>
            <a:pPr lvl="1" algn="just"/>
            <a:r>
              <a:rPr lang="ro-RO" b="1" i="1" dirty="0"/>
              <a:t>Lucrările prezentate în cadrul conferințelor</a:t>
            </a:r>
          </a:p>
          <a:p>
            <a:pPr lvl="2" algn="just"/>
            <a:r>
              <a:rPr lang="ro-RO" dirty="0"/>
              <a:t>Pot să apară probleme legate de obținerea articolelor în extenso, deoarece vor trebui contactați autorii.</a:t>
            </a:r>
          </a:p>
        </p:txBody>
      </p:sp>
      <p:pic>
        <p:nvPicPr>
          <p:cNvPr id="2" name="Imagine 1">
            <a:extLst>
              <a:ext uri="{FF2B5EF4-FFF2-40B4-BE49-F238E27FC236}">
                <a16:creationId xmlns:a16="http://schemas.microsoft.com/office/drawing/2014/main" id="{61F45DD5-BA10-4496-8376-EAB08288C99D}"/>
              </a:ext>
            </a:extLst>
          </p:cNvPr>
          <p:cNvPicPr>
            <a:picLocks noChangeAspect="1"/>
          </p:cNvPicPr>
          <p:nvPr/>
        </p:nvPicPr>
        <p:blipFill>
          <a:blip r:embed="rId3"/>
          <a:stretch>
            <a:fillRect/>
          </a:stretch>
        </p:blipFill>
        <p:spPr>
          <a:xfrm>
            <a:off x="6625118" y="1611802"/>
            <a:ext cx="5457143" cy="4466667"/>
          </a:xfrm>
          <a:prstGeom prst="rect">
            <a:avLst/>
          </a:prstGeom>
        </p:spPr>
      </p:pic>
      <p:sp>
        <p:nvSpPr>
          <p:cNvPr id="3" name="Oval 2">
            <a:extLst>
              <a:ext uri="{FF2B5EF4-FFF2-40B4-BE49-F238E27FC236}">
                <a16:creationId xmlns:a16="http://schemas.microsoft.com/office/drawing/2014/main" id="{37D48DF8-1A41-4DB8-87C3-ABC42E80F4F5}"/>
              </a:ext>
            </a:extLst>
          </p:cNvPr>
          <p:cNvSpPr/>
          <p:nvPr/>
        </p:nvSpPr>
        <p:spPr>
          <a:xfrm>
            <a:off x="8547887" y="1503116"/>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Oval 6">
            <a:extLst>
              <a:ext uri="{FF2B5EF4-FFF2-40B4-BE49-F238E27FC236}">
                <a16:creationId xmlns:a16="http://schemas.microsoft.com/office/drawing/2014/main" id="{EFA355EC-27AA-4590-B6D6-F7F642612A9A}"/>
              </a:ext>
            </a:extLst>
          </p:cNvPr>
          <p:cNvSpPr/>
          <p:nvPr/>
        </p:nvSpPr>
        <p:spPr>
          <a:xfrm>
            <a:off x="8547887" y="2077374"/>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8" name="Oval 7">
            <a:extLst>
              <a:ext uri="{FF2B5EF4-FFF2-40B4-BE49-F238E27FC236}">
                <a16:creationId xmlns:a16="http://schemas.microsoft.com/office/drawing/2014/main" id="{BC84DF84-F272-4895-B719-01A003F0DB30}"/>
              </a:ext>
            </a:extLst>
          </p:cNvPr>
          <p:cNvSpPr/>
          <p:nvPr/>
        </p:nvSpPr>
        <p:spPr>
          <a:xfrm>
            <a:off x="8547887" y="2651632"/>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9" name="Oval 8">
            <a:extLst>
              <a:ext uri="{FF2B5EF4-FFF2-40B4-BE49-F238E27FC236}">
                <a16:creationId xmlns:a16="http://schemas.microsoft.com/office/drawing/2014/main" id="{46FD4C34-52EC-45ED-BB77-A6EC466CB9D1}"/>
              </a:ext>
            </a:extLst>
          </p:cNvPr>
          <p:cNvSpPr/>
          <p:nvPr/>
        </p:nvSpPr>
        <p:spPr>
          <a:xfrm>
            <a:off x="7918071" y="3141871"/>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 name="Oval 9">
            <a:extLst>
              <a:ext uri="{FF2B5EF4-FFF2-40B4-BE49-F238E27FC236}">
                <a16:creationId xmlns:a16="http://schemas.microsoft.com/office/drawing/2014/main" id="{7624A81C-3680-491B-A4EA-143B087C44CC}"/>
              </a:ext>
            </a:extLst>
          </p:cNvPr>
          <p:cNvSpPr/>
          <p:nvPr/>
        </p:nvSpPr>
        <p:spPr>
          <a:xfrm>
            <a:off x="9211024" y="3141871"/>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4228045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par>
                                <p:cTn id="10" presetID="45"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anim calcmode="lin" valueType="num">
                                      <p:cBhvr>
                                        <p:cTn id="13" dur="2000" fill="hold"/>
                                        <p:tgtEl>
                                          <p:spTgt spid="10"/>
                                        </p:tgtEl>
                                        <p:attrNameLst>
                                          <p:attrName>ppt_w</p:attrName>
                                        </p:attrNameLst>
                                      </p:cBhvr>
                                      <p:tavLst>
                                        <p:tav tm="0" fmla="#ppt_w*sin(2.5*pi*$)">
                                          <p:val>
                                            <p:fltVal val="0"/>
                                          </p:val>
                                        </p:tav>
                                        <p:tav tm="100000">
                                          <p:val>
                                            <p:fltVal val="1"/>
                                          </p:val>
                                        </p:tav>
                                      </p:tavLst>
                                    </p:anim>
                                    <p:anim calcmode="lin" valueType="num">
                                      <p:cBhvr>
                                        <p:cTn id="14"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 calcmode="lin" valueType="num">
                                      <p:cBhvr>
                                        <p:cTn id="19"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14">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4">
                                            <p:txEl>
                                              <p:pRg st="2" end="2"/>
                                            </p:txEl>
                                          </p:spTgt>
                                        </p:tgtEl>
                                        <p:attrNameLst>
                                          <p:attrName>style.visibility</p:attrName>
                                        </p:attrNameLst>
                                      </p:cBhvr>
                                      <p:to>
                                        <p:strVal val="visible"/>
                                      </p:to>
                                    </p:set>
                                    <p:anim calcmode="lin" valueType="num">
                                      <p:cBhvr>
                                        <p:cTn id="26"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1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4">
                                            <p:txEl>
                                              <p:pRg st="3" end="3"/>
                                            </p:txEl>
                                          </p:spTgt>
                                        </p:tgtEl>
                                        <p:attrNameLst>
                                          <p:attrName>style.visibility</p:attrName>
                                        </p:attrNameLst>
                                      </p:cBhvr>
                                      <p:to>
                                        <p:strVal val="visible"/>
                                      </p:to>
                                    </p:set>
                                    <p:anim calcmode="lin" valueType="num">
                                      <p:cBhvr>
                                        <p:cTn id="33"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14">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14">
                                            <p:txEl>
                                              <p:pRg st="4" end="4"/>
                                            </p:txEl>
                                          </p:spTgt>
                                        </p:tgtEl>
                                        <p:attrNameLst>
                                          <p:attrName>style.visibility</p:attrName>
                                        </p:attrNameLst>
                                      </p:cBhvr>
                                      <p:to>
                                        <p:strVal val="visible"/>
                                      </p:to>
                                    </p:set>
                                    <p:anim calcmode="lin" valueType="num">
                                      <p:cBhvr>
                                        <p:cTn id="40"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1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14">
                                            <p:txEl>
                                              <p:pRg st="5" end="5"/>
                                            </p:txEl>
                                          </p:spTgt>
                                        </p:tgtEl>
                                        <p:attrNameLst>
                                          <p:attrName>style.visibility</p:attrName>
                                        </p:attrNameLst>
                                      </p:cBhvr>
                                      <p:to>
                                        <p:strVal val="visible"/>
                                      </p:to>
                                    </p:set>
                                    <p:anim calcmode="lin" valueType="num">
                                      <p:cBhvr>
                                        <p:cTn id="47"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14">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nodeType="clickEffect">
                                  <p:stCondLst>
                                    <p:cond delay="0"/>
                                  </p:stCondLst>
                                  <p:childTnLst>
                                    <p:set>
                                      <p:cBhvr>
                                        <p:cTn id="53" dur="1" fill="hold">
                                          <p:stCondLst>
                                            <p:cond delay="0"/>
                                          </p:stCondLst>
                                        </p:cTn>
                                        <p:tgtEl>
                                          <p:spTgt spid="14">
                                            <p:txEl>
                                              <p:pRg st="6" end="6"/>
                                            </p:txEl>
                                          </p:spTgt>
                                        </p:tgtEl>
                                        <p:attrNameLst>
                                          <p:attrName>style.visibility</p:attrName>
                                        </p:attrNameLst>
                                      </p:cBhvr>
                                      <p:to>
                                        <p:strVal val="visible"/>
                                      </p:to>
                                    </p:set>
                                    <p:anim calcmode="lin" valueType="num">
                                      <p:cBhvr>
                                        <p:cTn id="54"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55"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56" dur="500"/>
                                        <p:tgtEl>
                                          <p:spTgt spid="14">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14">
                                            <p:txEl>
                                              <p:pRg st="7" end="7"/>
                                            </p:txEl>
                                          </p:spTgt>
                                        </p:tgtEl>
                                        <p:attrNameLst>
                                          <p:attrName>style.visibility</p:attrName>
                                        </p:attrNameLst>
                                      </p:cBhvr>
                                      <p:to>
                                        <p:strVal val="visible"/>
                                      </p:to>
                                    </p:set>
                                    <p:anim calcmode="lin" valueType="num">
                                      <p:cBhvr>
                                        <p:cTn id="61"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62"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63"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Asigurarea calității studiilor selectate</a:t>
            </a:r>
          </a:p>
        </p:txBody>
      </p:sp>
      <p:sp>
        <p:nvSpPr>
          <p:cNvPr id="14" name="Substituent conținut 13"/>
          <p:cNvSpPr>
            <a:spLocks noGrp="1"/>
          </p:cNvSpPr>
          <p:nvPr>
            <p:ph idx="1"/>
          </p:nvPr>
        </p:nvSpPr>
        <p:spPr>
          <a:xfrm>
            <a:off x="109740" y="1408176"/>
            <a:ext cx="6402156" cy="5286239"/>
          </a:xfrm>
        </p:spPr>
        <p:txBody>
          <a:bodyPr rtlCol="0">
            <a:normAutofit fontScale="77500" lnSpcReduction="20000"/>
          </a:bodyPr>
          <a:lstStyle/>
          <a:p>
            <a:pPr algn="just"/>
            <a:r>
              <a:rPr lang="ro-RO" dirty="0"/>
              <a:t>Dacă studiile nu sunt bine selectate și nu reprezintă populația, atunci orice fel de mijloace sofisticate de analiză am folosi și oricât de savant am prezenta rezultatele, ele vor fi, în mod evident, eronate.</a:t>
            </a:r>
          </a:p>
          <a:p>
            <a:pPr algn="just"/>
            <a:r>
              <a:rPr lang="ro-RO" dirty="0"/>
              <a:t>Înainte de a trece la codarea studiilor selectate, trebuie să ne întrebăm dacă am </a:t>
            </a:r>
            <a:r>
              <a:rPr lang="ro-RO" b="1" i="1" dirty="0">
                <a:solidFill>
                  <a:srgbClr val="FF0000"/>
                </a:solidFill>
              </a:rPr>
              <a:t>epuizat cercetările din domeniu, dacă am obținut, cu adevărat, un eșantion (evident reprezentativ) de studii</a:t>
            </a:r>
            <a:r>
              <a:rPr lang="ro-RO" dirty="0"/>
              <a:t>.</a:t>
            </a:r>
          </a:p>
          <a:p>
            <a:pPr algn="just"/>
            <a:r>
              <a:rPr lang="ro-RO" dirty="0"/>
              <a:t>Trebuie să ne asigurăm că </a:t>
            </a:r>
            <a:r>
              <a:rPr lang="ro-RO" b="1" i="1" dirty="0">
                <a:solidFill>
                  <a:srgbClr val="FF0000"/>
                </a:solidFill>
              </a:rPr>
              <a:t>studiile selectate sunt suficient de riguroase metodologic și au suficientă putere atunci când se testează ipotezele</a:t>
            </a:r>
            <a:r>
              <a:rPr lang="ro-RO" dirty="0"/>
              <a:t>.</a:t>
            </a:r>
          </a:p>
          <a:p>
            <a:pPr algn="just"/>
            <a:r>
              <a:rPr lang="ro-RO" b="1" dirty="0">
                <a:effectLst>
                  <a:outerShdw blurRad="38100" dist="38100" dir="2700000" algn="tl">
                    <a:srgbClr val="000000">
                      <a:alpha val="43137"/>
                    </a:srgbClr>
                  </a:outerShdw>
                </a:effectLst>
              </a:rPr>
              <a:t>Strategie de căutare (Card, 2012)</a:t>
            </a:r>
          </a:p>
          <a:p>
            <a:pPr lvl="1" algn="just"/>
            <a:r>
              <a:rPr lang="ro-RO" dirty="0"/>
              <a:t>Am putea începe prin a </a:t>
            </a:r>
            <a:r>
              <a:rPr lang="ro-RO" b="1" dirty="0"/>
              <a:t>căuta și consulta o serie de meta-analize sau alte cercetări bibliografice efectuate în domeniu.</a:t>
            </a:r>
          </a:p>
          <a:p>
            <a:pPr lvl="1" algn="just"/>
            <a:r>
              <a:rPr lang="ro-RO" dirty="0"/>
              <a:t>Începem căutarea efectivă a studiilor cu </a:t>
            </a:r>
            <a:r>
              <a:rPr lang="ro-RO" b="1" dirty="0"/>
              <a:t>bazele de date electronice specifice și multidisciplinare.</a:t>
            </a:r>
          </a:p>
          <a:p>
            <a:pPr lvl="1" algn="just"/>
            <a:r>
              <a:rPr lang="ro-RO" dirty="0"/>
              <a:t>Căutarea va continua folosindu-se </a:t>
            </a:r>
            <a:r>
              <a:rPr lang="ro-RO" b="1" dirty="0"/>
              <a:t>motoarele științifice de indexare</a:t>
            </a:r>
          </a:p>
          <a:p>
            <a:pPr lvl="1" algn="just"/>
            <a:r>
              <a:rPr lang="ro-RO" dirty="0"/>
              <a:t>Vom </a:t>
            </a:r>
            <a:r>
              <a:rPr lang="ro-RO" b="1" dirty="0"/>
              <a:t>parcurge rezumatele</a:t>
            </a:r>
            <a:r>
              <a:rPr lang="ro-RO" dirty="0"/>
              <a:t> și vom </a:t>
            </a:r>
            <a:r>
              <a:rPr lang="ro-RO" b="1" dirty="0"/>
              <a:t>construi un centralizator cu titlurile și meta-datele articolelor selectate</a:t>
            </a:r>
          </a:p>
          <a:p>
            <a:pPr lvl="1" algn="just"/>
            <a:r>
              <a:rPr lang="ro-RO" dirty="0"/>
              <a:t>Dacă experții ne recomandă alte studii pe care nu le-am inclus sau dacă se pronunță asupra eliminării unor studii ca nerelevante, atunci va trebui să </a:t>
            </a:r>
            <a:r>
              <a:rPr lang="ro-RO" b="1" dirty="0"/>
              <a:t>revizuim strategia de căutare</a:t>
            </a:r>
            <a:r>
              <a:rPr lang="ro-RO" dirty="0"/>
              <a:t> și să reluăm procesul.</a:t>
            </a:r>
          </a:p>
          <a:p>
            <a:pPr lvl="1" algn="just"/>
            <a:r>
              <a:rPr lang="ro-RO" b="1" dirty="0"/>
              <a:t>Reorganizăm documentul centralizator sortându-l în funcție de importanța jurnalelor</a:t>
            </a:r>
            <a:r>
              <a:rPr lang="ro-RO" dirty="0"/>
              <a:t>, după care:</a:t>
            </a:r>
          </a:p>
          <a:p>
            <a:pPr lvl="2" algn="just"/>
            <a:r>
              <a:rPr lang="ro-RO" dirty="0"/>
              <a:t>Vom căuta </a:t>
            </a:r>
            <a:r>
              <a:rPr lang="ro-RO" b="1" dirty="0"/>
              <a:t>ce alte studii citează lucrarea respectivă</a:t>
            </a:r>
            <a:r>
              <a:rPr lang="ro-RO" dirty="0"/>
              <a:t> (</a:t>
            </a:r>
            <a:r>
              <a:rPr lang="ro-RO" b="1" dirty="0"/>
              <a:t>„</a:t>
            </a:r>
            <a:r>
              <a:rPr lang="en-US" b="1" dirty="0"/>
              <a:t>forward search</a:t>
            </a:r>
            <a:r>
              <a:rPr lang="ro-RO" b="1" dirty="0"/>
              <a:t>”</a:t>
            </a:r>
            <a:r>
              <a:rPr lang="ro-RO" dirty="0"/>
              <a:t>)</a:t>
            </a:r>
          </a:p>
          <a:p>
            <a:pPr lvl="2" algn="just"/>
            <a:r>
              <a:rPr lang="ro-RO" dirty="0"/>
              <a:t>După obținerea tuturor articolelor, vom proceda la </a:t>
            </a:r>
            <a:r>
              <a:rPr lang="ro-RO" b="1" dirty="0"/>
              <a:t>„</a:t>
            </a:r>
            <a:r>
              <a:rPr lang="en-US" b="1" dirty="0"/>
              <a:t>backward search</a:t>
            </a:r>
            <a:r>
              <a:rPr lang="ro-RO" b="1" dirty="0"/>
              <a:t>”</a:t>
            </a:r>
          </a:p>
        </p:txBody>
      </p:sp>
      <p:pic>
        <p:nvPicPr>
          <p:cNvPr id="2" name="Imagine 1">
            <a:extLst>
              <a:ext uri="{FF2B5EF4-FFF2-40B4-BE49-F238E27FC236}">
                <a16:creationId xmlns:a16="http://schemas.microsoft.com/office/drawing/2014/main" id="{61F45DD5-BA10-4496-8376-EAB08288C99D}"/>
              </a:ext>
            </a:extLst>
          </p:cNvPr>
          <p:cNvPicPr>
            <a:picLocks noChangeAspect="1"/>
          </p:cNvPicPr>
          <p:nvPr/>
        </p:nvPicPr>
        <p:blipFill>
          <a:blip r:embed="rId3"/>
          <a:stretch>
            <a:fillRect/>
          </a:stretch>
        </p:blipFill>
        <p:spPr>
          <a:xfrm>
            <a:off x="6625118" y="1611802"/>
            <a:ext cx="5457143" cy="4466667"/>
          </a:xfrm>
          <a:prstGeom prst="rect">
            <a:avLst/>
          </a:prstGeom>
        </p:spPr>
      </p:pic>
      <p:sp>
        <p:nvSpPr>
          <p:cNvPr id="3" name="Oval 2">
            <a:extLst>
              <a:ext uri="{FF2B5EF4-FFF2-40B4-BE49-F238E27FC236}">
                <a16:creationId xmlns:a16="http://schemas.microsoft.com/office/drawing/2014/main" id="{37D48DF8-1A41-4DB8-87C3-ABC42E80F4F5}"/>
              </a:ext>
            </a:extLst>
          </p:cNvPr>
          <p:cNvSpPr/>
          <p:nvPr/>
        </p:nvSpPr>
        <p:spPr>
          <a:xfrm>
            <a:off x="8547887" y="1503116"/>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Oval 6">
            <a:extLst>
              <a:ext uri="{FF2B5EF4-FFF2-40B4-BE49-F238E27FC236}">
                <a16:creationId xmlns:a16="http://schemas.microsoft.com/office/drawing/2014/main" id="{EFA355EC-27AA-4590-B6D6-F7F642612A9A}"/>
              </a:ext>
            </a:extLst>
          </p:cNvPr>
          <p:cNvSpPr/>
          <p:nvPr/>
        </p:nvSpPr>
        <p:spPr>
          <a:xfrm>
            <a:off x="8547887" y="2077374"/>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8" name="Oval 7">
            <a:extLst>
              <a:ext uri="{FF2B5EF4-FFF2-40B4-BE49-F238E27FC236}">
                <a16:creationId xmlns:a16="http://schemas.microsoft.com/office/drawing/2014/main" id="{BC84DF84-F272-4895-B719-01A003F0DB30}"/>
              </a:ext>
            </a:extLst>
          </p:cNvPr>
          <p:cNvSpPr/>
          <p:nvPr/>
        </p:nvSpPr>
        <p:spPr>
          <a:xfrm>
            <a:off x="8547887" y="2651632"/>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9" name="Oval 8">
            <a:extLst>
              <a:ext uri="{FF2B5EF4-FFF2-40B4-BE49-F238E27FC236}">
                <a16:creationId xmlns:a16="http://schemas.microsoft.com/office/drawing/2014/main" id="{46FD4C34-52EC-45ED-BB77-A6EC466CB9D1}"/>
              </a:ext>
            </a:extLst>
          </p:cNvPr>
          <p:cNvSpPr/>
          <p:nvPr/>
        </p:nvSpPr>
        <p:spPr>
          <a:xfrm>
            <a:off x="7918071" y="3141871"/>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 name="Oval 9">
            <a:extLst>
              <a:ext uri="{FF2B5EF4-FFF2-40B4-BE49-F238E27FC236}">
                <a16:creationId xmlns:a16="http://schemas.microsoft.com/office/drawing/2014/main" id="{7624A81C-3680-491B-A4EA-143B087C44CC}"/>
              </a:ext>
            </a:extLst>
          </p:cNvPr>
          <p:cNvSpPr/>
          <p:nvPr/>
        </p:nvSpPr>
        <p:spPr>
          <a:xfrm>
            <a:off x="9211024" y="3141871"/>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Oval 10">
            <a:extLst>
              <a:ext uri="{FF2B5EF4-FFF2-40B4-BE49-F238E27FC236}">
                <a16:creationId xmlns:a16="http://schemas.microsoft.com/office/drawing/2014/main" id="{9103090C-B63D-4BE6-A387-FAD526AA41D9}"/>
              </a:ext>
            </a:extLst>
          </p:cNvPr>
          <p:cNvSpPr/>
          <p:nvPr/>
        </p:nvSpPr>
        <p:spPr>
          <a:xfrm>
            <a:off x="8547887" y="3764166"/>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2" name="Oval 11">
            <a:extLst>
              <a:ext uri="{FF2B5EF4-FFF2-40B4-BE49-F238E27FC236}">
                <a16:creationId xmlns:a16="http://schemas.microsoft.com/office/drawing/2014/main" id="{9C9E7322-C81A-42AF-8E3C-79D70FFA4833}"/>
              </a:ext>
            </a:extLst>
          </p:cNvPr>
          <p:cNvSpPr/>
          <p:nvPr/>
        </p:nvSpPr>
        <p:spPr>
          <a:xfrm>
            <a:off x="6601828" y="3189908"/>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5" name="Oval 14">
            <a:extLst>
              <a:ext uri="{FF2B5EF4-FFF2-40B4-BE49-F238E27FC236}">
                <a16:creationId xmlns:a16="http://schemas.microsoft.com/office/drawing/2014/main" id="{E54E6100-1345-4D73-BBB6-2D5E5A6B4928}"/>
              </a:ext>
            </a:extLst>
          </p:cNvPr>
          <p:cNvSpPr/>
          <p:nvPr/>
        </p:nvSpPr>
        <p:spPr>
          <a:xfrm>
            <a:off x="8547887" y="4386461"/>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6" name="Oval 15">
            <a:extLst>
              <a:ext uri="{FF2B5EF4-FFF2-40B4-BE49-F238E27FC236}">
                <a16:creationId xmlns:a16="http://schemas.microsoft.com/office/drawing/2014/main" id="{B98A0AA7-F8F5-4887-9DC3-FDCCF729F298}"/>
              </a:ext>
            </a:extLst>
          </p:cNvPr>
          <p:cNvSpPr/>
          <p:nvPr/>
        </p:nvSpPr>
        <p:spPr>
          <a:xfrm>
            <a:off x="9840840" y="4386461"/>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7" name="Oval 16">
            <a:extLst>
              <a:ext uri="{FF2B5EF4-FFF2-40B4-BE49-F238E27FC236}">
                <a16:creationId xmlns:a16="http://schemas.microsoft.com/office/drawing/2014/main" id="{9E2209FC-1D7F-4443-8A92-9B734B80A771}"/>
              </a:ext>
            </a:extLst>
          </p:cNvPr>
          <p:cNvSpPr/>
          <p:nvPr/>
        </p:nvSpPr>
        <p:spPr>
          <a:xfrm>
            <a:off x="9836340" y="3669836"/>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0" name="Oval 19">
            <a:extLst>
              <a:ext uri="{FF2B5EF4-FFF2-40B4-BE49-F238E27FC236}">
                <a16:creationId xmlns:a16="http://schemas.microsoft.com/office/drawing/2014/main" id="{EF0D370C-E0F2-46DB-8059-C6FE4ACB25BE}"/>
              </a:ext>
            </a:extLst>
          </p:cNvPr>
          <p:cNvSpPr/>
          <p:nvPr/>
        </p:nvSpPr>
        <p:spPr>
          <a:xfrm>
            <a:off x="8547887" y="4992822"/>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1" name="Oval 20">
            <a:extLst>
              <a:ext uri="{FF2B5EF4-FFF2-40B4-BE49-F238E27FC236}">
                <a16:creationId xmlns:a16="http://schemas.microsoft.com/office/drawing/2014/main" id="{2A601749-F5CE-42E0-8CDC-49DA2B6DF378}"/>
              </a:ext>
            </a:extLst>
          </p:cNvPr>
          <p:cNvSpPr/>
          <p:nvPr/>
        </p:nvSpPr>
        <p:spPr>
          <a:xfrm>
            <a:off x="8547887" y="5599183"/>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386074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p:cTn id="21"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anim calcmode="lin" valueType="num">
                                      <p:cBhvr>
                                        <p:cTn id="28"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anim calcmode="lin" valueType="num">
                                      <p:cBhvr>
                                        <p:cTn id="35"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1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4">
                                            <p:txEl>
                                              <p:pRg st="5" end="5"/>
                                            </p:txEl>
                                          </p:spTgt>
                                        </p:tgtEl>
                                        <p:attrNameLst>
                                          <p:attrName>style.visibility</p:attrName>
                                        </p:attrNameLst>
                                      </p:cBhvr>
                                      <p:to>
                                        <p:strVal val="visible"/>
                                      </p:to>
                                    </p:set>
                                    <p:anim calcmode="lin" valueType="num">
                                      <p:cBhvr>
                                        <p:cTn id="42"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14">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4">
                                            <p:txEl>
                                              <p:pRg st="6" end="6"/>
                                            </p:txEl>
                                          </p:spTgt>
                                        </p:tgtEl>
                                        <p:attrNameLst>
                                          <p:attrName>style.visibility</p:attrName>
                                        </p:attrNameLst>
                                      </p:cBhvr>
                                      <p:to>
                                        <p:strVal val="visible"/>
                                      </p:to>
                                    </p:set>
                                    <p:anim calcmode="lin" valueType="num">
                                      <p:cBhvr>
                                        <p:cTn id="49"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14">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4">
                                            <p:txEl>
                                              <p:pRg st="7" end="7"/>
                                            </p:txEl>
                                          </p:spTgt>
                                        </p:tgtEl>
                                        <p:attrNameLst>
                                          <p:attrName>style.visibility</p:attrName>
                                        </p:attrNameLst>
                                      </p:cBhvr>
                                      <p:to>
                                        <p:strVal val="visible"/>
                                      </p:to>
                                    </p:set>
                                    <p:anim calcmode="lin" valueType="num">
                                      <p:cBhvr>
                                        <p:cTn id="56"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14">
                                            <p:txEl>
                                              <p:pRg st="7" end="7"/>
                                            </p:txEl>
                                          </p:spTgt>
                                        </p:tgtEl>
                                      </p:cBhvr>
                                    </p:animEffect>
                                  </p:childTnLst>
                                </p:cTn>
                              </p:par>
                              <p:par>
                                <p:cTn id="59" presetID="45"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2000"/>
                                        <p:tgtEl>
                                          <p:spTgt spid="11"/>
                                        </p:tgtEl>
                                      </p:cBhvr>
                                    </p:animEffect>
                                    <p:anim calcmode="lin" valueType="num">
                                      <p:cBhvr>
                                        <p:cTn id="62" dur="2000" fill="hold"/>
                                        <p:tgtEl>
                                          <p:spTgt spid="11"/>
                                        </p:tgtEl>
                                        <p:attrNameLst>
                                          <p:attrName>ppt_w</p:attrName>
                                        </p:attrNameLst>
                                      </p:cBhvr>
                                      <p:tavLst>
                                        <p:tav tm="0" fmla="#ppt_w*sin(2.5*pi*$)">
                                          <p:val>
                                            <p:fltVal val="0"/>
                                          </p:val>
                                        </p:tav>
                                        <p:tav tm="100000">
                                          <p:val>
                                            <p:fltVal val="1"/>
                                          </p:val>
                                        </p:tav>
                                      </p:tavLst>
                                    </p:anim>
                                    <p:anim calcmode="lin" valueType="num">
                                      <p:cBhvr>
                                        <p:cTn id="63" dur="2000" fill="hold"/>
                                        <p:tgtEl>
                                          <p:spTgt spid="11"/>
                                        </p:tgtEl>
                                        <p:attrNameLst>
                                          <p:attrName>ppt_h</p:attrName>
                                        </p:attrNameLst>
                                      </p:cBhvr>
                                      <p:tavLst>
                                        <p:tav tm="0">
                                          <p:val>
                                            <p:strVal val="#ppt_h"/>
                                          </p:val>
                                        </p:tav>
                                        <p:tav tm="100000">
                                          <p:val>
                                            <p:strVal val="#ppt_h"/>
                                          </p:val>
                                        </p:tav>
                                      </p:tavLst>
                                    </p:anim>
                                  </p:childTnLst>
                                </p:cTn>
                              </p:par>
                            </p:childTnLst>
                          </p:cTn>
                        </p:par>
                        <p:par>
                          <p:cTn id="64" fill="hold">
                            <p:stCondLst>
                              <p:cond delay="2000"/>
                            </p:stCondLst>
                            <p:childTnLst>
                              <p:par>
                                <p:cTn id="65" presetID="45"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2000"/>
                                        <p:tgtEl>
                                          <p:spTgt spid="12"/>
                                        </p:tgtEl>
                                      </p:cBhvr>
                                    </p:animEffect>
                                    <p:anim calcmode="lin" valueType="num">
                                      <p:cBhvr>
                                        <p:cTn id="68" dur="2000" fill="hold"/>
                                        <p:tgtEl>
                                          <p:spTgt spid="12"/>
                                        </p:tgtEl>
                                        <p:attrNameLst>
                                          <p:attrName>ppt_w</p:attrName>
                                        </p:attrNameLst>
                                      </p:cBhvr>
                                      <p:tavLst>
                                        <p:tav tm="0" fmla="#ppt_w*sin(2.5*pi*$)">
                                          <p:val>
                                            <p:fltVal val="0"/>
                                          </p:val>
                                        </p:tav>
                                        <p:tav tm="100000">
                                          <p:val>
                                            <p:fltVal val="1"/>
                                          </p:val>
                                        </p:tav>
                                      </p:tavLst>
                                    </p:anim>
                                    <p:anim calcmode="lin" valueType="num">
                                      <p:cBhvr>
                                        <p:cTn id="69" dur="20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grpId="0" nodeType="clickEffect">
                                  <p:stCondLst>
                                    <p:cond delay="0"/>
                                  </p:stCondLst>
                                  <p:childTnLst>
                                    <p:set>
                                      <p:cBhvr>
                                        <p:cTn id="73" dur="1" fill="hold">
                                          <p:stCondLst>
                                            <p:cond delay="0"/>
                                          </p:stCondLst>
                                        </p:cTn>
                                        <p:tgtEl>
                                          <p:spTgt spid="14">
                                            <p:txEl>
                                              <p:pRg st="8" end="8"/>
                                            </p:txEl>
                                          </p:spTgt>
                                        </p:tgtEl>
                                        <p:attrNameLst>
                                          <p:attrName>style.visibility</p:attrName>
                                        </p:attrNameLst>
                                      </p:cBhvr>
                                      <p:to>
                                        <p:strVal val="visible"/>
                                      </p:to>
                                    </p:set>
                                    <p:anim calcmode="lin" valueType="num">
                                      <p:cBhvr>
                                        <p:cTn id="74" dur="500" fill="hold"/>
                                        <p:tgtEl>
                                          <p:spTgt spid="14">
                                            <p:txEl>
                                              <p:pRg st="8" end="8"/>
                                            </p:txEl>
                                          </p:spTgt>
                                        </p:tgtEl>
                                        <p:attrNameLst>
                                          <p:attrName>ppt_w</p:attrName>
                                        </p:attrNameLst>
                                      </p:cBhvr>
                                      <p:tavLst>
                                        <p:tav tm="0">
                                          <p:val>
                                            <p:fltVal val="0"/>
                                          </p:val>
                                        </p:tav>
                                        <p:tav tm="100000">
                                          <p:val>
                                            <p:strVal val="#ppt_w"/>
                                          </p:val>
                                        </p:tav>
                                      </p:tavLst>
                                    </p:anim>
                                    <p:anim calcmode="lin" valueType="num">
                                      <p:cBhvr>
                                        <p:cTn id="75" dur="500" fill="hold"/>
                                        <p:tgtEl>
                                          <p:spTgt spid="14">
                                            <p:txEl>
                                              <p:pRg st="8" end="8"/>
                                            </p:txEl>
                                          </p:spTgt>
                                        </p:tgtEl>
                                        <p:attrNameLst>
                                          <p:attrName>ppt_h</p:attrName>
                                        </p:attrNameLst>
                                      </p:cBhvr>
                                      <p:tavLst>
                                        <p:tav tm="0">
                                          <p:val>
                                            <p:fltVal val="0"/>
                                          </p:val>
                                        </p:tav>
                                        <p:tav tm="100000">
                                          <p:val>
                                            <p:strVal val="#ppt_h"/>
                                          </p:val>
                                        </p:tav>
                                      </p:tavLst>
                                    </p:anim>
                                    <p:animEffect transition="in" filter="fade">
                                      <p:cBhvr>
                                        <p:cTn id="76" dur="500"/>
                                        <p:tgtEl>
                                          <p:spTgt spid="14">
                                            <p:txEl>
                                              <p:pRg st="8" end="8"/>
                                            </p:txEl>
                                          </p:spTgt>
                                        </p:tgtEl>
                                      </p:cBhvr>
                                    </p:animEffect>
                                  </p:childTnLst>
                                </p:cTn>
                              </p:par>
                              <p:par>
                                <p:cTn id="77" presetID="45" presetClass="entr" presetSubtype="0" fill="hold" grpId="0" nodeType="with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fade">
                                      <p:cBhvr>
                                        <p:cTn id="79" dur="2000"/>
                                        <p:tgtEl>
                                          <p:spTgt spid="15"/>
                                        </p:tgtEl>
                                      </p:cBhvr>
                                    </p:animEffect>
                                    <p:anim calcmode="lin" valueType="num">
                                      <p:cBhvr>
                                        <p:cTn id="80" dur="2000" fill="hold"/>
                                        <p:tgtEl>
                                          <p:spTgt spid="15"/>
                                        </p:tgtEl>
                                        <p:attrNameLst>
                                          <p:attrName>ppt_w</p:attrName>
                                        </p:attrNameLst>
                                      </p:cBhvr>
                                      <p:tavLst>
                                        <p:tav tm="0" fmla="#ppt_w*sin(2.5*pi*$)">
                                          <p:val>
                                            <p:fltVal val="0"/>
                                          </p:val>
                                        </p:tav>
                                        <p:tav tm="100000">
                                          <p:val>
                                            <p:fltVal val="1"/>
                                          </p:val>
                                        </p:tav>
                                      </p:tavLst>
                                    </p:anim>
                                    <p:anim calcmode="lin" valueType="num">
                                      <p:cBhvr>
                                        <p:cTn id="81" dur="2000" fill="hold"/>
                                        <p:tgtEl>
                                          <p:spTgt spid="15"/>
                                        </p:tgtEl>
                                        <p:attrNameLst>
                                          <p:attrName>ppt_h</p:attrName>
                                        </p:attrNameLst>
                                      </p:cBhvr>
                                      <p:tavLst>
                                        <p:tav tm="0">
                                          <p:val>
                                            <p:strVal val="#ppt_h"/>
                                          </p:val>
                                        </p:tav>
                                        <p:tav tm="100000">
                                          <p:val>
                                            <p:strVal val="#ppt_h"/>
                                          </p:val>
                                        </p:tav>
                                      </p:tavLst>
                                    </p:anim>
                                  </p:childTnLst>
                                </p:cTn>
                              </p:par>
                            </p:childTnLst>
                          </p:cTn>
                        </p:par>
                        <p:par>
                          <p:cTn id="82" fill="hold">
                            <p:stCondLst>
                              <p:cond delay="2000"/>
                            </p:stCondLst>
                            <p:childTnLst>
                              <p:par>
                                <p:cTn id="83" presetID="45" presetClass="entr" presetSubtype="0" fill="hold" grpId="0" nodeType="after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fade">
                                      <p:cBhvr>
                                        <p:cTn id="85" dur="2000"/>
                                        <p:tgtEl>
                                          <p:spTgt spid="16"/>
                                        </p:tgtEl>
                                      </p:cBhvr>
                                    </p:animEffect>
                                    <p:anim calcmode="lin" valueType="num">
                                      <p:cBhvr>
                                        <p:cTn id="86" dur="2000" fill="hold"/>
                                        <p:tgtEl>
                                          <p:spTgt spid="16"/>
                                        </p:tgtEl>
                                        <p:attrNameLst>
                                          <p:attrName>ppt_w</p:attrName>
                                        </p:attrNameLst>
                                      </p:cBhvr>
                                      <p:tavLst>
                                        <p:tav tm="0" fmla="#ppt_w*sin(2.5*pi*$)">
                                          <p:val>
                                            <p:fltVal val="0"/>
                                          </p:val>
                                        </p:tav>
                                        <p:tav tm="100000">
                                          <p:val>
                                            <p:fltVal val="1"/>
                                          </p:val>
                                        </p:tav>
                                      </p:tavLst>
                                    </p:anim>
                                    <p:anim calcmode="lin" valueType="num">
                                      <p:cBhvr>
                                        <p:cTn id="87" dur="2000" fill="hold"/>
                                        <p:tgtEl>
                                          <p:spTgt spid="16"/>
                                        </p:tgtEl>
                                        <p:attrNameLst>
                                          <p:attrName>ppt_h</p:attrName>
                                        </p:attrNameLst>
                                      </p:cBhvr>
                                      <p:tavLst>
                                        <p:tav tm="0">
                                          <p:val>
                                            <p:strVal val="#ppt_h"/>
                                          </p:val>
                                        </p:tav>
                                        <p:tav tm="100000">
                                          <p:val>
                                            <p:strVal val="#ppt_h"/>
                                          </p:val>
                                        </p:tav>
                                      </p:tavLst>
                                    </p:anim>
                                  </p:childTnLst>
                                </p:cTn>
                              </p:par>
                            </p:childTnLst>
                          </p:cTn>
                        </p:par>
                        <p:par>
                          <p:cTn id="88" fill="hold">
                            <p:stCondLst>
                              <p:cond delay="4000"/>
                            </p:stCondLst>
                            <p:childTnLst>
                              <p:par>
                                <p:cTn id="89" presetID="45" presetClass="entr" presetSubtype="0" fill="hold" grpId="0" nodeType="after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fade">
                                      <p:cBhvr>
                                        <p:cTn id="91" dur="2000"/>
                                        <p:tgtEl>
                                          <p:spTgt spid="17"/>
                                        </p:tgtEl>
                                      </p:cBhvr>
                                    </p:animEffect>
                                    <p:anim calcmode="lin" valueType="num">
                                      <p:cBhvr>
                                        <p:cTn id="92" dur="2000" fill="hold"/>
                                        <p:tgtEl>
                                          <p:spTgt spid="17"/>
                                        </p:tgtEl>
                                        <p:attrNameLst>
                                          <p:attrName>ppt_w</p:attrName>
                                        </p:attrNameLst>
                                      </p:cBhvr>
                                      <p:tavLst>
                                        <p:tav tm="0" fmla="#ppt_w*sin(2.5*pi*$)">
                                          <p:val>
                                            <p:fltVal val="0"/>
                                          </p:val>
                                        </p:tav>
                                        <p:tav tm="100000">
                                          <p:val>
                                            <p:fltVal val="1"/>
                                          </p:val>
                                        </p:tav>
                                      </p:tavLst>
                                    </p:anim>
                                    <p:anim calcmode="lin" valueType="num">
                                      <p:cBhvr>
                                        <p:cTn id="93" dur="20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14">
                                            <p:txEl>
                                              <p:pRg st="9" end="9"/>
                                            </p:txEl>
                                          </p:spTgt>
                                        </p:tgtEl>
                                        <p:attrNameLst>
                                          <p:attrName>style.visibility</p:attrName>
                                        </p:attrNameLst>
                                      </p:cBhvr>
                                      <p:to>
                                        <p:strVal val="visible"/>
                                      </p:to>
                                    </p:set>
                                    <p:anim calcmode="lin" valueType="num">
                                      <p:cBhvr>
                                        <p:cTn id="98" dur="500" fill="hold"/>
                                        <p:tgtEl>
                                          <p:spTgt spid="14">
                                            <p:txEl>
                                              <p:pRg st="9" end="9"/>
                                            </p:txEl>
                                          </p:spTgt>
                                        </p:tgtEl>
                                        <p:attrNameLst>
                                          <p:attrName>ppt_w</p:attrName>
                                        </p:attrNameLst>
                                      </p:cBhvr>
                                      <p:tavLst>
                                        <p:tav tm="0">
                                          <p:val>
                                            <p:fltVal val="0"/>
                                          </p:val>
                                        </p:tav>
                                        <p:tav tm="100000">
                                          <p:val>
                                            <p:strVal val="#ppt_w"/>
                                          </p:val>
                                        </p:tav>
                                      </p:tavLst>
                                    </p:anim>
                                    <p:anim calcmode="lin" valueType="num">
                                      <p:cBhvr>
                                        <p:cTn id="99" dur="500" fill="hold"/>
                                        <p:tgtEl>
                                          <p:spTgt spid="14">
                                            <p:txEl>
                                              <p:pRg st="9" end="9"/>
                                            </p:txEl>
                                          </p:spTgt>
                                        </p:tgtEl>
                                        <p:attrNameLst>
                                          <p:attrName>ppt_h</p:attrName>
                                        </p:attrNameLst>
                                      </p:cBhvr>
                                      <p:tavLst>
                                        <p:tav tm="0">
                                          <p:val>
                                            <p:fltVal val="0"/>
                                          </p:val>
                                        </p:tav>
                                        <p:tav tm="100000">
                                          <p:val>
                                            <p:strVal val="#ppt_h"/>
                                          </p:val>
                                        </p:tav>
                                      </p:tavLst>
                                    </p:anim>
                                    <p:animEffect transition="in" filter="fade">
                                      <p:cBhvr>
                                        <p:cTn id="100" dur="500"/>
                                        <p:tgtEl>
                                          <p:spTgt spid="14">
                                            <p:txEl>
                                              <p:pRg st="9" end="9"/>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grpId="0" nodeType="clickEffect">
                                  <p:stCondLst>
                                    <p:cond delay="0"/>
                                  </p:stCondLst>
                                  <p:childTnLst>
                                    <p:set>
                                      <p:cBhvr>
                                        <p:cTn id="104" dur="1" fill="hold">
                                          <p:stCondLst>
                                            <p:cond delay="0"/>
                                          </p:stCondLst>
                                        </p:cTn>
                                        <p:tgtEl>
                                          <p:spTgt spid="14">
                                            <p:txEl>
                                              <p:pRg st="10" end="10"/>
                                            </p:txEl>
                                          </p:spTgt>
                                        </p:tgtEl>
                                        <p:attrNameLst>
                                          <p:attrName>style.visibility</p:attrName>
                                        </p:attrNameLst>
                                      </p:cBhvr>
                                      <p:to>
                                        <p:strVal val="visible"/>
                                      </p:to>
                                    </p:set>
                                    <p:anim calcmode="lin" valueType="num">
                                      <p:cBhvr>
                                        <p:cTn id="105" dur="500" fill="hold"/>
                                        <p:tgtEl>
                                          <p:spTgt spid="14">
                                            <p:txEl>
                                              <p:pRg st="10" end="10"/>
                                            </p:txEl>
                                          </p:spTgt>
                                        </p:tgtEl>
                                        <p:attrNameLst>
                                          <p:attrName>ppt_w</p:attrName>
                                        </p:attrNameLst>
                                      </p:cBhvr>
                                      <p:tavLst>
                                        <p:tav tm="0">
                                          <p:val>
                                            <p:fltVal val="0"/>
                                          </p:val>
                                        </p:tav>
                                        <p:tav tm="100000">
                                          <p:val>
                                            <p:strVal val="#ppt_w"/>
                                          </p:val>
                                        </p:tav>
                                      </p:tavLst>
                                    </p:anim>
                                    <p:anim calcmode="lin" valueType="num">
                                      <p:cBhvr>
                                        <p:cTn id="106" dur="500" fill="hold"/>
                                        <p:tgtEl>
                                          <p:spTgt spid="14">
                                            <p:txEl>
                                              <p:pRg st="10" end="10"/>
                                            </p:txEl>
                                          </p:spTgt>
                                        </p:tgtEl>
                                        <p:attrNameLst>
                                          <p:attrName>ppt_h</p:attrName>
                                        </p:attrNameLst>
                                      </p:cBhvr>
                                      <p:tavLst>
                                        <p:tav tm="0">
                                          <p:val>
                                            <p:fltVal val="0"/>
                                          </p:val>
                                        </p:tav>
                                        <p:tav tm="100000">
                                          <p:val>
                                            <p:strVal val="#ppt_h"/>
                                          </p:val>
                                        </p:tav>
                                      </p:tavLst>
                                    </p:anim>
                                    <p:animEffect transition="in" filter="fade">
                                      <p:cBhvr>
                                        <p:cTn id="107" dur="500"/>
                                        <p:tgtEl>
                                          <p:spTgt spid="14">
                                            <p:txEl>
                                              <p:pRg st="10" end="10"/>
                                            </p:txEl>
                                          </p:spTgt>
                                        </p:tgtEl>
                                      </p:cBhvr>
                                    </p:animEffect>
                                  </p:childTnLst>
                                </p:cTn>
                              </p:par>
                              <p:par>
                                <p:cTn id="108" presetID="45" presetClass="entr" presetSubtype="0" fill="hold" grpId="0" nodeType="withEffect">
                                  <p:stCondLst>
                                    <p:cond delay="0"/>
                                  </p:stCondLst>
                                  <p:childTnLst>
                                    <p:set>
                                      <p:cBhvr>
                                        <p:cTn id="109" dur="1" fill="hold">
                                          <p:stCondLst>
                                            <p:cond delay="0"/>
                                          </p:stCondLst>
                                        </p:cTn>
                                        <p:tgtEl>
                                          <p:spTgt spid="20"/>
                                        </p:tgtEl>
                                        <p:attrNameLst>
                                          <p:attrName>style.visibility</p:attrName>
                                        </p:attrNameLst>
                                      </p:cBhvr>
                                      <p:to>
                                        <p:strVal val="visible"/>
                                      </p:to>
                                    </p:set>
                                    <p:animEffect transition="in" filter="fade">
                                      <p:cBhvr>
                                        <p:cTn id="110" dur="2000"/>
                                        <p:tgtEl>
                                          <p:spTgt spid="20"/>
                                        </p:tgtEl>
                                      </p:cBhvr>
                                    </p:animEffect>
                                    <p:anim calcmode="lin" valueType="num">
                                      <p:cBhvr>
                                        <p:cTn id="111" dur="2000" fill="hold"/>
                                        <p:tgtEl>
                                          <p:spTgt spid="20"/>
                                        </p:tgtEl>
                                        <p:attrNameLst>
                                          <p:attrName>ppt_w</p:attrName>
                                        </p:attrNameLst>
                                      </p:cBhvr>
                                      <p:tavLst>
                                        <p:tav tm="0" fmla="#ppt_w*sin(2.5*pi*$)">
                                          <p:val>
                                            <p:fltVal val="0"/>
                                          </p:val>
                                        </p:tav>
                                        <p:tav tm="100000">
                                          <p:val>
                                            <p:fltVal val="1"/>
                                          </p:val>
                                        </p:tav>
                                      </p:tavLst>
                                    </p:anim>
                                    <p:anim calcmode="lin" valueType="num">
                                      <p:cBhvr>
                                        <p:cTn id="112" dur="20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53" presetClass="entr" presetSubtype="16" fill="hold" grpId="0" nodeType="clickEffect">
                                  <p:stCondLst>
                                    <p:cond delay="0"/>
                                  </p:stCondLst>
                                  <p:childTnLst>
                                    <p:set>
                                      <p:cBhvr>
                                        <p:cTn id="116" dur="1" fill="hold">
                                          <p:stCondLst>
                                            <p:cond delay="0"/>
                                          </p:stCondLst>
                                        </p:cTn>
                                        <p:tgtEl>
                                          <p:spTgt spid="14">
                                            <p:txEl>
                                              <p:pRg st="11" end="11"/>
                                            </p:txEl>
                                          </p:spTgt>
                                        </p:tgtEl>
                                        <p:attrNameLst>
                                          <p:attrName>style.visibility</p:attrName>
                                        </p:attrNameLst>
                                      </p:cBhvr>
                                      <p:to>
                                        <p:strVal val="visible"/>
                                      </p:to>
                                    </p:set>
                                    <p:anim calcmode="lin" valueType="num">
                                      <p:cBhvr>
                                        <p:cTn id="117" dur="500" fill="hold"/>
                                        <p:tgtEl>
                                          <p:spTgt spid="14">
                                            <p:txEl>
                                              <p:pRg st="11" end="11"/>
                                            </p:txEl>
                                          </p:spTgt>
                                        </p:tgtEl>
                                        <p:attrNameLst>
                                          <p:attrName>ppt_w</p:attrName>
                                        </p:attrNameLst>
                                      </p:cBhvr>
                                      <p:tavLst>
                                        <p:tav tm="0">
                                          <p:val>
                                            <p:fltVal val="0"/>
                                          </p:val>
                                        </p:tav>
                                        <p:tav tm="100000">
                                          <p:val>
                                            <p:strVal val="#ppt_w"/>
                                          </p:val>
                                        </p:tav>
                                      </p:tavLst>
                                    </p:anim>
                                    <p:anim calcmode="lin" valueType="num">
                                      <p:cBhvr>
                                        <p:cTn id="118" dur="500" fill="hold"/>
                                        <p:tgtEl>
                                          <p:spTgt spid="14">
                                            <p:txEl>
                                              <p:pRg st="11" end="11"/>
                                            </p:txEl>
                                          </p:spTgt>
                                        </p:tgtEl>
                                        <p:attrNameLst>
                                          <p:attrName>ppt_h</p:attrName>
                                        </p:attrNameLst>
                                      </p:cBhvr>
                                      <p:tavLst>
                                        <p:tav tm="0">
                                          <p:val>
                                            <p:fltVal val="0"/>
                                          </p:val>
                                        </p:tav>
                                        <p:tav tm="100000">
                                          <p:val>
                                            <p:strVal val="#ppt_h"/>
                                          </p:val>
                                        </p:tav>
                                      </p:tavLst>
                                    </p:anim>
                                    <p:animEffect transition="in" filter="fade">
                                      <p:cBhvr>
                                        <p:cTn id="119" dur="500"/>
                                        <p:tgtEl>
                                          <p:spTgt spid="14">
                                            <p:txEl>
                                              <p:pRg st="11" end="11"/>
                                            </p:txEl>
                                          </p:spTgt>
                                        </p:tgtEl>
                                      </p:cBhvr>
                                    </p:animEffect>
                                  </p:childTnLst>
                                </p:cTn>
                              </p:par>
                              <p:par>
                                <p:cTn id="120" presetID="45" presetClass="entr" presetSubtype="0" fill="hold" grpId="0" nodeType="withEffect">
                                  <p:stCondLst>
                                    <p:cond delay="0"/>
                                  </p:stCondLst>
                                  <p:childTnLst>
                                    <p:set>
                                      <p:cBhvr>
                                        <p:cTn id="121" dur="1" fill="hold">
                                          <p:stCondLst>
                                            <p:cond delay="0"/>
                                          </p:stCondLst>
                                        </p:cTn>
                                        <p:tgtEl>
                                          <p:spTgt spid="21"/>
                                        </p:tgtEl>
                                        <p:attrNameLst>
                                          <p:attrName>style.visibility</p:attrName>
                                        </p:attrNameLst>
                                      </p:cBhvr>
                                      <p:to>
                                        <p:strVal val="visible"/>
                                      </p:to>
                                    </p:set>
                                    <p:animEffect transition="in" filter="fade">
                                      <p:cBhvr>
                                        <p:cTn id="122" dur="2000"/>
                                        <p:tgtEl>
                                          <p:spTgt spid="21"/>
                                        </p:tgtEl>
                                      </p:cBhvr>
                                    </p:animEffect>
                                    <p:anim calcmode="lin" valueType="num">
                                      <p:cBhvr>
                                        <p:cTn id="123" dur="2000" fill="hold"/>
                                        <p:tgtEl>
                                          <p:spTgt spid="21"/>
                                        </p:tgtEl>
                                        <p:attrNameLst>
                                          <p:attrName>ppt_w</p:attrName>
                                        </p:attrNameLst>
                                      </p:cBhvr>
                                      <p:tavLst>
                                        <p:tav tm="0" fmla="#ppt_w*sin(2.5*pi*$)">
                                          <p:val>
                                            <p:fltVal val="0"/>
                                          </p:val>
                                        </p:tav>
                                        <p:tav tm="100000">
                                          <p:val>
                                            <p:fltVal val="1"/>
                                          </p:val>
                                        </p:tav>
                                      </p:tavLst>
                                    </p:anim>
                                    <p:anim calcmode="lin" valueType="num">
                                      <p:cBhvr>
                                        <p:cTn id="124" dur="2000" fill="hold"/>
                                        <p:tgtEl>
                                          <p:spTgt spid="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11" grpId="0" animBg="1"/>
      <p:bldP spid="12" grpId="0" animBg="1"/>
      <p:bldP spid="15" grpId="0" animBg="1"/>
      <p:bldP spid="16" grpId="0" animBg="1"/>
      <p:bldP spid="17" grpId="0" animBg="1"/>
      <p:bldP spid="20"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Asigurarea calității studiilor selectate</a:t>
            </a:r>
          </a:p>
        </p:txBody>
      </p:sp>
      <p:sp>
        <p:nvSpPr>
          <p:cNvPr id="14" name="Substituent conținut 13"/>
          <p:cNvSpPr>
            <a:spLocks noGrp="1"/>
          </p:cNvSpPr>
          <p:nvPr>
            <p:ph idx="1"/>
          </p:nvPr>
        </p:nvSpPr>
        <p:spPr>
          <a:xfrm>
            <a:off x="109740" y="1408176"/>
            <a:ext cx="6402156" cy="5286239"/>
          </a:xfrm>
        </p:spPr>
        <p:txBody>
          <a:bodyPr rtlCol="0">
            <a:normAutofit/>
          </a:bodyPr>
          <a:lstStyle/>
          <a:p>
            <a:pPr algn="just"/>
            <a:r>
              <a:rPr lang="ro-RO" b="1" dirty="0">
                <a:effectLst>
                  <a:outerShdw blurRad="38100" dist="38100" dir="2700000" algn="tl">
                    <a:srgbClr val="000000">
                      <a:alpha val="43137"/>
                    </a:srgbClr>
                  </a:outerShdw>
                </a:effectLst>
              </a:rPr>
              <a:t>Strategie de căutare (Card, 2012)</a:t>
            </a:r>
          </a:p>
          <a:p>
            <a:pPr lvl="1" algn="just"/>
            <a:r>
              <a:rPr lang="ro-RO" dirty="0"/>
              <a:t>Dacă fraza de căutare a fost bine aleasă, ar trebui ca setul de studii selectate să fie cel final, însă este recomandată efectuarea unei </a:t>
            </a:r>
            <a:r>
              <a:rPr lang="ro-RO" b="1" dirty="0"/>
              <a:t>verificări finale</a:t>
            </a:r>
          </a:p>
          <a:p>
            <a:pPr lvl="1" algn="just"/>
            <a:r>
              <a:rPr lang="ro-RO" dirty="0"/>
              <a:t>Este un demers iterativ, de lungă durată, vorbind de luni sau chiar ani, în funcție de cât de vastă este literatura din domeniu.</a:t>
            </a:r>
          </a:p>
          <a:p>
            <a:pPr lvl="1" algn="just"/>
            <a:r>
              <a:rPr lang="ro-RO" dirty="0"/>
              <a:t>Tabel centralizator care include următoarele elemente:</a:t>
            </a:r>
          </a:p>
          <a:p>
            <a:pPr marL="1257300" lvl="2" indent="-342900" algn="just">
              <a:buFont typeface="+mj-lt"/>
              <a:buAutoNum type="arabicPeriod"/>
            </a:pPr>
            <a:r>
              <a:rPr lang="ro-RO" i="1" dirty="0"/>
              <a:t>numărul curent, </a:t>
            </a:r>
          </a:p>
          <a:p>
            <a:pPr marL="1257300" lvl="2" indent="-342900" algn="just">
              <a:buFont typeface="+mj-lt"/>
              <a:buAutoNum type="arabicPeriod"/>
            </a:pPr>
            <a:r>
              <a:rPr lang="ro-RO" i="1" dirty="0"/>
              <a:t>autorii, </a:t>
            </a:r>
          </a:p>
          <a:p>
            <a:pPr marL="1257300" lvl="2" indent="-342900" algn="just">
              <a:buFont typeface="+mj-lt"/>
              <a:buAutoNum type="arabicPeriod"/>
            </a:pPr>
            <a:r>
              <a:rPr lang="ro-RO" i="1" dirty="0"/>
              <a:t>anul publicării,</a:t>
            </a:r>
          </a:p>
          <a:p>
            <a:pPr marL="1257300" lvl="2" indent="-342900" algn="just">
              <a:buFont typeface="+mj-lt"/>
              <a:buAutoNum type="arabicPeriod"/>
            </a:pPr>
            <a:r>
              <a:rPr lang="ro-RO" i="1" dirty="0"/>
              <a:t>titlul complet, </a:t>
            </a:r>
          </a:p>
          <a:p>
            <a:pPr marL="1257300" lvl="2" indent="-342900" algn="just">
              <a:buFont typeface="+mj-lt"/>
              <a:buAutoNum type="arabicPeriod"/>
            </a:pPr>
            <a:r>
              <a:rPr lang="ro-RO" i="1" dirty="0"/>
              <a:t>sursa, </a:t>
            </a:r>
          </a:p>
          <a:p>
            <a:pPr marL="1257300" lvl="2" indent="-342900" algn="just">
              <a:buFont typeface="+mj-lt"/>
              <a:buAutoNum type="arabicPeriod"/>
            </a:pPr>
            <a:r>
              <a:rPr lang="ro-RO" i="1" dirty="0"/>
              <a:t>ratingul subiectiv, </a:t>
            </a:r>
          </a:p>
          <a:p>
            <a:pPr marL="1257300" lvl="2" indent="-342900" algn="just">
              <a:buFont typeface="+mj-lt"/>
              <a:buAutoNum type="arabicPeriod"/>
            </a:pPr>
            <a:r>
              <a:rPr lang="ro-RO" i="1" dirty="0"/>
              <a:t>rezumat, </a:t>
            </a:r>
          </a:p>
          <a:p>
            <a:pPr marL="1257300" lvl="2" indent="-342900" algn="just">
              <a:buFont typeface="+mj-lt"/>
              <a:buAutoNum type="arabicPeriod"/>
            </a:pPr>
            <a:r>
              <a:rPr lang="ro-RO" i="1" dirty="0"/>
              <a:t>baza de date, </a:t>
            </a:r>
          </a:p>
          <a:p>
            <a:pPr marL="1257300" lvl="2" indent="-342900" algn="just">
              <a:buFont typeface="+mj-lt"/>
              <a:buAutoNum type="arabicPeriod"/>
            </a:pPr>
            <a:r>
              <a:rPr lang="ro-RO" i="1" dirty="0"/>
              <a:t>disponibilitate și </a:t>
            </a:r>
          </a:p>
          <a:p>
            <a:pPr marL="1257300" lvl="2" indent="-342900" algn="just">
              <a:buFont typeface="+mj-lt"/>
              <a:buAutoNum type="arabicPeriod"/>
            </a:pPr>
            <a:r>
              <a:rPr lang="ro-RO" i="1" dirty="0"/>
              <a:t>analist</a:t>
            </a:r>
            <a:r>
              <a:rPr lang="ro-RO" dirty="0"/>
              <a:t> </a:t>
            </a:r>
            <a:endParaRPr lang="ro-RO" b="1" dirty="0"/>
          </a:p>
        </p:txBody>
      </p:sp>
      <p:pic>
        <p:nvPicPr>
          <p:cNvPr id="2" name="Imagine 1">
            <a:extLst>
              <a:ext uri="{FF2B5EF4-FFF2-40B4-BE49-F238E27FC236}">
                <a16:creationId xmlns:a16="http://schemas.microsoft.com/office/drawing/2014/main" id="{61F45DD5-BA10-4496-8376-EAB08288C99D}"/>
              </a:ext>
            </a:extLst>
          </p:cNvPr>
          <p:cNvPicPr>
            <a:picLocks noChangeAspect="1"/>
          </p:cNvPicPr>
          <p:nvPr/>
        </p:nvPicPr>
        <p:blipFill>
          <a:blip r:embed="rId3"/>
          <a:stretch>
            <a:fillRect/>
          </a:stretch>
        </p:blipFill>
        <p:spPr>
          <a:xfrm>
            <a:off x="6625118" y="1611802"/>
            <a:ext cx="5457143" cy="4466667"/>
          </a:xfrm>
          <a:prstGeom prst="rect">
            <a:avLst/>
          </a:prstGeom>
        </p:spPr>
      </p:pic>
      <p:sp>
        <p:nvSpPr>
          <p:cNvPr id="3" name="Oval 2">
            <a:extLst>
              <a:ext uri="{FF2B5EF4-FFF2-40B4-BE49-F238E27FC236}">
                <a16:creationId xmlns:a16="http://schemas.microsoft.com/office/drawing/2014/main" id="{37D48DF8-1A41-4DB8-87C3-ABC42E80F4F5}"/>
              </a:ext>
            </a:extLst>
          </p:cNvPr>
          <p:cNvSpPr/>
          <p:nvPr/>
        </p:nvSpPr>
        <p:spPr>
          <a:xfrm>
            <a:off x="8547887" y="1503116"/>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Oval 6">
            <a:extLst>
              <a:ext uri="{FF2B5EF4-FFF2-40B4-BE49-F238E27FC236}">
                <a16:creationId xmlns:a16="http://schemas.microsoft.com/office/drawing/2014/main" id="{EFA355EC-27AA-4590-B6D6-F7F642612A9A}"/>
              </a:ext>
            </a:extLst>
          </p:cNvPr>
          <p:cNvSpPr/>
          <p:nvPr/>
        </p:nvSpPr>
        <p:spPr>
          <a:xfrm>
            <a:off x="8547887" y="2077374"/>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8" name="Oval 7">
            <a:extLst>
              <a:ext uri="{FF2B5EF4-FFF2-40B4-BE49-F238E27FC236}">
                <a16:creationId xmlns:a16="http://schemas.microsoft.com/office/drawing/2014/main" id="{BC84DF84-F272-4895-B719-01A003F0DB30}"/>
              </a:ext>
            </a:extLst>
          </p:cNvPr>
          <p:cNvSpPr/>
          <p:nvPr/>
        </p:nvSpPr>
        <p:spPr>
          <a:xfrm>
            <a:off x="8547887" y="2651632"/>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9" name="Oval 8">
            <a:extLst>
              <a:ext uri="{FF2B5EF4-FFF2-40B4-BE49-F238E27FC236}">
                <a16:creationId xmlns:a16="http://schemas.microsoft.com/office/drawing/2014/main" id="{46FD4C34-52EC-45ED-BB77-A6EC466CB9D1}"/>
              </a:ext>
            </a:extLst>
          </p:cNvPr>
          <p:cNvSpPr/>
          <p:nvPr/>
        </p:nvSpPr>
        <p:spPr>
          <a:xfrm>
            <a:off x="7918071" y="3141871"/>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 name="Oval 9">
            <a:extLst>
              <a:ext uri="{FF2B5EF4-FFF2-40B4-BE49-F238E27FC236}">
                <a16:creationId xmlns:a16="http://schemas.microsoft.com/office/drawing/2014/main" id="{7624A81C-3680-491B-A4EA-143B087C44CC}"/>
              </a:ext>
            </a:extLst>
          </p:cNvPr>
          <p:cNvSpPr/>
          <p:nvPr/>
        </p:nvSpPr>
        <p:spPr>
          <a:xfrm>
            <a:off x="9211024" y="3141871"/>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Oval 10">
            <a:extLst>
              <a:ext uri="{FF2B5EF4-FFF2-40B4-BE49-F238E27FC236}">
                <a16:creationId xmlns:a16="http://schemas.microsoft.com/office/drawing/2014/main" id="{9103090C-B63D-4BE6-A387-FAD526AA41D9}"/>
              </a:ext>
            </a:extLst>
          </p:cNvPr>
          <p:cNvSpPr/>
          <p:nvPr/>
        </p:nvSpPr>
        <p:spPr>
          <a:xfrm>
            <a:off x="8547887" y="3764166"/>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2" name="Oval 11">
            <a:extLst>
              <a:ext uri="{FF2B5EF4-FFF2-40B4-BE49-F238E27FC236}">
                <a16:creationId xmlns:a16="http://schemas.microsoft.com/office/drawing/2014/main" id="{9C9E7322-C81A-42AF-8E3C-79D70FFA4833}"/>
              </a:ext>
            </a:extLst>
          </p:cNvPr>
          <p:cNvSpPr/>
          <p:nvPr/>
        </p:nvSpPr>
        <p:spPr>
          <a:xfrm>
            <a:off x="6601828" y="3189908"/>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5" name="Oval 14">
            <a:extLst>
              <a:ext uri="{FF2B5EF4-FFF2-40B4-BE49-F238E27FC236}">
                <a16:creationId xmlns:a16="http://schemas.microsoft.com/office/drawing/2014/main" id="{E54E6100-1345-4D73-BBB6-2D5E5A6B4928}"/>
              </a:ext>
            </a:extLst>
          </p:cNvPr>
          <p:cNvSpPr/>
          <p:nvPr/>
        </p:nvSpPr>
        <p:spPr>
          <a:xfrm>
            <a:off x="8547887" y="4386461"/>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6" name="Oval 15">
            <a:extLst>
              <a:ext uri="{FF2B5EF4-FFF2-40B4-BE49-F238E27FC236}">
                <a16:creationId xmlns:a16="http://schemas.microsoft.com/office/drawing/2014/main" id="{B98A0AA7-F8F5-4887-9DC3-FDCCF729F298}"/>
              </a:ext>
            </a:extLst>
          </p:cNvPr>
          <p:cNvSpPr/>
          <p:nvPr/>
        </p:nvSpPr>
        <p:spPr>
          <a:xfrm>
            <a:off x="9840840" y="4386461"/>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7" name="Oval 16">
            <a:extLst>
              <a:ext uri="{FF2B5EF4-FFF2-40B4-BE49-F238E27FC236}">
                <a16:creationId xmlns:a16="http://schemas.microsoft.com/office/drawing/2014/main" id="{9E2209FC-1D7F-4443-8A92-9B734B80A771}"/>
              </a:ext>
            </a:extLst>
          </p:cNvPr>
          <p:cNvSpPr/>
          <p:nvPr/>
        </p:nvSpPr>
        <p:spPr>
          <a:xfrm>
            <a:off x="9836340" y="3669836"/>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0" name="Oval 19">
            <a:extLst>
              <a:ext uri="{FF2B5EF4-FFF2-40B4-BE49-F238E27FC236}">
                <a16:creationId xmlns:a16="http://schemas.microsoft.com/office/drawing/2014/main" id="{EF0D370C-E0F2-46DB-8059-C6FE4ACB25BE}"/>
              </a:ext>
            </a:extLst>
          </p:cNvPr>
          <p:cNvSpPr/>
          <p:nvPr/>
        </p:nvSpPr>
        <p:spPr>
          <a:xfrm>
            <a:off x="8547887" y="4992822"/>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1" name="Oval 20">
            <a:extLst>
              <a:ext uri="{FF2B5EF4-FFF2-40B4-BE49-F238E27FC236}">
                <a16:creationId xmlns:a16="http://schemas.microsoft.com/office/drawing/2014/main" id="{2A601749-F5CE-42E0-8CDC-49DA2B6DF378}"/>
              </a:ext>
            </a:extLst>
          </p:cNvPr>
          <p:cNvSpPr/>
          <p:nvPr/>
        </p:nvSpPr>
        <p:spPr>
          <a:xfrm>
            <a:off x="8547887" y="5599183"/>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8" name="Oval 17">
            <a:extLst>
              <a:ext uri="{FF2B5EF4-FFF2-40B4-BE49-F238E27FC236}">
                <a16:creationId xmlns:a16="http://schemas.microsoft.com/office/drawing/2014/main" id="{2ACA5F02-621C-4EA7-A634-A2182E903929}"/>
              </a:ext>
            </a:extLst>
          </p:cNvPr>
          <p:cNvSpPr/>
          <p:nvPr/>
        </p:nvSpPr>
        <p:spPr>
          <a:xfrm>
            <a:off x="10886648" y="4986501"/>
            <a:ext cx="1259632" cy="574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283975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p:cTn id="21"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anim calcmode="lin" valueType="num">
                                      <p:cBhvr>
                                        <p:cTn id="28"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4">
                                            <p:txEl>
                                              <p:pRg st="3" end="3"/>
                                            </p:txEl>
                                          </p:spTgt>
                                        </p:tgtEl>
                                      </p:cBhvr>
                                    </p:animEffect>
                                  </p:childTnLst>
                                </p:cTn>
                              </p:par>
                              <p:par>
                                <p:cTn id="31" presetID="45"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2000"/>
                                        <p:tgtEl>
                                          <p:spTgt spid="18"/>
                                        </p:tgtEl>
                                      </p:cBhvr>
                                    </p:animEffect>
                                    <p:anim calcmode="lin" valueType="num">
                                      <p:cBhvr>
                                        <p:cTn id="34" dur="2000" fill="hold"/>
                                        <p:tgtEl>
                                          <p:spTgt spid="18"/>
                                        </p:tgtEl>
                                        <p:attrNameLst>
                                          <p:attrName>ppt_w</p:attrName>
                                        </p:attrNameLst>
                                      </p:cBhvr>
                                      <p:tavLst>
                                        <p:tav tm="0" fmla="#ppt_w*sin(2.5*pi*$)">
                                          <p:val>
                                            <p:fltVal val="0"/>
                                          </p:val>
                                        </p:tav>
                                        <p:tav tm="100000">
                                          <p:val>
                                            <p:fltVal val="1"/>
                                          </p:val>
                                        </p:tav>
                                      </p:tavLst>
                                    </p:anim>
                                    <p:anim calcmode="lin" valueType="num">
                                      <p:cBhvr>
                                        <p:cTn id="35" dur="20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4">
                                            <p:txEl>
                                              <p:pRg st="4" end="4"/>
                                            </p:txEl>
                                          </p:spTgt>
                                        </p:tgtEl>
                                        <p:attrNameLst>
                                          <p:attrName>style.visibility</p:attrName>
                                        </p:attrNameLst>
                                      </p:cBhvr>
                                      <p:to>
                                        <p:strVal val="visible"/>
                                      </p:to>
                                    </p:set>
                                    <p:anim calcmode="lin" valueType="num">
                                      <p:cBhvr>
                                        <p:cTn id="40"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1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4">
                                            <p:txEl>
                                              <p:pRg st="5" end="5"/>
                                            </p:txEl>
                                          </p:spTgt>
                                        </p:tgtEl>
                                        <p:attrNameLst>
                                          <p:attrName>style.visibility</p:attrName>
                                        </p:attrNameLst>
                                      </p:cBhvr>
                                      <p:to>
                                        <p:strVal val="visible"/>
                                      </p:to>
                                    </p:set>
                                    <p:anim calcmode="lin" valueType="num">
                                      <p:cBhvr>
                                        <p:cTn id="47"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14">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14">
                                            <p:txEl>
                                              <p:pRg st="6" end="6"/>
                                            </p:txEl>
                                          </p:spTgt>
                                        </p:tgtEl>
                                        <p:attrNameLst>
                                          <p:attrName>style.visibility</p:attrName>
                                        </p:attrNameLst>
                                      </p:cBhvr>
                                      <p:to>
                                        <p:strVal val="visible"/>
                                      </p:to>
                                    </p:set>
                                    <p:anim calcmode="lin" valueType="num">
                                      <p:cBhvr>
                                        <p:cTn id="54"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55"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56" dur="500"/>
                                        <p:tgtEl>
                                          <p:spTgt spid="14">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14">
                                            <p:txEl>
                                              <p:pRg st="7" end="7"/>
                                            </p:txEl>
                                          </p:spTgt>
                                        </p:tgtEl>
                                        <p:attrNameLst>
                                          <p:attrName>style.visibility</p:attrName>
                                        </p:attrNameLst>
                                      </p:cBhvr>
                                      <p:to>
                                        <p:strVal val="visible"/>
                                      </p:to>
                                    </p:set>
                                    <p:anim calcmode="lin" valueType="num">
                                      <p:cBhvr>
                                        <p:cTn id="61"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62"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63" dur="500"/>
                                        <p:tgtEl>
                                          <p:spTgt spid="14">
                                            <p:txEl>
                                              <p:pRg st="7" end="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14">
                                            <p:txEl>
                                              <p:pRg st="8" end="8"/>
                                            </p:txEl>
                                          </p:spTgt>
                                        </p:tgtEl>
                                        <p:attrNameLst>
                                          <p:attrName>style.visibility</p:attrName>
                                        </p:attrNameLst>
                                      </p:cBhvr>
                                      <p:to>
                                        <p:strVal val="visible"/>
                                      </p:to>
                                    </p:set>
                                    <p:anim calcmode="lin" valueType="num">
                                      <p:cBhvr>
                                        <p:cTn id="68" dur="500" fill="hold"/>
                                        <p:tgtEl>
                                          <p:spTgt spid="14">
                                            <p:txEl>
                                              <p:pRg st="8" end="8"/>
                                            </p:txEl>
                                          </p:spTgt>
                                        </p:tgtEl>
                                        <p:attrNameLst>
                                          <p:attrName>ppt_w</p:attrName>
                                        </p:attrNameLst>
                                      </p:cBhvr>
                                      <p:tavLst>
                                        <p:tav tm="0">
                                          <p:val>
                                            <p:fltVal val="0"/>
                                          </p:val>
                                        </p:tav>
                                        <p:tav tm="100000">
                                          <p:val>
                                            <p:strVal val="#ppt_w"/>
                                          </p:val>
                                        </p:tav>
                                      </p:tavLst>
                                    </p:anim>
                                    <p:anim calcmode="lin" valueType="num">
                                      <p:cBhvr>
                                        <p:cTn id="69" dur="500" fill="hold"/>
                                        <p:tgtEl>
                                          <p:spTgt spid="14">
                                            <p:txEl>
                                              <p:pRg st="8" end="8"/>
                                            </p:txEl>
                                          </p:spTgt>
                                        </p:tgtEl>
                                        <p:attrNameLst>
                                          <p:attrName>ppt_h</p:attrName>
                                        </p:attrNameLst>
                                      </p:cBhvr>
                                      <p:tavLst>
                                        <p:tav tm="0">
                                          <p:val>
                                            <p:fltVal val="0"/>
                                          </p:val>
                                        </p:tav>
                                        <p:tav tm="100000">
                                          <p:val>
                                            <p:strVal val="#ppt_h"/>
                                          </p:val>
                                        </p:tav>
                                      </p:tavLst>
                                    </p:anim>
                                    <p:animEffect transition="in" filter="fade">
                                      <p:cBhvr>
                                        <p:cTn id="70" dur="500"/>
                                        <p:tgtEl>
                                          <p:spTgt spid="14">
                                            <p:txEl>
                                              <p:pRg st="8" end="8"/>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14">
                                            <p:txEl>
                                              <p:pRg st="9" end="9"/>
                                            </p:txEl>
                                          </p:spTgt>
                                        </p:tgtEl>
                                        <p:attrNameLst>
                                          <p:attrName>style.visibility</p:attrName>
                                        </p:attrNameLst>
                                      </p:cBhvr>
                                      <p:to>
                                        <p:strVal val="visible"/>
                                      </p:to>
                                    </p:set>
                                    <p:anim calcmode="lin" valueType="num">
                                      <p:cBhvr>
                                        <p:cTn id="75" dur="500" fill="hold"/>
                                        <p:tgtEl>
                                          <p:spTgt spid="14">
                                            <p:txEl>
                                              <p:pRg st="9" end="9"/>
                                            </p:txEl>
                                          </p:spTgt>
                                        </p:tgtEl>
                                        <p:attrNameLst>
                                          <p:attrName>ppt_w</p:attrName>
                                        </p:attrNameLst>
                                      </p:cBhvr>
                                      <p:tavLst>
                                        <p:tav tm="0">
                                          <p:val>
                                            <p:fltVal val="0"/>
                                          </p:val>
                                        </p:tav>
                                        <p:tav tm="100000">
                                          <p:val>
                                            <p:strVal val="#ppt_w"/>
                                          </p:val>
                                        </p:tav>
                                      </p:tavLst>
                                    </p:anim>
                                    <p:anim calcmode="lin" valueType="num">
                                      <p:cBhvr>
                                        <p:cTn id="76" dur="500" fill="hold"/>
                                        <p:tgtEl>
                                          <p:spTgt spid="14">
                                            <p:txEl>
                                              <p:pRg st="9" end="9"/>
                                            </p:txEl>
                                          </p:spTgt>
                                        </p:tgtEl>
                                        <p:attrNameLst>
                                          <p:attrName>ppt_h</p:attrName>
                                        </p:attrNameLst>
                                      </p:cBhvr>
                                      <p:tavLst>
                                        <p:tav tm="0">
                                          <p:val>
                                            <p:fltVal val="0"/>
                                          </p:val>
                                        </p:tav>
                                        <p:tav tm="100000">
                                          <p:val>
                                            <p:strVal val="#ppt_h"/>
                                          </p:val>
                                        </p:tav>
                                      </p:tavLst>
                                    </p:anim>
                                    <p:animEffect transition="in" filter="fade">
                                      <p:cBhvr>
                                        <p:cTn id="77" dur="500"/>
                                        <p:tgtEl>
                                          <p:spTgt spid="14">
                                            <p:txEl>
                                              <p:pRg st="9" end="9"/>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14">
                                            <p:txEl>
                                              <p:pRg st="10" end="10"/>
                                            </p:txEl>
                                          </p:spTgt>
                                        </p:tgtEl>
                                        <p:attrNameLst>
                                          <p:attrName>style.visibility</p:attrName>
                                        </p:attrNameLst>
                                      </p:cBhvr>
                                      <p:to>
                                        <p:strVal val="visible"/>
                                      </p:to>
                                    </p:set>
                                    <p:anim calcmode="lin" valueType="num">
                                      <p:cBhvr>
                                        <p:cTn id="82" dur="500" fill="hold"/>
                                        <p:tgtEl>
                                          <p:spTgt spid="14">
                                            <p:txEl>
                                              <p:pRg st="10" end="10"/>
                                            </p:txEl>
                                          </p:spTgt>
                                        </p:tgtEl>
                                        <p:attrNameLst>
                                          <p:attrName>ppt_w</p:attrName>
                                        </p:attrNameLst>
                                      </p:cBhvr>
                                      <p:tavLst>
                                        <p:tav tm="0">
                                          <p:val>
                                            <p:fltVal val="0"/>
                                          </p:val>
                                        </p:tav>
                                        <p:tav tm="100000">
                                          <p:val>
                                            <p:strVal val="#ppt_w"/>
                                          </p:val>
                                        </p:tav>
                                      </p:tavLst>
                                    </p:anim>
                                    <p:anim calcmode="lin" valueType="num">
                                      <p:cBhvr>
                                        <p:cTn id="83" dur="500" fill="hold"/>
                                        <p:tgtEl>
                                          <p:spTgt spid="14">
                                            <p:txEl>
                                              <p:pRg st="10" end="10"/>
                                            </p:txEl>
                                          </p:spTgt>
                                        </p:tgtEl>
                                        <p:attrNameLst>
                                          <p:attrName>ppt_h</p:attrName>
                                        </p:attrNameLst>
                                      </p:cBhvr>
                                      <p:tavLst>
                                        <p:tav tm="0">
                                          <p:val>
                                            <p:fltVal val="0"/>
                                          </p:val>
                                        </p:tav>
                                        <p:tav tm="100000">
                                          <p:val>
                                            <p:strVal val="#ppt_h"/>
                                          </p:val>
                                        </p:tav>
                                      </p:tavLst>
                                    </p:anim>
                                    <p:animEffect transition="in" filter="fade">
                                      <p:cBhvr>
                                        <p:cTn id="84" dur="500"/>
                                        <p:tgtEl>
                                          <p:spTgt spid="14">
                                            <p:txEl>
                                              <p:pRg st="10" end="1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53" presetClass="entr" presetSubtype="16" fill="hold" grpId="0" nodeType="clickEffect">
                                  <p:stCondLst>
                                    <p:cond delay="0"/>
                                  </p:stCondLst>
                                  <p:childTnLst>
                                    <p:set>
                                      <p:cBhvr>
                                        <p:cTn id="88" dur="1" fill="hold">
                                          <p:stCondLst>
                                            <p:cond delay="0"/>
                                          </p:stCondLst>
                                        </p:cTn>
                                        <p:tgtEl>
                                          <p:spTgt spid="14">
                                            <p:txEl>
                                              <p:pRg st="11" end="11"/>
                                            </p:txEl>
                                          </p:spTgt>
                                        </p:tgtEl>
                                        <p:attrNameLst>
                                          <p:attrName>style.visibility</p:attrName>
                                        </p:attrNameLst>
                                      </p:cBhvr>
                                      <p:to>
                                        <p:strVal val="visible"/>
                                      </p:to>
                                    </p:set>
                                    <p:anim calcmode="lin" valueType="num">
                                      <p:cBhvr>
                                        <p:cTn id="89" dur="500" fill="hold"/>
                                        <p:tgtEl>
                                          <p:spTgt spid="14">
                                            <p:txEl>
                                              <p:pRg st="11" end="11"/>
                                            </p:txEl>
                                          </p:spTgt>
                                        </p:tgtEl>
                                        <p:attrNameLst>
                                          <p:attrName>ppt_w</p:attrName>
                                        </p:attrNameLst>
                                      </p:cBhvr>
                                      <p:tavLst>
                                        <p:tav tm="0">
                                          <p:val>
                                            <p:fltVal val="0"/>
                                          </p:val>
                                        </p:tav>
                                        <p:tav tm="100000">
                                          <p:val>
                                            <p:strVal val="#ppt_w"/>
                                          </p:val>
                                        </p:tav>
                                      </p:tavLst>
                                    </p:anim>
                                    <p:anim calcmode="lin" valueType="num">
                                      <p:cBhvr>
                                        <p:cTn id="90" dur="500" fill="hold"/>
                                        <p:tgtEl>
                                          <p:spTgt spid="14">
                                            <p:txEl>
                                              <p:pRg st="11" end="11"/>
                                            </p:txEl>
                                          </p:spTgt>
                                        </p:tgtEl>
                                        <p:attrNameLst>
                                          <p:attrName>ppt_h</p:attrName>
                                        </p:attrNameLst>
                                      </p:cBhvr>
                                      <p:tavLst>
                                        <p:tav tm="0">
                                          <p:val>
                                            <p:fltVal val="0"/>
                                          </p:val>
                                        </p:tav>
                                        <p:tav tm="100000">
                                          <p:val>
                                            <p:strVal val="#ppt_h"/>
                                          </p:val>
                                        </p:tav>
                                      </p:tavLst>
                                    </p:anim>
                                    <p:animEffect transition="in" filter="fade">
                                      <p:cBhvr>
                                        <p:cTn id="91" dur="500"/>
                                        <p:tgtEl>
                                          <p:spTgt spid="14">
                                            <p:txEl>
                                              <p:pRg st="11" end="11"/>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53" presetClass="entr" presetSubtype="16" fill="hold" grpId="0" nodeType="clickEffect">
                                  <p:stCondLst>
                                    <p:cond delay="0"/>
                                  </p:stCondLst>
                                  <p:childTnLst>
                                    <p:set>
                                      <p:cBhvr>
                                        <p:cTn id="95" dur="1" fill="hold">
                                          <p:stCondLst>
                                            <p:cond delay="0"/>
                                          </p:stCondLst>
                                        </p:cTn>
                                        <p:tgtEl>
                                          <p:spTgt spid="14">
                                            <p:txEl>
                                              <p:pRg st="12" end="12"/>
                                            </p:txEl>
                                          </p:spTgt>
                                        </p:tgtEl>
                                        <p:attrNameLst>
                                          <p:attrName>style.visibility</p:attrName>
                                        </p:attrNameLst>
                                      </p:cBhvr>
                                      <p:to>
                                        <p:strVal val="visible"/>
                                      </p:to>
                                    </p:set>
                                    <p:anim calcmode="lin" valueType="num">
                                      <p:cBhvr>
                                        <p:cTn id="96" dur="500" fill="hold"/>
                                        <p:tgtEl>
                                          <p:spTgt spid="14">
                                            <p:txEl>
                                              <p:pRg st="12" end="12"/>
                                            </p:txEl>
                                          </p:spTgt>
                                        </p:tgtEl>
                                        <p:attrNameLst>
                                          <p:attrName>ppt_w</p:attrName>
                                        </p:attrNameLst>
                                      </p:cBhvr>
                                      <p:tavLst>
                                        <p:tav tm="0">
                                          <p:val>
                                            <p:fltVal val="0"/>
                                          </p:val>
                                        </p:tav>
                                        <p:tav tm="100000">
                                          <p:val>
                                            <p:strVal val="#ppt_w"/>
                                          </p:val>
                                        </p:tav>
                                      </p:tavLst>
                                    </p:anim>
                                    <p:anim calcmode="lin" valueType="num">
                                      <p:cBhvr>
                                        <p:cTn id="97" dur="500" fill="hold"/>
                                        <p:tgtEl>
                                          <p:spTgt spid="14">
                                            <p:txEl>
                                              <p:pRg st="12" end="12"/>
                                            </p:txEl>
                                          </p:spTgt>
                                        </p:tgtEl>
                                        <p:attrNameLst>
                                          <p:attrName>ppt_h</p:attrName>
                                        </p:attrNameLst>
                                      </p:cBhvr>
                                      <p:tavLst>
                                        <p:tav tm="0">
                                          <p:val>
                                            <p:fltVal val="0"/>
                                          </p:val>
                                        </p:tav>
                                        <p:tav tm="100000">
                                          <p:val>
                                            <p:strVal val="#ppt_h"/>
                                          </p:val>
                                        </p:tav>
                                      </p:tavLst>
                                    </p:anim>
                                    <p:animEffect transition="in" filter="fade">
                                      <p:cBhvr>
                                        <p:cTn id="98" dur="500"/>
                                        <p:tgtEl>
                                          <p:spTgt spid="14">
                                            <p:txEl>
                                              <p:pRg st="12" end="12"/>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53" presetClass="entr" presetSubtype="16" fill="hold" grpId="0" nodeType="clickEffect">
                                  <p:stCondLst>
                                    <p:cond delay="0"/>
                                  </p:stCondLst>
                                  <p:childTnLst>
                                    <p:set>
                                      <p:cBhvr>
                                        <p:cTn id="102" dur="1" fill="hold">
                                          <p:stCondLst>
                                            <p:cond delay="0"/>
                                          </p:stCondLst>
                                        </p:cTn>
                                        <p:tgtEl>
                                          <p:spTgt spid="14">
                                            <p:txEl>
                                              <p:pRg st="13" end="13"/>
                                            </p:txEl>
                                          </p:spTgt>
                                        </p:tgtEl>
                                        <p:attrNameLst>
                                          <p:attrName>style.visibility</p:attrName>
                                        </p:attrNameLst>
                                      </p:cBhvr>
                                      <p:to>
                                        <p:strVal val="visible"/>
                                      </p:to>
                                    </p:set>
                                    <p:anim calcmode="lin" valueType="num">
                                      <p:cBhvr>
                                        <p:cTn id="103" dur="500" fill="hold"/>
                                        <p:tgtEl>
                                          <p:spTgt spid="14">
                                            <p:txEl>
                                              <p:pRg st="13" end="13"/>
                                            </p:txEl>
                                          </p:spTgt>
                                        </p:tgtEl>
                                        <p:attrNameLst>
                                          <p:attrName>ppt_w</p:attrName>
                                        </p:attrNameLst>
                                      </p:cBhvr>
                                      <p:tavLst>
                                        <p:tav tm="0">
                                          <p:val>
                                            <p:fltVal val="0"/>
                                          </p:val>
                                        </p:tav>
                                        <p:tav tm="100000">
                                          <p:val>
                                            <p:strVal val="#ppt_w"/>
                                          </p:val>
                                        </p:tav>
                                      </p:tavLst>
                                    </p:anim>
                                    <p:anim calcmode="lin" valueType="num">
                                      <p:cBhvr>
                                        <p:cTn id="104" dur="500" fill="hold"/>
                                        <p:tgtEl>
                                          <p:spTgt spid="14">
                                            <p:txEl>
                                              <p:pRg st="13" end="13"/>
                                            </p:txEl>
                                          </p:spTgt>
                                        </p:tgtEl>
                                        <p:attrNameLst>
                                          <p:attrName>ppt_h</p:attrName>
                                        </p:attrNameLst>
                                      </p:cBhvr>
                                      <p:tavLst>
                                        <p:tav tm="0">
                                          <p:val>
                                            <p:fltVal val="0"/>
                                          </p:val>
                                        </p:tav>
                                        <p:tav tm="100000">
                                          <p:val>
                                            <p:strVal val="#ppt_h"/>
                                          </p:val>
                                        </p:tav>
                                      </p:tavLst>
                                    </p:anim>
                                    <p:animEffect transition="in" filter="fade">
                                      <p:cBhvr>
                                        <p:cTn id="105" dur="500"/>
                                        <p:tgtEl>
                                          <p:spTgt spid="1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ine 3">
            <a:extLst>
              <a:ext uri="{FF2B5EF4-FFF2-40B4-BE49-F238E27FC236}">
                <a16:creationId xmlns:a16="http://schemas.microsoft.com/office/drawing/2014/main" id="{8304C555-9FA9-4151-879C-4F935FAABAAB}"/>
              </a:ext>
            </a:extLst>
          </p:cNvPr>
          <p:cNvPicPr>
            <a:picLocks noChangeAspect="1"/>
          </p:cNvPicPr>
          <p:nvPr/>
        </p:nvPicPr>
        <p:blipFill>
          <a:blip r:embed="rId3"/>
          <a:stretch>
            <a:fillRect/>
          </a:stretch>
        </p:blipFill>
        <p:spPr>
          <a:xfrm>
            <a:off x="0" y="66675"/>
            <a:ext cx="12192000" cy="6724650"/>
          </a:xfrm>
          <a:prstGeom prst="rect">
            <a:avLst/>
          </a:prstGeom>
        </p:spPr>
      </p:pic>
    </p:spTree>
    <p:extLst>
      <p:ext uri="{BB962C8B-B14F-4D97-AF65-F5344CB8AC3E}">
        <p14:creationId xmlns:p14="http://schemas.microsoft.com/office/powerpoint/2010/main" val="325375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iteratură academică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50521063_TF03431380_Win32" id="{12189309-B2C2-41A9-96C9-4C1092347D8D}" vid="{1B3EB6EE-D438-40D9-AC84-F58477982193}"/>
    </a:ext>
  </a:extLst>
</a:theme>
</file>

<file path=ppt/theme/theme2.xml><?xml version="1.0" encoding="utf-8"?>
<a:theme xmlns:a="http://schemas.openxmlformats.org/drawingml/2006/main" name="Temă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ă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Prezentare academică, proiectare linii decorative și panglică (ecran lat)</Template>
  <TotalTime>924</TotalTime>
  <Words>2021</Words>
  <Application>Microsoft Office PowerPoint</Application>
  <PresentationFormat>Ecran lat</PresentationFormat>
  <Paragraphs>152</Paragraphs>
  <Slides>14</Slides>
  <Notes>14</Notes>
  <HiddenSlides>0</HiddenSlides>
  <MMClips>0</MMClips>
  <ScaleCrop>false</ScaleCrop>
  <HeadingPairs>
    <vt:vector size="6" baseType="variant">
      <vt:variant>
        <vt:lpstr>Fonturi utilizate</vt:lpstr>
      </vt:variant>
      <vt:variant>
        <vt:i4>4</vt:i4>
      </vt:variant>
      <vt:variant>
        <vt:lpstr>Temă</vt:lpstr>
      </vt:variant>
      <vt:variant>
        <vt:i4>1</vt:i4>
      </vt:variant>
      <vt:variant>
        <vt:lpstr>Titluri diapozitive</vt:lpstr>
      </vt:variant>
      <vt:variant>
        <vt:i4>14</vt:i4>
      </vt:variant>
    </vt:vector>
  </HeadingPairs>
  <TitlesOfParts>
    <vt:vector size="19" baseType="lpstr">
      <vt:lpstr>Arial</vt:lpstr>
      <vt:lpstr>Euphemia</vt:lpstr>
      <vt:lpstr>Plantagenet Cherokee</vt:lpstr>
      <vt:lpstr>Wingdings</vt:lpstr>
      <vt:lpstr>Literatură academică 16x9</vt:lpstr>
      <vt:lpstr>Școala de IARNĂ Iași, 2022 Meta-analiza în limbajul R</vt:lpstr>
      <vt:lpstr>Criteriile de includere și de excludere</vt:lpstr>
      <vt:lpstr>Criteriile de includere și de excludere</vt:lpstr>
      <vt:lpstr>Căutarea studiilor</vt:lpstr>
      <vt:lpstr>Căutarea studiilor</vt:lpstr>
      <vt:lpstr>Căutarea studiilor</vt:lpstr>
      <vt:lpstr>Asigurarea calității studiilor selectate</vt:lpstr>
      <vt:lpstr>Asigurarea calității studiilor selectate</vt:lpstr>
      <vt:lpstr>Prezentare PowerPoint</vt:lpstr>
      <vt:lpstr>Metodologia PRISMA</vt:lpstr>
      <vt:lpstr>Metodologia PRISMA</vt:lpstr>
      <vt:lpstr>Metodologia PRISMA</vt:lpstr>
      <vt:lpstr>Exercițiu de final – Căutarea articolelor în R</vt:lpstr>
      <vt:lpstr>Vă Mulțumesc pentru Atenție!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Titlu cu aspect de imagine</dc:title>
  <dc:creator>Cristian Opariuc-Dan</dc:creator>
  <cp:lastModifiedBy>Cristian Opariuc-Dan</cp:lastModifiedBy>
  <cp:revision>1</cp:revision>
  <dcterms:created xsi:type="dcterms:W3CDTF">2021-07-28T09:34:32Z</dcterms:created>
  <dcterms:modified xsi:type="dcterms:W3CDTF">2022-02-09T11:12:11Z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