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EB41-D350-41FA-9321-215D75E1F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070F3-B929-42E5-B741-D9B2746B3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B68A8-0691-41ED-ACAE-BA9E738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97E-D3CE-41BE-AB4D-257FB758B11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79A6-678E-45BD-9BBE-C38BB2CD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2C96B-92CE-42DC-9E61-10BA24ED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5998-4178-444F-9108-6ADD7B3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2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2D63-9E4A-4B0A-88CA-7EA8FD15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74567-177A-4C04-BAFC-9A77B46C3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D3674-2535-4569-B443-8F2D8630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97E-D3CE-41BE-AB4D-257FB758B11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6789-EEE4-40D5-B622-03A889DA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621A-B8C5-47EF-9355-3FE5022A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5998-4178-444F-9108-6ADD7B3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3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03F69-5061-4EDD-8321-1AD735EC8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6A735-7F92-4535-A1DE-0D91AC04A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CD1CD-4086-4959-84F3-A073EA34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97E-D3CE-41BE-AB4D-257FB758B11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6981D-9A7F-4994-AC55-67717081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EFCD-E435-4950-986F-C96A823D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5998-4178-444F-9108-6ADD7B3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55D1-21FC-47B4-AAE4-08F876F9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D7F0-2038-44BB-B03D-F977763C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C3C7-4C5B-40A9-95A3-AA165CD2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97E-D3CE-41BE-AB4D-257FB758B11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7FF23-0710-4D02-BD61-19E5FC19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DA6E-0C94-4F90-9C8F-158B3927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5998-4178-444F-9108-6ADD7B3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953C-804B-48C5-BEA7-26C027AF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7254E-CB52-4EED-B206-0DF74CCC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9C599-C4A4-4C07-A27A-A08B6853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97E-D3CE-41BE-AB4D-257FB758B11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44F8-3A5B-47CD-B5A2-4BD766C6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D14C-9886-412D-857C-3BB2261F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5998-4178-444F-9108-6ADD7B3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2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C7CF-9B25-4AF8-8465-22C97944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2AE7-4A34-43DC-9C8A-F7FEEB1E3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0FEB4-35C1-4DC8-A211-CDD1AF945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16A83-149C-48CF-9189-DB7333FF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97E-D3CE-41BE-AB4D-257FB758B11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72172-531A-4117-B559-5478B240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02C4B-8266-4B36-A093-A34D9178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5998-4178-444F-9108-6ADD7B3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4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51F9-214E-4E7F-844F-D6A80935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84635-29F9-4A2A-A3FA-14EADC75B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4E850-5424-4D29-9F63-4DEAF1E96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8D7E-7066-4AAE-B8F4-2CC794E16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7F070-7BF7-4BFF-926F-8622B99E0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280D6-3569-4B62-A887-DEB5B989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97E-D3CE-41BE-AB4D-257FB758B11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2870A-AA21-4894-9FDA-CEF8DDD4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15EE7-632F-4B2B-8CDA-1505ED7B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5998-4178-444F-9108-6ADD7B3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3C1E-C889-461C-B6E5-44EA06B4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A2F64-625D-423A-81FF-299DE4C6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97E-D3CE-41BE-AB4D-257FB758B11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C32C0-43CB-433F-B7AF-E65AE95E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4C922-465E-45B1-A5C9-6DE8D8C6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5998-4178-444F-9108-6ADD7B3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8FBE7-78F4-423D-81B3-0A067C98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97E-D3CE-41BE-AB4D-257FB758B11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3B581-C9CB-4FD6-A408-E20DA50B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F33C5-6AA5-4F0C-AB5C-490ACEB3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5998-4178-444F-9108-6ADD7B3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8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8FD5-34F5-44F1-A093-64458E4E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A4684-5B3B-439E-9951-F85D6DE2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D5FB0-165E-4C20-994B-27C0CDA5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39B96-8C2F-4376-A80D-0B5608D6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97E-D3CE-41BE-AB4D-257FB758B11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2839-FE3D-48CB-B3C0-8AC605D8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1E190-4886-4834-8845-14DE6830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5998-4178-444F-9108-6ADD7B3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0D69-767F-49F7-9B36-50721B92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6504E-087D-413D-A553-9CFE82EE4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26B99-7665-4A91-83C3-1830698CD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B7C9E-4D8A-4D66-B710-42133131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97E-D3CE-41BE-AB4D-257FB758B11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59DA7-71F6-41C1-B104-3C8CC5E7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AEF4B-9591-46A4-8782-30D56F9A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5998-4178-444F-9108-6ADD7B3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1F005-EAD1-4967-8A50-5B1960E7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C1CA7-4BF3-433D-AD74-0F53DD80D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3FB1-A65E-46A0-9CF9-F00E2C110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C97E-D3CE-41BE-AB4D-257FB758B11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22D93-1343-4082-9B46-0F8C6912F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48BB-6CB8-483C-B4F3-78BA902AD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5998-4178-444F-9108-6ADD7B33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8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E5AF2D1B-2E86-4499-821E-F54E51F7D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7" r="27592" b="-2"/>
          <a:stretch/>
        </p:blipFill>
        <p:spPr>
          <a:xfrm>
            <a:off x="0" y="0"/>
            <a:ext cx="5102942" cy="6857999"/>
          </a:xfrm>
          <a:prstGeom prst="rect">
            <a:avLst/>
          </a:prstGeom>
        </p:spPr>
      </p:pic>
      <p:pic>
        <p:nvPicPr>
          <p:cNvPr id="6" name="Picture 5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DE005538-F3DF-41DE-9D07-FB2AFE599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" r="3498" b="-2"/>
          <a:stretch/>
        </p:blipFill>
        <p:spPr>
          <a:xfrm>
            <a:off x="2220350" y="-10688"/>
            <a:ext cx="4222045" cy="6863343"/>
          </a:xfrm>
          <a:prstGeom prst="rect">
            <a:avLst/>
          </a:prstGeom>
        </p:spPr>
      </p:pic>
      <p:pic>
        <p:nvPicPr>
          <p:cNvPr id="25" name="Picture 24" descr="A close up of a flower&#10;&#10;Description automatically generated">
            <a:extLst>
              <a:ext uri="{FF2B5EF4-FFF2-40B4-BE49-F238E27FC236}">
                <a16:creationId xmlns:a16="http://schemas.microsoft.com/office/drawing/2014/main" id="{64AD9E14-C987-4ACE-933B-0B68B6E22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7" r="27592" b="-2"/>
          <a:stretch/>
        </p:blipFill>
        <p:spPr>
          <a:xfrm>
            <a:off x="6442395" y="0"/>
            <a:ext cx="5759438" cy="6852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6DE6EC-D133-475A-A636-37DD678B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873" y="1841207"/>
            <a:ext cx="4558019" cy="387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6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Judith George</dc:creator>
  <cp:lastModifiedBy>Judith George</cp:lastModifiedBy>
  <cp:revision>2</cp:revision>
  <dcterms:created xsi:type="dcterms:W3CDTF">2020-01-25T21:50:37Z</dcterms:created>
  <dcterms:modified xsi:type="dcterms:W3CDTF">2020-01-25T22:06:07Z</dcterms:modified>
</cp:coreProperties>
</file>