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3C6C1-8ED3-4771-BF44-5F42FB888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FCCBBC-63CC-467D-AB82-E0F8E7C6E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BE249-B16C-4923-915D-FCCC52DA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591-2C8D-4B4B-BE63-AE6A43F33EE5}" type="datetimeFigureOut">
              <a:rPr lang="zh-CN" altLang="en-US" smtClean="0"/>
              <a:t>2025-02-25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4F989-FB0D-4D29-BEDF-2023B80C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107E0-953A-4BA2-BD3F-BCB655B6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F34-5D32-44F6-A0D7-9603694C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0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AD6FB-27D2-4896-A0D9-AD3B61A2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09A8D1-D8F1-4A97-8CE7-B386C3E7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E07FA-6DF0-42AF-B350-E5530836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591-2C8D-4B4B-BE63-AE6A43F33EE5}" type="datetimeFigureOut">
              <a:rPr lang="zh-CN" altLang="en-US" smtClean="0"/>
              <a:t>2025-02-25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15BF1-C3D8-4684-954B-E7F8E6C0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1B747-9C2D-49FE-951C-DE250F43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F34-5D32-44F6-A0D7-9603694C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95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28A03F-4507-4528-98A4-5E8DE27BE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44EDE-5F95-4393-BF42-550ACF783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61372-AFE2-4A7E-BEA8-831CB1A9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591-2C8D-4B4B-BE63-AE6A43F33EE5}" type="datetimeFigureOut">
              <a:rPr lang="zh-CN" altLang="en-US" smtClean="0"/>
              <a:t>2025-02-25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FA658-702B-499F-8FC7-CF83DB68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74656-6ED8-47C1-92D3-F8F4202D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F34-5D32-44F6-A0D7-9603694C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0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F8777-833D-4562-B42F-E6A9421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3FC1D-FC19-4247-82BE-B2669170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6FE62-23E3-414D-B8C7-659D4425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591-2C8D-4B4B-BE63-AE6A43F33EE5}" type="datetimeFigureOut">
              <a:rPr lang="zh-CN" altLang="en-US" smtClean="0"/>
              <a:t>2025-02-25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99C9B-E07D-4B75-B32F-C2C31E6E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79B90-CDFD-4E8F-BA3D-31CC5AF0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F34-5D32-44F6-A0D7-9603694C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6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8C5A1-23BE-49D6-B454-1A5EE225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22049-5DA7-4DD1-8A7C-36C4DD86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4D8BD-2F3A-40B3-83AF-CE085694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591-2C8D-4B4B-BE63-AE6A43F33EE5}" type="datetimeFigureOut">
              <a:rPr lang="zh-CN" altLang="en-US" smtClean="0"/>
              <a:t>2025-02-25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1DE82-3D6B-4374-9022-4A99A6B2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59CC2-A582-4FD6-8DD0-47697454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F34-5D32-44F6-A0D7-9603694C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7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2FEAF-E9FA-4ADC-B64C-A42A4BFB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47A9F-1B39-46D7-9487-961D8B79F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D8E455-8BDC-460F-A7CA-87679628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D979E-D8FF-429E-859C-920EC3C9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591-2C8D-4B4B-BE63-AE6A43F33EE5}" type="datetimeFigureOut">
              <a:rPr lang="zh-CN" altLang="en-US" smtClean="0"/>
              <a:t>2025-02-25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CFDED-ACAE-4A86-BF9C-53A94C56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7F70E-B085-4C4C-A9F7-19747AD2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F34-5D32-44F6-A0D7-9603694C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4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347DE-E8A7-4340-B9FC-5B690DE7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0B1D8-02EC-4246-A107-9D2EB4E5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03F816-617D-4626-9A96-910B5F12B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0CBCD6-52C6-4BBE-8205-D104224E8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F7662C-015C-40C1-98AC-419728445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4E33AF-50B1-479E-9589-52ECCD48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591-2C8D-4B4B-BE63-AE6A43F33EE5}" type="datetimeFigureOut">
              <a:rPr lang="zh-CN" altLang="en-US" smtClean="0"/>
              <a:t>2025-02-25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CDA349-A275-4519-8ACF-ED358EEE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FB4D91-B1D4-48DE-8F29-B63BB751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F34-5D32-44F6-A0D7-9603694C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0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AAEDB-CFED-44C2-8C21-98BC5BF6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4849BB-471A-498C-B177-1F451770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591-2C8D-4B4B-BE63-AE6A43F33EE5}" type="datetimeFigureOut">
              <a:rPr lang="zh-CN" altLang="en-US" smtClean="0"/>
              <a:t>2025-02-25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ED6DA-43FF-48EC-92DD-1556A8BD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04C66-ED04-47B1-8913-CBBE43EE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F34-5D32-44F6-A0D7-9603694C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3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3B7DAA-5887-4FF8-866E-CB1BCB77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591-2C8D-4B4B-BE63-AE6A43F33EE5}" type="datetimeFigureOut">
              <a:rPr lang="zh-CN" altLang="en-US" smtClean="0"/>
              <a:t>2025-02-25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2A7F15-04A5-43B3-A7E3-797A8590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E75C1E-E838-466A-9AE2-39874DB9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F34-5D32-44F6-A0D7-9603694C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3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84EDC-88B4-409A-B373-81A8515F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5EA1C-9739-46C1-9DC3-FB1E2562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627DA-6B02-4B6C-A1A4-38B1352DC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10034-4EE9-43C3-91B0-F9903389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591-2C8D-4B4B-BE63-AE6A43F33EE5}" type="datetimeFigureOut">
              <a:rPr lang="zh-CN" altLang="en-US" smtClean="0"/>
              <a:t>2025-02-25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BAE94E-11C9-4D52-8998-CFC6B2FE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87C99F-3A92-4563-A0EB-A8EEE5DC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F34-5D32-44F6-A0D7-9603694C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2EA52-7A97-4B86-9820-9C639793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C84FD4-034F-421D-B3BF-41F4F6C97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6B8930-0647-42D6-B87B-6A175C5E8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F384F-63EB-4929-BC2D-4D07B4BB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591-2C8D-4B4B-BE63-AE6A43F33EE5}" type="datetimeFigureOut">
              <a:rPr lang="zh-CN" altLang="en-US" smtClean="0"/>
              <a:t>2025-02-25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DB543-5DA3-4562-9BF6-E4D59E60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101977-DE29-4ED8-98B5-E06B78F9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F34-5D32-44F6-A0D7-9603694C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2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752AB8-4FB5-41CF-BDDE-BB49A3A4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78424-62F5-4FEE-B7DF-E3859EDA9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BD3B1-B9F6-475A-8D52-CB6C3441A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F591-2C8D-4B4B-BE63-AE6A43F33EE5}" type="datetimeFigureOut">
              <a:rPr lang="zh-CN" altLang="en-US" smtClean="0"/>
              <a:t>2025-02-25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FAA72-5148-4EE1-95FF-EF3E74D9D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DCC53-4CDF-46E5-BCCA-4AD5CEA85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BF34-5D32-44F6-A0D7-9603694C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D43D3-9AF2-4736-95D6-68775BAFE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Attribute-based encryption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cloud computing access control: A survey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91B53C-27CF-4FE9-84A0-F29F3E669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155620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7F359-8E3E-4EF5-915A-2B639C1D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3.4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8D29D-3ECA-4068-B408-1E13C599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列举了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篇，看不过来了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&gt;﹏&lt;	survey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工作量好大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E17EEB-C89E-4E3B-A4F8-A415791D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07377"/>
            <a:ext cx="10515599" cy="428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6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2E909-B151-4988-BD93-17E8A8D6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3.5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方案对比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36462-D17C-44ED-BC5E-E4629E0A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473"/>
            <a:ext cx="10515600" cy="5291527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计算开销最高效：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Yinghui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Zhang, Dong Zheng,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Xiaofeng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Chen,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Jin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Li, and Hui Li. 2014. Computationally efficient ciphertext-policy attribute-based encryption with constant-size ciphertexts.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LSSS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基础方案中最高效的是：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Qutaibah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M.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Malluhi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Abdullatif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Shikfa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Viet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Cuong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Trinh. 2017. A ciphertext-policy attribute-based encryption scheme with optimized ciphertext size and fast decryption.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完全安全性方案只有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Shashank Agrawal and Melissa Chase. 2017. FAME: Fast attribute-based message encryption.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Allison 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Lewko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Tatsuaki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Okamoto, Amit Sahai, 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Katsuyuki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Takashima, and Brent Waters. 2010. Fully secure functional encryption: Attribute-based encryption and (hierarchical) inner product encryption.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Allison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Lewko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Brent Waters. 2012. New proof methods for attribute-based encryption: Achieving full security through selective techniques.</a:t>
            </a:r>
          </a:p>
          <a:p>
            <a:pPr marL="45720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其中后两篇已在标准模型下证明安全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需要同时满足完全安全性、表达能力和解密效率，最优方案为：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Shashank Agrawal and Melissa Chase. 2017. FAME: Fast attribute-based message encryption.</a:t>
            </a:r>
          </a:p>
          <a:p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7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8BB786C-F19F-4671-8AAE-3063285F7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4225"/>
            <a:ext cx="10515600" cy="42095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FAF3B4-891B-41F2-8BE1-47C59BDB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可撤销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CP-ABE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FEF0F7-1F90-4961-AEDA-0C2EA9E862A4}"/>
              </a:ext>
            </a:extLst>
          </p:cNvPr>
          <p:cNvSpPr txBox="1"/>
          <p:nvPr/>
        </p:nvSpPr>
        <p:spPr>
          <a:xfrm>
            <a:off x="5788701" y="5423328"/>
            <a:ext cx="61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298F53-9695-4A7E-99E8-AD1913877017}"/>
              </a:ext>
            </a:extLst>
          </p:cNvPr>
          <p:cNvSpPr txBox="1"/>
          <p:nvPr/>
        </p:nvSpPr>
        <p:spPr>
          <a:xfrm>
            <a:off x="838200" y="579266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Entity Revocation Server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，实体撤销服务器，不可信，用于启用撤销机制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48498-4BB4-4330-B258-ECC7A5D4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可撤销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CP-ABE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的句法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DEFF79-95F9-43A2-88D6-9E0EB1147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𝑠𝑒𝑡𝑢𝑝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和</a:t>
                </a:r>
                <a:r>
                  <a:rPr lang="zh-CN" altLang="en-US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𝐾𝑒𝑦𝐺𝑒𝑛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与初始构造基本相同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𝑃𝐾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𝔸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𝔸</m:t>
                        </m:r>
                      </m:sub>
                    </m:sSub>
                  </m:oMath>
                </a14:m>
                <a:r>
                  <a:rPr lang="zh-CN" altLang="en-US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由数据所有者生成密文，其中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是属性撤销信息（即指定撤销的时间涉及的身份属性）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𝑈𝐾𝑒𝑦𝐺𝑒𝑛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𝑀𝐾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ℛ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𝐶𝑇𝑈𝑝𝑑𝑎𝑡𝑒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𝔸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ℛ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𝔸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𝐷𝑒𝑐𝑟𝑦𝑝𝑡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𝔸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⊥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由数据用户解密密文，如果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匹配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𝔸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则正确解密，否则解密失败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DEFF79-95F9-43A2-88D6-9E0EB1147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49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C2E30-F9A1-4040-862E-81F84033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前言与引入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3B202-4B9C-46C2-8B50-755D2C55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Attribute-Based Encryption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，译为属性基加密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允许数据的所有者根据用户的属性集合来定义访问策略，只有满足策略的用户才可以解密数据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KP-ABE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（基于密钥策略属性基加密）和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CP-ABE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（基于密文策略属性基加密），这篇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论文主要讲了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CP-ABE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34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71442BA-1A36-4866-8EAD-CEC309144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42768"/>
            <a:ext cx="10074639" cy="59028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C4ED55-EE46-49A6-9728-618C3C0C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B8837E-489F-4457-8C7A-67A6CF4414FB}"/>
              </a:ext>
            </a:extLst>
          </p:cNvPr>
          <p:cNvSpPr txBox="1"/>
          <p:nvPr/>
        </p:nvSpPr>
        <p:spPr>
          <a:xfrm>
            <a:off x="5788702" y="6030566"/>
            <a:ext cx="61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77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A26498-7F47-466C-8809-D43F2A77C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11" y="1051458"/>
            <a:ext cx="11523578" cy="475508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4EF4725-8AA5-4057-B7D0-3ACFCC09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E6B3AE-E665-4E4E-98BF-44E012F358A5}"/>
              </a:ext>
            </a:extLst>
          </p:cNvPr>
          <p:cNvSpPr txBox="1"/>
          <p:nvPr/>
        </p:nvSpPr>
        <p:spPr>
          <a:xfrm>
            <a:off x="5788702" y="6030566"/>
            <a:ext cx="61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36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13403-ED7C-4917-9B4F-363B92D6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2.2.1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安全评估标准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01912-1AC1-4074-A9FC-D1489A0E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497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敌手的种类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选择性敌手：攻击者在攻击前选择攻击目标，攻击策略是静态的。（类似于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IND-CPA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自适应敌手：攻击者根据系统反馈不断调整攻击策略，攻击是动态和自适应的。（类似于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IND-CCA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使用通用群和非通用群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使用标准模型和随机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复杂性假设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的安全往往规约到复杂性假设，简洁形式的复杂性假设下的安全证明更困难</a:t>
            </a:r>
          </a:p>
        </p:txBody>
      </p:sp>
    </p:spTree>
    <p:extLst>
      <p:ext uri="{BB962C8B-B14F-4D97-AF65-F5344CB8AC3E}">
        <p14:creationId xmlns:p14="http://schemas.microsoft.com/office/powerpoint/2010/main" val="22684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1ED6C-FD44-4DCA-AF2B-CD367047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2.2.2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性能评估标准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E2488-F3C2-4573-BB7D-B5DE7CACE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99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通用标准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系统密钥大小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密文大小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属性密钥大小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计算开销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群的构建（素数群比复合群更安全也更难构造）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表达能力（ 定义访问控制策略时的灵活性和精确度）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（线性秘密共享方案）：这是一种比较高效的策略。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树形策略：利用树状结构来定义访问权限。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阈值策略：设定一个阈值，满足一定条件的人才能访问。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86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2CCEA-79A3-4FD5-98D9-602280FE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CP-ABE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的应用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F64C18E-F79E-49EB-AC20-92CD678BB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520" y="1257625"/>
            <a:ext cx="8668960" cy="26387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72ED7D-8C16-4B58-B43A-F38FA02F8114}"/>
              </a:ext>
            </a:extLst>
          </p:cNvPr>
          <p:cNvSpPr txBox="1"/>
          <p:nvPr/>
        </p:nvSpPr>
        <p:spPr>
          <a:xfrm>
            <a:off x="838200" y="4433961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CSP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Cloud Service Provider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，云服务提供者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Attribute Authority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，权威属性机构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Data Owner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，数据所有者，他们定义访问控制策略并加密数据。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Data User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，数据用户，他们基于自己的属性密钥来解密数据，前提是他们的属性与加密时嵌入的访问控制策略匹配。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DB25E8-3148-4DEA-A4E4-6AE1CB718180}"/>
              </a:ext>
            </a:extLst>
          </p:cNvPr>
          <p:cNvSpPr txBox="1"/>
          <p:nvPr/>
        </p:nvSpPr>
        <p:spPr>
          <a:xfrm>
            <a:off x="5788702" y="3919538"/>
            <a:ext cx="61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92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48498-4BB4-4330-B258-ECC7A5D4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3.2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CP-ABE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的句法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DEFF79-95F9-43A2-88D6-9E0EB1147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𝑠𝑒𝑡𝑢𝑝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由权威属性机构生成系统公钥和私钥（万能钥匙）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𝐾𝑒𝑦𝐺𝑒𝑛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𝑀𝐾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由权威属性机构生成属性密钥，其中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为属性列表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𝑃𝐾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𝔸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𝔸</m:t>
                        </m:r>
                      </m:sub>
                    </m:sSub>
                  </m:oMath>
                </a14:m>
                <a:r>
                  <a:rPr lang="zh-CN" altLang="en-US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由数据所有者生成密文，其中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𝔸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是策略，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是为待加密明文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𝐷𝑒𝑐𝑟𝑦𝑝𝑡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𝔸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⊥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由数据用户解密密文，如果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匹配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𝔸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则正确解密，否则解密失败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DEFF79-95F9-43A2-88D6-9E0EB1147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2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82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4DCD5-C509-4FC1-8DB8-A9F823B6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3.3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对抗模型和安全目标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5F5CAA-824B-47B6-B94F-65AC7BDA2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权威属性机构完全可信，而云服务提供者会诚实地执行系统中的程序但也可能读取密文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数据机密性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云服务提供者无法获取明文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|=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𝔸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的数据用户无法获取明文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|=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意为不匹配）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𝔸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的数据用户可以获取明文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防串通性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多个未授权的数据用户和云服务提供者联合，企图结合各自的属性私钥进行解密密文，他们也无法成功解密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 图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的例子，即便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联合起来也无法对数据进行访问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5F5CAA-824B-47B6-B94F-65AC7BDA2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 b="-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9058547-78B8-4EF3-97EF-22555ACC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734" y="2935733"/>
            <a:ext cx="5017958" cy="13468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1650C17-B28F-4895-A388-5CE715CF0118}"/>
              </a:ext>
            </a:extLst>
          </p:cNvPr>
          <p:cNvSpPr txBox="1"/>
          <p:nvPr/>
        </p:nvSpPr>
        <p:spPr>
          <a:xfrm>
            <a:off x="8702415" y="4417532"/>
            <a:ext cx="61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36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7234</TotalTime>
  <Words>871</Words>
  <Application>Microsoft Office PowerPoint</Application>
  <PresentationFormat>宽屏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Attribute-based encryption  for cloud computing access control: A survey</vt:lpstr>
      <vt:lpstr>前言与引入</vt:lpstr>
      <vt:lpstr>文章结构</vt:lpstr>
      <vt:lpstr>2.1 分类</vt:lpstr>
      <vt:lpstr>2.2.1 安全评估标准</vt:lpstr>
      <vt:lpstr>2.2.2 性能评估标准</vt:lpstr>
      <vt:lpstr>3.1 基础CP-ABE 的应用</vt:lpstr>
      <vt:lpstr>3.2 基础CP-ABE 的句法</vt:lpstr>
      <vt:lpstr>3.3 对抗模型和安全目标</vt:lpstr>
      <vt:lpstr>3.4 研究现状</vt:lpstr>
      <vt:lpstr>3.5 方案对比</vt:lpstr>
      <vt:lpstr>4.1 可撤销CP-ABE 的应用</vt:lpstr>
      <vt:lpstr>4.2 可撤销CP-ABE 的句法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Attribute-based encryption  for cloud computing access control: A survey</dc:title>
  <dc:creator>coperlm</dc:creator>
  <cp:lastModifiedBy>lm c</cp:lastModifiedBy>
  <cp:revision>132</cp:revision>
  <dcterms:created xsi:type="dcterms:W3CDTF">2025-02-20T03:55:07Z</dcterms:created>
  <dcterms:modified xsi:type="dcterms:W3CDTF">2025-02-25T08:41:53Z</dcterms:modified>
</cp:coreProperties>
</file>