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3" r:id="rId4"/>
    <p:sldId id="259" r:id="rId5"/>
    <p:sldId id="284" r:id="rId6"/>
    <p:sldId id="285" r:id="rId7"/>
    <p:sldId id="268" r:id="rId8"/>
    <p:sldId id="286" r:id="rId9"/>
    <p:sldId id="287" r:id="rId10"/>
    <p:sldId id="272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9218-4221-4A13-B0BF-B13ADE330E2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4E75-7279-464F-B757-ADF2FCC29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3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B4E75-7279-464F-B757-ADF2FCC29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1DCE-FCE4-4BA3-B01D-B0CBD824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3AE85-7F6D-462D-902F-0FD5B9D1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55C3-6147-45D1-8877-23B8ACFF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C3D5F-C0D3-4F60-B1D3-EB8D01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C94F-0D85-4EB3-AC88-A4F33E12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6EC-B78E-4A5E-BCDB-D66E6D87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2768-BBC8-447B-A92D-5B66876E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9B84C-1E65-48C0-99DD-EA4BA5B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E079-B34F-4A45-9308-F269D58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1001F-7128-4B0C-BFB8-4B0AC6E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5BB47-383E-46A8-8CEB-DC5CB2BF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35F5C-6452-4BA8-88DE-1A57F49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E4377-074E-4405-B13F-5429DCA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84C1-3122-42B1-ADA9-74E77B0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8E045-99DE-4445-B9FF-1FCF800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6D31-6737-4F38-B6ED-2F34C5B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140A-17E4-4633-A47D-0F6B5BF6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5D935-2594-40D8-9BA0-366CBCF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0CD7-876E-4569-AA57-5DE3B7C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30418-3F89-43F3-9053-B03760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9CEB-6EF4-49C3-8C63-615033A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066D-5A2E-4E34-B185-D56E61AA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576B-FB2B-4F27-8786-FE2538D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C1B1-0C58-42FC-A90E-4076E31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C143-CB8B-4AE9-8938-80E10D7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38C-015E-4C1C-9562-63430377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D687C-E42F-404A-B3A6-EF9EA4E7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3113-7599-401C-9E4D-23B49D80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2C6F-9116-4C34-A100-9164A63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56C22-A5B5-4928-96CE-F6482CC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088DE-853E-41FF-AE6E-3FCC73E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04D-7CD8-4082-A4DE-7A469C0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AFA-01CF-4C83-B74B-75942821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AA2BA-D2FE-4425-A365-4AF1D1D3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EF0F6-DFB7-4B15-81DF-08619C5C1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DC403-CB77-47CE-86B3-829945E5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BBBA1-63B9-4AFE-86A9-27A7AAB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7F62C-7E2A-4468-A362-24462EC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8E8A1-7176-448E-BE5F-2B54091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FA48-227C-4DC8-A7AF-A16D666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647B2-D114-465B-973D-CDC2E4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D0189-9660-440F-992C-3656D62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9004D-01F9-488D-967A-5158B75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69212-D673-46A9-A510-01DE805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220FEF-FD5D-4369-88B4-BD3D4D2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CAFD5-1BCE-4F05-B77B-B3460BB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35F0-BF38-4CDB-A45D-00EB8909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CC18-C64A-4C13-AD9C-E736D66A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F6EEE-0BDE-4AED-8FAD-FA036150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6722-07B1-455D-BD02-D26CB981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4FFA-024F-4BFE-AE9D-F9F3755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38626-1236-4CFE-A2ED-77733E94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8C53-B48C-48BC-98F8-D5122DB1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4A611-6174-40AA-A675-2997F820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B249A-6DDC-461B-9129-215C47B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878A7-7BDC-4C63-9523-274D97C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E86A9-10E1-4500-8C45-E40E8A9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E82F-EAD0-4701-8DD6-507ADD0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774CA-DE43-4A58-90CB-9CBF0C3A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E143-29EB-43C4-B307-05AFC1D6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96427-441D-4C54-9EEF-C5C4A5B7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AFD-68C5-4684-8EE6-42BB2010F5C4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43AED-03FC-4227-833B-64E09D2C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B69DA-D68A-441D-AFC5-AD1A7625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9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10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2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48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49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3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</Words>
  <Application>Microsoft Office PowerPoint</Application>
  <PresentationFormat>宽屏</PresentationFormat>
  <Paragraphs>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coperlm</dc:creator>
  <cp:lastModifiedBy>coperlm</cp:lastModifiedBy>
  <cp:revision>111</cp:revision>
  <dcterms:created xsi:type="dcterms:W3CDTF">2025-06-26T08:40:39Z</dcterms:created>
  <dcterms:modified xsi:type="dcterms:W3CDTF">2025-09-17T10:21:04Z</dcterms:modified>
</cp:coreProperties>
</file>