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nva Sans" panose="020B0503030501040103" pitchFamily="34" charset="0"/>
      <p:regular r:id="rId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54" autoAdjust="0"/>
  </p:normalViewPr>
  <p:slideViewPr>
    <p:cSldViewPr>
      <p:cViewPr varScale="1">
        <p:scale>
          <a:sx n="56" d="100"/>
          <a:sy n="56" d="100"/>
        </p:scale>
        <p:origin x="1544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2651760" y="3934179"/>
            <a:ext cx="12417867" cy="34847"/>
          </a:xfrm>
          <a:prstGeom prst="line">
            <a:avLst/>
          </a:prstGeom>
          <a:ln w="38100" cap="flat">
            <a:gradFill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H="1" flipV="1">
            <a:off x="15959499" y="3988076"/>
            <a:ext cx="11917" cy="1765210"/>
          </a:xfrm>
          <a:prstGeom prst="line">
            <a:avLst/>
          </a:prstGeom>
          <a:ln w="38100" cap="flat">
            <a:gradFill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8439210" y="6809792"/>
            <a:ext cx="6630416" cy="0"/>
          </a:xfrm>
          <a:prstGeom prst="line">
            <a:avLst/>
          </a:prstGeom>
          <a:ln w="38100" cap="flat">
            <a:gradFill>
              <a:gsLst>
                <a:gs pos="0">
                  <a:srgbClr val="000000">
                    <a:alpha val="100000"/>
                  </a:srgbClr>
                </a:gs>
                <a:gs pos="100000">
                  <a:srgbClr val="737373">
                    <a:alpha val="100000"/>
                  </a:srgbClr>
                </a:gs>
              </a:gsLst>
              <a:lin ang="0"/>
            </a:gra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3673811" y="2985466"/>
            <a:ext cx="1949312" cy="2005220"/>
            <a:chOff x="0" y="0"/>
            <a:chExt cx="2599083" cy="267362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599083" cy="2673626"/>
              <a:chOff x="0" y="0"/>
              <a:chExt cx="513399" cy="528124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13399" cy="528124"/>
              </a:xfrm>
              <a:custGeom>
                <a:avLst/>
                <a:gdLst/>
                <a:ahLst/>
                <a:cxnLst/>
                <a:rect l="l" t="t" r="r" b="b"/>
                <a:pathLst>
                  <a:path w="513399" h="528124">
                    <a:moveTo>
                      <a:pt x="202552" y="0"/>
                    </a:moveTo>
                    <a:lnTo>
                      <a:pt x="310847" y="0"/>
                    </a:lnTo>
                    <a:cubicBezTo>
                      <a:pt x="364567" y="0"/>
                      <a:pt x="416087" y="21340"/>
                      <a:pt x="454073" y="59326"/>
                    </a:cubicBezTo>
                    <a:cubicBezTo>
                      <a:pt x="492059" y="97312"/>
                      <a:pt x="513399" y="148832"/>
                      <a:pt x="513399" y="202552"/>
                    </a:cubicBezTo>
                    <a:lnTo>
                      <a:pt x="513399" y="325571"/>
                    </a:lnTo>
                    <a:cubicBezTo>
                      <a:pt x="513399" y="379291"/>
                      <a:pt x="492059" y="430811"/>
                      <a:pt x="454073" y="468797"/>
                    </a:cubicBezTo>
                    <a:cubicBezTo>
                      <a:pt x="416087" y="506783"/>
                      <a:pt x="364567" y="528124"/>
                      <a:pt x="310847" y="528124"/>
                    </a:cubicBezTo>
                    <a:lnTo>
                      <a:pt x="202552" y="528124"/>
                    </a:lnTo>
                    <a:cubicBezTo>
                      <a:pt x="148832" y="528124"/>
                      <a:pt x="97312" y="506783"/>
                      <a:pt x="59326" y="468797"/>
                    </a:cubicBezTo>
                    <a:cubicBezTo>
                      <a:pt x="21340" y="430811"/>
                      <a:pt x="0" y="379291"/>
                      <a:pt x="0" y="325571"/>
                    </a:cubicBezTo>
                    <a:lnTo>
                      <a:pt x="0" y="202552"/>
                    </a:lnTo>
                    <a:cubicBezTo>
                      <a:pt x="0" y="148832"/>
                      <a:pt x="21340" y="97312"/>
                      <a:pt x="59326" y="59326"/>
                    </a:cubicBezTo>
                    <a:cubicBezTo>
                      <a:pt x="97312" y="21340"/>
                      <a:pt x="148832" y="0"/>
                      <a:pt x="20255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513399" cy="5662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755231" y="506395"/>
              <a:ext cx="1088621" cy="390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4"/>
                </a:lnSpc>
                <a:spcBef>
                  <a:spcPct val="0"/>
                </a:spcBef>
              </a:pPr>
              <a:r>
                <a:rPr lang="en-US" sz="1803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step 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9298" y="1105038"/>
              <a:ext cx="2240486" cy="673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75"/>
                </a:lnSpc>
                <a:spcBef>
                  <a:spcPct val="0"/>
                </a:spcBef>
              </a:pPr>
              <a:r>
                <a:rPr lang="en-US" sz="148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Data cleaning and Pre processing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54765" y="2985466"/>
            <a:ext cx="1949312" cy="2005220"/>
            <a:chOff x="0" y="0"/>
            <a:chExt cx="2599083" cy="267362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599083" cy="2673626"/>
              <a:chOff x="0" y="0"/>
              <a:chExt cx="513399" cy="528124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13399" cy="528124"/>
              </a:xfrm>
              <a:custGeom>
                <a:avLst/>
                <a:gdLst/>
                <a:ahLst/>
                <a:cxnLst/>
                <a:rect l="l" t="t" r="r" b="b"/>
                <a:pathLst>
                  <a:path w="513399" h="528124">
                    <a:moveTo>
                      <a:pt x="202552" y="0"/>
                    </a:moveTo>
                    <a:lnTo>
                      <a:pt x="310847" y="0"/>
                    </a:lnTo>
                    <a:cubicBezTo>
                      <a:pt x="364567" y="0"/>
                      <a:pt x="416087" y="21340"/>
                      <a:pt x="454073" y="59326"/>
                    </a:cubicBezTo>
                    <a:cubicBezTo>
                      <a:pt x="492059" y="97312"/>
                      <a:pt x="513399" y="148832"/>
                      <a:pt x="513399" y="202552"/>
                    </a:cubicBezTo>
                    <a:lnTo>
                      <a:pt x="513399" y="325571"/>
                    </a:lnTo>
                    <a:cubicBezTo>
                      <a:pt x="513399" y="379291"/>
                      <a:pt x="492059" y="430811"/>
                      <a:pt x="454073" y="468797"/>
                    </a:cubicBezTo>
                    <a:cubicBezTo>
                      <a:pt x="416087" y="506783"/>
                      <a:pt x="364567" y="528124"/>
                      <a:pt x="310847" y="528124"/>
                    </a:cubicBezTo>
                    <a:lnTo>
                      <a:pt x="202552" y="528124"/>
                    </a:lnTo>
                    <a:cubicBezTo>
                      <a:pt x="148832" y="528124"/>
                      <a:pt x="97312" y="506783"/>
                      <a:pt x="59326" y="468797"/>
                    </a:cubicBezTo>
                    <a:cubicBezTo>
                      <a:pt x="21340" y="430811"/>
                      <a:pt x="0" y="379291"/>
                      <a:pt x="0" y="325571"/>
                    </a:cubicBezTo>
                    <a:lnTo>
                      <a:pt x="0" y="202552"/>
                    </a:lnTo>
                    <a:cubicBezTo>
                      <a:pt x="0" y="148832"/>
                      <a:pt x="21340" y="97312"/>
                      <a:pt x="59326" y="59326"/>
                    </a:cubicBezTo>
                    <a:cubicBezTo>
                      <a:pt x="97312" y="21340"/>
                      <a:pt x="148832" y="0"/>
                      <a:pt x="20255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513399" cy="5662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179298" y="985861"/>
              <a:ext cx="2240486" cy="673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75"/>
                </a:lnSpc>
              </a:pPr>
              <a:r>
                <a:rPr lang="en-US" sz="148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inital data reading </a:t>
              </a:r>
            </a:p>
            <a:p>
              <a:pPr algn="ctr">
                <a:lnSpc>
                  <a:spcPts val="2075"/>
                </a:lnSpc>
                <a:spcBef>
                  <a:spcPct val="0"/>
                </a:spcBef>
              </a:pPr>
              <a:r>
                <a:rPr lang="en-US" sz="148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and libraries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42807" y="387218"/>
              <a:ext cx="1113469" cy="390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4"/>
                </a:lnSpc>
                <a:spcBef>
                  <a:spcPct val="0"/>
                </a:spcBef>
              </a:pPr>
              <a:r>
                <a:rPr lang="en-US" sz="1803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step  1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489898" y="2985466"/>
            <a:ext cx="1949312" cy="2005220"/>
            <a:chOff x="0" y="0"/>
            <a:chExt cx="2599083" cy="2673626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599083" cy="2673626"/>
              <a:chOff x="0" y="0"/>
              <a:chExt cx="513399" cy="528124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513399" cy="528124"/>
              </a:xfrm>
              <a:custGeom>
                <a:avLst/>
                <a:gdLst/>
                <a:ahLst/>
                <a:cxnLst/>
                <a:rect l="l" t="t" r="r" b="b"/>
                <a:pathLst>
                  <a:path w="513399" h="528124">
                    <a:moveTo>
                      <a:pt x="202552" y="0"/>
                    </a:moveTo>
                    <a:lnTo>
                      <a:pt x="310847" y="0"/>
                    </a:lnTo>
                    <a:cubicBezTo>
                      <a:pt x="364567" y="0"/>
                      <a:pt x="416087" y="21340"/>
                      <a:pt x="454073" y="59326"/>
                    </a:cubicBezTo>
                    <a:cubicBezTo>
                      <a:pt x="492059" y="97312"/>
                      <a:pt x="513399" y="148832"/>
                      <a:pt x="513399" y="202552"/>
                    </a:cubicBezTo>
                    <a:lnTo>
                      <a:pt x="513399" y="325571"/>
                    </a:lnTo>
                    <a:cubicBezTo>
                      <a:pt x="513399" y="379291"/>
                      <a:pt x="492059" y="430811"/>
                      <a:pt x="454073" y="468797"/>
                    </a:cubicBezTo>
                    <a:cubicBezTo>
                      <a:pt x="416087" y="506783"/>
                      <a:pt x="364567" y="528124"/>
                      <a:pt x="310847" y="528124"/>
                    </a:cubicBezTo>
                    <a:lnTo>
                      <a:pt x="202552" y="528124"/>
                    </a:lnTo>
                    <a:cubicBezTo>
                      <a:pt x="148832" y="528124"/>
                      <a:pt x="97312" y="506783"/>
                      <a:pt x="59326" y="468797"/>
                    </a:cubicBezTo>
                    <a:cubicBezTo>
                      <a:pt x="21340" y="430811"/>
                      <a:pt x="0" y="379291"/>
                      <a:pt x="0" y="325571"/>
                    </a:cubicBezTo>
                    <a:lnTo>
                      <a:pt x="0" y="202552"/>
                    </a:lnTo>
                    <a:cubicBezTo>
                      <a:pt x="0" y="148832"/>
                      <a:pt x="21340" y="97312"/>
                      <a:pt x="59326" y="59326"/>
                    </a:cubicBezTo>
                    <a:cubicBezTo>
                      <a:pt x="97312" y="21340"/>
                      <a:pt x="148832" y="0"/>
                      <a:pt x="20255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513399" cy="5662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179298" y="1059760"/>
              <a:ext cx="2240486" cy="10208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75"/>
                </a:lnSpc>
                <a:spcBef>
                  <a:spcPct val="0"/>
                </a:spcBef>
              </a:pPr>
              <a:r>
                <a:rPr lang="en-US" sz="148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splitting and Training the model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55231" y="511457"/>
              <a:ext cx="1088621" cy="390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4"/>
                </a:lnSpc>
                <a:spcBef>
                  <a:spcPct val="0"/>
                </a:spcBef>
              </a:pPr>
              <a:r>
                <a:rPr lang="en-US" sz="1803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step 3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305985" y="2985466"/>
            <a:ext cx="1949312" cy="2005220"/>
            <a:chOff x="0" y="0"/>
            <a:chExt cx="2599083" cy="2673626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2599083" cy="2673626"/>
              <a:chOff x="0" y="0"/>
              <a:chExt cx="513399" cy="528124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513399" cy="528124"/>
              </a:xfrm>
              <a:custGeom>
                <a:avLst/>
                <a:gdLst/>
                <a:ahLst/>
                <a:cxnLst/>
                <a:rect l="l" t="t" r="r" b="b"/>
                <a:pathLst>
                  <a:path w="513399" h="528124">
                    <a:moveTo>
                      <a:pt x="202552" y="0"/>
                    </a:moveTo>
                    <a:lnTo>
                      <a:pt x="310847" y="0"/>
                    </a:lnTo>
                    <a:cubicBezTo>
                      <a:pt x="364567" y="0"/>
                      <a:pt x="416087" y="21340"/>
                      <a:pt x="454073" y="59326"/>
                    </a:cubicBezTo>
                    <a:cubicBezTo>
                      <a:pt x="492059" y="97312"/>
                      <a:pt x="513399" y="148832"/>
                      <a:pt x="513399" y="202552"/>
                    </a:cubicBezTo>
                    <a:lnTo>
                      <a:pt x="513399" y="325571"/>
                    </a:lnTo>
                    <a:cubicBezTo>
                      <a:pt x="513399" y="379291"/>
                      <a:pt x="492059" y="430811"/>
                      <a:pt x="454073" y="468797"/>
                    </a:cubicBezTo>
                    <a:cubicBezTo>
                      <a:pt x="416087" y="506783"/>
                      <a:pt x="364567" y="528124"/>
                      <a:pt x="310847" y="528124"/>
                    </a:cubicBezTo>
                    <a:lnTo>
                      <a:pt x="202552" y="528124"/>
                    </a:lnTo>
                    <a:cubicBezTo>
                      <a:pt x="148832" y="528124"/>
                      <a:pt x="97312" y="506783"/>
                      <a:pt x="59326" y="468797"/>
                    </a:cubicBezTo>
                    <a:cubicBezTo>
                      <a:pt x="21340" y="430811"/>
                      <a:pt x="0" y="379291"/>
                      <a:pt x="0" y="325571"/>
                    </a:cubicBezTo>
                    <a:lnTo>
                      <a:pt x="0" y="202552"/>
                    </a:lnTo>
                    <a:cubicBezTo>
                      <a:pt x="0" y="148832"/>
                      <a:pt x="21340" y="97312"/>
                      <a:pt x="59326" y="59326"/>
                    </a:cubicBezTo>
                    <a:cubicBezTo>
                      <a:pt x="97312" y="21340"/>
                      <a:pt x="148832" y="0"/>
                      <a:pt x="20255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513399" cy="5662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179298" y="985861"/>
              <a:ext cx="2240486" cy="673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75"/>
                </a:lnSpc>
                <a:spcBef>
                  <a:spcPct val="0"/>
                </a:spcBef>
              </a:pPr>
              <a:r>
                <a:rPr lang="en-US" sz="148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Evaluating the model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55231" y="406537"/>
              <a:ext cx="1088621" cy="390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4"/>
                </a:lnSpc>
                <a:spcBef>
                  <a:spcPct val="0"/>
                </a:spcBef>
              </a:pPr>
              <a:r>
                <a:rPr lang="en-US" sz="1803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step 4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122072" y="2985466"/>
            <a:ext cx="1949312" cy="2005220"/>
            <a:chOff x="0" y="0"/>
            <a:chExt cx="2599083" cy="2673626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0"/>
              <a:ext cx="2599083" cy="2673626"/>
              <a:chOff x="0" y="0"/>
              <a:chExt cx="513399" cy="528124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513399" cy="528124"/>
              </a:xfrm>
              <a:custGeom>
                <a:avLst/>
                <a:gdLst/>
                <a:ahLst/>
                <a:cxnLst/>
                <a:rect l="l" t="t" r="r" b="b"/>
                <a:pathLst>
                  <a:path w="513399" h="528124">
                    <a:moveTo>
                      <a:pt x="202552" y="0"/>
                    </a:moveTo>
                    <a:lnTo>
                      <a:pt x="310847" y="0"/>
                    </a:lnTo>
                    <a:cubicBezTo>
                      <a:pt x="364567" y="0"/>
                      <a:pt x="416087" y="21340"/>
                      <a:pt x="454073" y="59326"/>
                    </a:cubicBezTo>
                    <a:cubicBezTo>
                      <a:pt x="492059" y="97312"/>
                      <a:pt x="513399" y="148832"/>
                      <a:pt x="513399" y="202552"/>
                    </a:cubicBezTo>
                    <a:lnTo>
                      <a:pt x="513399" y="325571"/>
                    </a:lnTo>
                    <a:cubicBezTo>
                      <a:pt x="513399" y="379291"/>
                      <a:pt x="492059" y="430811"/>
                      <a:pt x="454073" y="468797"/>
                    </a:cubicBezTo>
                    <a:cubicBezTo>
                      <a:pt x="416087" y="506783"/>
                      <a:pt x="364567" y="528124"/>
                      <a:pt x="310847" y="528124"/>
                    </a:cubicBezTo>
                    <a:lnTo>
                      <a:pt x="202552" y="528124"/>
                    </a:lnTo>
                    <a:cubicBezTo>
                      <a:pt x="148832" y="528124"/>
                      <a:pt x="97312" y="506783"/>
                      <a:pt x="59326" y="468797"/>
                    </a:cubicBezTo>
                    <a:cubicBezTo>
                      <a:pt x="21340" y="430811"/>
                      <a:pt x="0" y="379291"/>
                      <a:pt x="0" y="325571"/>
                    </a:cubicBezTo>
                    <a:lnTo>
                      <a:pt x="0" y="202552"/>
                    </a:lnTo>
                    <a:cubicBezTo>
                      <a:pt x="0" y="148832"/>
                      <a:pt x="21340" y="97312"/>
                      <a:pt x="59326" y="59326"/>
                    </a:cubicBezTo>
                    <a:cubicBezTo>
                      <a:pt x="97312" y="21340"/>
                      <a:pt x="148832" y="0"/>
                      <a:pt x="20255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-38100"/>
                <a:ext cx="513399" cy="5662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179298" y="1137888"/>
              <a:ext cx="2240486" cy="6733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75"/>
                </a:lnSpc>
                <a:spcBef>
                  <a:spcPct val="0"/>
                </a:spcBef>
              </a:pPr>
              <a:r>
                <a:rPr lang="en-US" sz="148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Prediction of the stay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55231" y="406537"/>
              <a:ext cx="1088621" cy="390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4"/>
                </a:lnSpc>
                <a:spcBef>
                  <a:spcPct val="0"/>
                </a:spcBef>
              </a:pPr>
              <a:r>
                <a:rPr lang="en-US" sz="1803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step 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5069627" y="2877672"/>
            <a:ext cx="2054100" cy="2113013"/>
            <a:chOff x="0" y="0"/>
            <a:chExt cx="2738800" cy="2817351"/>
          </a:xfrm>
        </p:grpSpPr>
        <p:grpSp>
          <p:nvGrpSpPr>
            <p:cNvPr id="36" name="Group 36"/>
            <p:cNvGrpSpPr/>
            <p:nvPr/>
          </p:nvGrpSpPr>
          <p:grpSpPr>
            <a:xfrm>
              <a:off x="0" y="0"/>
              <a:ext cx="2738800" cy="2817351"/>
              <a:chOff x="0" y="0"/>
              <a:chExt cx="513399" cy="528124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513399" cy="528124"/>
              </a:xfrm>
              <a:custGeom>
                <a:avLst/>
                <a:gdLst/>
                <a:ahLst/>
                <a:cxnLst/>
                <a:rect l="l" t="t" r="r" b="b"/>
                <a:pathLst>
                  <a:path w="513399" h="528124">
                    <a:moveTo>
                      <a:pt x="202552" y="0"/>
                    </a:moveTo>
                    <a:lnTo>
                      <a:pt x="310847" y="0"/>
                    </a:lnTo>
                    <a:cubicBezTo>
                      <a:pt x="364567" y="0"/>
                      <a:pt x="416087" y="21340"/>
                      <a:pt x="454073" y="59326"/>
                    </a:cubicBezTo>
                    <a:cubicBezTo>
                      <a:pt x="492059" y="97312"/>
                      <a:pt x="513399" y="148832"/>
                      <a:pt x="513399" y="202552"/>
                    </a:cubicBezTo>
                    <a:lnTo>
                      <a:pt x="513399" y="325571"/>
                    </a:lnTo>
                    <a:cubicBezTo>
                      <a:pt x="513399" y="379291"/>
                      <a:pt x="492059" y="430811"/>
                      <a:pt x="454073" y="468797"/>
                    </a:cubicBezTo>
                    <a:cubicBezTo>
                      <a:pt x="416087" y="506783"/>
                      <a:pt x="364567" y="528124"/>
                      <a:pt x="310847" y="528124"/>
                    </a:cubicBezTo>
                    <a:lnTo>
                      <a:pt x="202552" y="528124"/>
                    </a:lnTo>
                    <a:cubicBezTo>
                      <a:pt x="148832" y="528124"/>
                      <a:pt x="97312" y="506783"/>
                      <a:pt x="59326" y="468797"/>
                    </a:cubicBezTo>
                    <a:cubicBezTo>
                      <a:pt x="21340" y="430811"/>
                      <a:pt x="0" y="379291"/>
                      <a:pt x="0" y="325571"/>
                    </a:cubicBezTo>
                    <a:lnTo>
                      <a:pt x="0" y="202552"/>
                    </a:lnTo>
                    <a:cubicBezTo>
                      <a:pt x="0" y="148832"/>
                      <a:pt x="21340" y="97312"/>
                      <a:pt x="59326" y="59326"/>
                    </a:cubicBezTo>
                    <a:cubicBezTo>
                      <a:pt x="97312" y="21340"/>
                      <a:pt x="148832" y="0"/>
                      <a:pt x="20255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0" y="-38100"/>
                <a:ext cx="513399" cy="5662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9" name="TextBox 39"/>
            <p:cNvSpPr txBox="1"/>
            <p:nvPr/>
          </p:nvSpPr>
          <p:spPr>
            <a:xfrm>
              <a:off x="188937" y="1200593"/>
              <a:ext cx="2360927" cy="707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6"/>
                </a:lnSpc>
                <a:spcBef>
                  <a:spcPct val="0"/>
                </a:spcBef>
              </a:pPr>
              <a:r>
                <a:rPr lang="en-US" sz="156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input the data from the user 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795829" y="420402"/>
              <a:ext cx="1147142" cy="419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r>
                <a:rPr lang="en-US" sz="19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step 6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5069627" y="5753286"/>
            <a:ext cx="1817845" cy="2113013"/>
            <a:chOff x="0" y="0"/>
            <a:chExt cx="2423793" cy="2817351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2423793" cy="2817351"/>
              <a:chOff x="0" y="0"/>
              <a:chExt cx="513399" cy="596761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513399" cy="596761"/>
              </a:xfrm>
              <a:custGeom>
                <a:avLst/>
                <a:gdLst/>
                <a:ahLst/>
                <a:cxnLst/>
                <a:rect l="l" t="t" r="r" b="b"/>
                <a:pathLst>
                  <a:path w="513399" h="596761">
                    <a:moveTo>
                      <a:pt x="202552" y="0"/>
                    </a:moveTo>
                    <a:lnTo>
                      <a:pt x="310847" y="0"/>
                    </a:lnTo>
                    <a:cubicBezTo>
                      <a:pt x="364567" y="0"/>
                      <a:pt x="416087" y="21340"/>
                      <a:pt x="454073" y="59326"/>
                    </a:cubicBezTo>
                    <a:cubicBezTo>
                      <a:pt x="492059" y="97312"/>
                      <a:pt x="513399" y="148832"/>
                      <a:pt x="513399" y="202552"/>
                    </a:cubicBezTo>
                    <a:lnTo>
                      <a:pt x="513399" y="394209"/>
                    </a:lnTo>
                    <a:cubicBezTo>
                      <a:pt x="513399" y="447929"/>
                      <a:pt x="492059" y="499449"/>
                      <a:pt x="454073" y="537435"/>
                    </a:cubicBezTo>
                    <a:cubicBezTo>
                      <a:pt x="416087" y="575421"/>
                      <a:pt x="364567" y="596761"/>
                      <a:pt x="310847" y="596761"/>
                    </a:cubicBezTo>
                    <a:lnTo>
                      <a:pt x="202552" y="596761"/>
                    </a:lnTo>
                    <a:cubicBezTo>
                      <a:pt x="148832" y="596761"/>
                      <a:pt x="97312" y="575421"/>
                      <a:pt x="59326" y="537435"/>
                    </a:cubicBezTo>
                    <a:cubicBezTo>
                      <a:pt x="21340" y="499449"/>
                      <a:pt x="0" y="447929"/>
                      <a:pt x="0" y="394209"/>
                    </a:cubicBezTo>
                    <a:lnTo>
                      <a:pt x="0" y="202552"/>
                    </a:lnTo>
                    <a:cubicBezTo>
                      <a:pt x="0" y="148832"/>
                      <a:pt x="21340" y="97312"/>
                      <a:pt x="59326" y="59326"/>
                    </a:cubicBezTo>
                    <a:cubicBezTo>
                      <a:pt x="97312" y="21340"/>
                      <a:pt x="148832" y="0"/>
                      <a:pt x="20255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0" y="-38100"/>
                <a:ext cx="513399" cy="6348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45" name="TextBox 45"/>
            <p:cNvSpPr txBox="1"/>
            <p:nvPr/>
          </p:nvSpPr>
          <p:spPr>
            <a:xfrm>
              <a:off x="167206" y="1059219"/>
              <a:ext cx="2089381" cy="9538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35"/>
                </a:lnSpc>
                <a:spcBef>
                  <a:spcPct val="0"/>
                </a:spcBef>
              </a:pPr>
              <a:r>
                <a:rPr lang="en-US" sz="138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transform the Data given by the user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704296" y="367667"/>
              <a:ext cx="1015201" cy="375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54"/>
                </a:lnSpc>
                <a:spcBef>
                  <a:spcPct val="0"/>
                </a:spcBef>
              </a:pPr>
              <a:r>
                <a:rPr lang="en-US" sz="168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step 7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2253540" y="5753286"/>
            <a:ext cx="2054100" cy="2113013"/>
            <a:chOff x="0" y="0"/>
            <a:chExt cx="2738800" cy="2817351"/>
          </a:xfrm>
        </p:grpSpPr>
        <p:grpSp>
          <p:nvGrpSpPr>
            <p:cNvPr id="48" name="Group 48"/>
            <p:cNvGrpSpPr/>
            <p:nvPr/>
          </p:nvGrpSpPr>
          <p:grpSpPr>
            <a:xfrm>
              <a:off x="0" y="0"/>
              <a:ext cx="2738800" cy="2817351"/>
              <a:chOff x="0" y="0"/>
              <a:chExt cx="513399" cy="528124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513399" cy="528124"/>
              </a:xfrm>
              <a:custGeom>
                <a:avLst/>
                <a:gdLst/>
                <a:ahLst/>
                <a:cxnLst/>
                <a:rect l="l" t="t" r="r" b="b"/>
                <a:pathLst>
                  <a:path w="513399" h="528124">
                    <a:moveTo>
                      <a:pt x="202552" y="0"/>
                    </a:moveTo>
                    <a:lnTo>
                      <a:pt x="310847" y="0"/>
                    </a:lnTo>
                    <a:cubicBezTo>
                      <a:pt x="364567" y="0"/>
                      <a:pt x="416087" y="21340"/>
                      <a:pt x="454073" y="59326"/>
                    </a:cubicBezTo>
                    <a:cubicBezTo>
                      <a:pt x="492059" y="97312"/>
                      <a:pt x="513399" y="148832"/>
                      <a:pt x="513399" y="202552"/>
                    </a:cubicBezTo>
                    <a:lnTo>
                      <a:pt x="513399" y="325571"/>
                    </a:lnTo>
                    <a:cubicBezTo>
                      <a:pt x="513399" y="379291"/>
                      <a:pt x="492059" y="430811"/>
                      <a:pt x="454073" y="468797"/>
                    </a:cubicBezTo>
                    <a:cubicBezTo>
                      <a:pt x="416087" y="506783"/>
                      <a:pt x="364567" y="528124"/>
                      <a:pt x="310847" y="528124"/>
                    </a:cubicBezTo>
                    <a:lnTo>
                      <a:pt x="202552" y="528124"/>
                    </a:lnTo>
                    <a:cubicBezTo>
                      <a:pt x="148832" y="528124"/>
                      <a:pt x="97312" y="506783"/>
                      <a:pt x="59326" y="468797"/>
                    </a:cubicBezTo>
                    <a:cubicBezTo>
                      <a:pt x="21340" y="430811"/>
                      <a:pt x="0" y="379291"/>
                      <a:pt x="0" y="325571"/>
                    </a:cubicBezTo>
                    <a:lnTo>
                      <a:pt x="0" y="202552"/>
                    </a:lnTo>
                    <a:cubicBezTo>
                      <a:pt x="0" y="148832"/>
                      <a:pt x="21340" y="97312"/>
                      <a:pt x="59326" y="59326"/>
                    </a:cubicBezTo>
                    <a:cubicBezTo>
                      <a:pt x="97312" y="21340"/>
                      <a:pt x="148832" y="0"/>
                      <a:pt x="20255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Box 50"/>
              <p:cNvSpPr txBox="1"/>
              <p:nvPr/>
            </p:nvSpPr>
            <p:spPr>
              <a:xfrm>
                <a:off x="0" y="-38100"/>
                <a:ext cx="513399" cy="5662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51" name="TextBox 51"/>
            <p:cNvSpPr txBox="1"/>
            <p:nvPr/>
          </p:nvSpPr>
          <p:spPr>
            <a:xfrm>
              <a:off x="188937" y="1200593"/>
              <a:ext cx="2360927" cy="707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6"/>
                </a:lnSpc>
                <a:spcBef>
                  <a:spcPct val="0"/>
                </a:spcBef>
              </a:pPr>
              <a:r>
                <a:rPr lang="en-US" sz="156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make and decode the prediction</a:t>
              </a:r>
            </a:p>
          </p:txBody>
        </p:sp>
        <p:sp>
          <p:nvSpPr>
            <p:cNvPr id="52" name="TextBox 52"/>
            <p:cNvSpPr txBox="1"/>
            <p:nvPr/>
          </p:nvSpPr>
          <p:spPr>
            <a:xfrm>
              <a:off x="795829" y="420402"/>
              <a:ext cx="1147142" cy="419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r>
                <a:rPr lang="en-US" sz="19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step 8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9305985" y="5753286"/>
            <a:ext cx="2202654" cy="2113013"/>
            <a:chOff x="0" y="0"/>
            <a:chExt cx="2936872" cy="2817351"/>
          </a:xfrm>
        </p:grpSpPr>
        <p:grpSp>
          <p:nvGrpSpPr>
            <p:cNvPr id="54" name="Group 54"/>
            <p:cNvGrpSpPr/>
            <p:nvPr/>
          </p:nvGrpSpPr>
          <p:grpSpPr>
            <a:xfrm>
              <a:off x="0" y="0"/>
              <a:ext cx="2936872" cy="2817351"/>
              <a:chOff x="0" y="0"/>
              <a:chExt cx="550528" cy="528124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550528" cy="528124"/>
              </a:xfrm>
              <a:custGeom>
                <a:avLst/>
                <a:gdLst/>
                <a:ahLst/>
                <a:cxnLst/>
                <a:rect l="l" t="t" r="r" b="b"/>
                <a:pathLst>
                  <a:path w="550528" h="528124">
                    <a:moveTo>
                      <a:pt x="188892" y="0"/>
                    </a:moveTo>
                    <a:lnTo>
                      <a:pt x="361637" y="0"/>
                    </a:lnTo>
                    <a:cubicBezTo>
                      <a:pt x="411734" y="0"/>
                      <a:pt x="459779" y="19901"/>
                      <a:pt x="495203" y="55325"/>
                    </a:cubicBezTo>
                    <a:cubicBezTo>
                      <a:pt x="530627" y="90749"/>
                      <a:pt x="550528" y="138795"/>
                      <a:pt x="550528" y="188892"/>
                    </a:cubicBezTo>
                    <a:lnTo>
                      <a:pt x="550528" y="339232"/>
                    </a:lnTo>
                    <a:cubicBezTo>
                      <a:pt x="550528" y="443554"/>
                      <a:pt x="465959" y="528124"/>
                      <a:pt x="361637" y="528124"/>
                    </a:cubicBezTo>
                    <a:lnTo>
                      <a:pt x="188892" y="528124"/>
                    </a:lnTo>
                    <a:cubicBezTo>
                      <a:pt x="138795" y="528124"/>
                      <a:pt x="90749" y="508223"/>
                      <a:pt x="55325" y="472799"/>
                    </a:cubicBezTo>
                    <a:cubicBezTo>
                      <a:pt x="19901" y="437375"/>
                      <a:pt x="0" y="389329"/>
                      <a:pt x="0" y="339232"/>
                    </a:cubicBezTo>
                    <a:lnTo>
                      <a:pt x="0" y="188892"/>
                    </a:lnTo>
                    <a:cubicBezTo>
                      <a:pt x="0" y="138795"/>
                      <a:pt x="19901" y="90749"/>
                      <a:pt x="55325" y="55325"/>
                    </a:cubicBezTo>
                    <a:cubicBezTo>
                      <a:pt x="90749" y="19901"/>
                      <a:pt x="138795" y="0"/>
                      <a:pt x="18889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Box 56"/>
              <p:cNvSpPr txBox="1"/>
              <p:nvPr/>
            </p:nvSpPr>
            <p:spPr>
              <a:xfrm>
                <a:off x="0" y="-38100"/>
                <a:ext cx="550528" cy="5662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57" name="TextBox 57"/>
            <p:cNvSpPr txBox="1"/>
            <p:nvPr/>
          </p:nvSpPr>
          <p:spPr>
            <a:xfrm>
              <a:off x="202601" y="1200593"/>
              <a:ext cx="2531671" cy="707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86"/>
                </a:lnSpc>
                <a:spcBef>
                  <a:spcPct val="0"/>
                </a:spcBef>
              </a:pPr>
              <a:r>
                <a:rPr lang="en-US" sz="156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calculate updated vlaues</a:t>
              </a:r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853384" y="420402"/>
              <a:ext cx="1230104" cy="4192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6193403" y="5753286"/>
            <a:ext cx="2245808" cy="2113013"/>
            <a:chOff x="0" y="0"/>
            <a:chExt cx="2994410" cy="2817351"/>
          </a:xfrm>
        </p:grpSpPr>
        <p:grpSp>
          <p:nvGrpSpPr>
            <p:cNvPr id="60" name="Group 60"/>
            <p:cNvGrpSpPr/>
            <p:nvPr/>
          </p:nvGrpSpPr>
          <p:grpSpPr>
            <a:xfrm>
              <a:off x="0" y="0"/>
              <a:ext cx="2994410" cy="2817351"/>
              <a:chOff x="0" y="0"/>
              <a:chExt cx="634265" cy="596761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634265" cy="596761"/>
              </a:xfrm>
              <a:custGeom>
                <a:avLst/>
                <a:gdLst/>
                <a:ahLst/>
                <a:cxnLst/>
                <a:rect l="l" t="t" r="r" b="b"/>
                <a:pathLst>
                  <a:path w="634265" h="596761">
                    <a:moveTo>
                      <a:pt x="163954" y="0"/>
                    </a:moveTo>
                    <a:lnTo>
                      <a:pt x="470311" y="0"/>
                    </a:lnTo>
                    <a:cubicBezTo>
                      <a:pt x="513795" y="0"/>
                      <a:pt x="555497" y="17274"/>
                      <a:pt x="586244" y="48021"/>
                    </a:cubicBezTo>
                    <a:cubicBezTo>
                      <a:pt x="616991" y="78768"/>
                      <a:pt x="634265" y="120471"/>
                      <a:pt x="634265" y="163954"/>
                    </a:cubicBezTo>
                    <a:lnTo>
                      <a:pt x="634265" y="432807"/>
                    </a:lnTo>
                    <a:cubicBezTo>
                      <a:pt x="634265" y="476291"/>
                      <a:pt x="616991" y="517993"/>
                      <a:pt x="586244" y="548740"/>
                    </a:cubicBezTo>
                    <a:cubicBezTo>
                      <a:pt x="555497" y="579487"/>
                      <a:pt x="513795" y="596761"/>
                      <a:pt x="470311" y="596761"/>
                    </a:cubicBezTo>
                    <a:lnTo>
                      <a:pt x="163954" y="596761"/>
                    </a:lnTo>
                    <a:cubicBezTo>
                      <a:pt x="73405" y="596761"/>
                      <a:pt x="0" y="523356"/>
                      <a:pt x="0" y="432807"/>
                    </a:cubicBezTo>
                    <a:lnTo>
                      <a:pt x="0" y="163954"/>
                    </a:lnTo>
                    <a:cubicBezTo>
                      <a:pt x="0" y="120471"/>
                      <a:pt x="17274" y="78768"/>
                      <a:pt x="48021" y="48021"/>
                    </a:cubicBezTo>
                    <a:cubicBezTo>
                      <a:pt x="78768" y="17274"/>
                      <a:pt x="120471" y="0"/>
                      <a:pt x="16395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3533C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Box 62"/>
              <p:cNvSpPr txBox="1"/>
              <p:nvPr/>
            </p:nvSpPr>
            <p:spPr>
              <a:xfrm>
                <a:off x="0" y="-38100"/>
                <a:ext cx="634265" cy="63486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63" name="TextBox 63"/>
            <p:cNvSpPr txBox="1"/>
            <p:nvPr/>
          </p:nvSpPr>
          <p:spPr>
            <a:xfrm>
              <a:off x="206570" y="1059219"/>
              <a:ext cx="2581270" cy="9538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35"/>
                </a:lnSpc>
                <a:spcBef>
                  <a:spcPct val="0"/>
                </a:spcBef>
              </a:pPr>
              <a:r>
                <a:rPr lang="en-US" sz="1382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 the values and find the cost and the days of stay</a:t>
              </a:r>
            </a:p>
          </p:txBody>
        </p:sp>
        <p:sp>
          <p:nvSpPr>
            <p:cNvPr id="64" name="TextBox 64"/>
            <p:cNvSpPr txBox="1"/>
            <p:nvPr/>
          </p:nvSpPr>
          <p:spPr>
            <a:xfrm>
              <a:off x="870103" y="367667"/>
              <a:ext cx="1254203" cy="375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54"/>
                </a:lnSpc>
                <a:spcBef>
                  <a:spcPct val="0"/>
                </a:spcBef>
              </a:pPr>
              <a:r>
                <a:rPr lang="en-US" sz="168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step 10</a:t>
              </a:r>
            </a:p>
          </p:txBody>
        </p:sp>
      </p:grpSp>
      <p:sp>
        <p:nvSpPr>
          <p:cNvPr id="65" name="TextBox 65"/>
          <p:cNvSpPr txBox="1"/>
          <p:nvPr/>
        </p:nvSpPr>
        <p:spPr>
          <a:xfrm>
            <a:off x="6089410" y="372374"/>
            <a:ext cx="6032662" cy="124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 for Healthcare Efficiency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endParaRPr lang="en-US" sz="35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5584865" y="1626566"/>
            <a:ext cx="7041753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Predicting Patient Length of Stay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0063023" y="6011239"/>
            <a:ext cx="688578" cy="297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4"/>
              </a:lnSpc>
              <a:spcBef>
                <a:spcPct val="0"/>
              </a:spcBef>
            </a:pPr>
            <a:r>
              <a:rPr lang="en-US" sz="18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Canva Sans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cp:lastModifiedBy>KIRTHAN A</cp:lastModifiedBy>
  <cp:revision>2</cp:revision>
  <dcterms:created xsi:type="dcterms:W3CDTF">2006-08-16T00:00:00Z</dcterms:created>
  <dcterms:modified xsi:type="dcterms:W3CDTF">2025-08-22T09:46:17Z</dcterms:modified>
  <dc:identifier>DAGwx4DVA7c</dc:identifier>
</cp:coreProperties>
</file>