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Montserrat Medium"/>
      <p:regular r:id="rId18"/>
      <p:bold r:id="rId19"/>
      <p:italic r:id="rId20"/>
      <p:boldItalic r:id="rId21"/>
    </p:embeddedFont>
    <p:embeddedFont>
      <p:font typeface="Montserrat Light"/>
      <p:regular r:id="rId22"/>
      <p:bold r:id="rId23"/>
      <p:italic r:id="rId24"/>
      <p:boldItalic r:id="rId25"/>
    </p:embeddedFont>
    <p:embeddedFont>
      <p:font typeface="Montserrat ExtraLight"/>
      <p:regular r:id="rId26"/>
      <p:bold r:id="rId27"/>
      <p:italic r:id="rId28"/>
      <p:boldItalic r:id="rId29"/>
    </p:embeddedFont>
    <p:embeddedFont>
      <p:font typeface="Helvetica Neue 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Medium-italic.fntdata"/><Relationship Id="rId22" Type="http://schemas.openxmlformats.org/officeDocument/2006/relationships/font" Target="fonts/MontserratLight-regular.fntdata"/><Relationship Id="rId21" Type="http://schemas.openxmlformats.org/officeDocument/2006/relationships/font" Target="fonts/MontserratMedium-boldItalic.fntdata"/><Relationship Id="rId24" Type="http://schemas.openxmlformats.org/officeDocument/2006/relationships/font" Target="fonts/MontserratLight-italic.fntdata"/><Relationship Id="rId23" Type="http://schemas.openxmlformats.org/officeDocument/2006/relationships/font" Target="fonts/MontserratLigh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MontserratExtraLight-regular.fntdata"/><Relationship Id="rId25" Type="http://schemas.openxmlformats.org/officeDocument/2006/relationships/font" Target="fonts/MontserratLight-boldItalic.fntdata"/><Relationship Id="rId28" Type="http://schemas.openxmlformats.org/officeDocument/2006/relationships/font" Target="fonts/MontserratExtraLight-italic.fntdata"/><Relationship Id="rId27" Type="http://schemas.openxmlformats.org/officeDocument/2006/relationships/font" Target="fonts/MontserratExtra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Extra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Light-bold.fntdata"/><Relationship Id="rId30" Type="http://schemas.openxmlformats.org/officeDocument/2006/relationships/font" Target="fonts/HelveticaNeueLight-regular.fntdata"/><Relationship Id="rId11" Type="http://schemas.openxmlformats.org/officeDocument/2006/relationships/slide" Target="slides/slide6.xml"/><Relationship Id="rId33" Type="http://schemas.openxmlformats.org/officeDocument/2006/relationships/font" Target="fonts/HelveticaNeueLight-boldItalic.fntdata"/><Relationship Id="rId10" Type="http://schemas.openxmlformats.org/officeDocument/2006/relationships/slide" Target="slides/slide5.xml"/><Relationship Id="rId32" Type="http://schemas.openxmlformats.org/officeDocument/2006/relationships/font" Target="fonts/HelveticaNeueLight-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19" Type="http://schemas.openxmlformats.org/officeDocument/2006/relationships/font" Target="fonts/MontserratMedium-bold.fntdata"/><Relationship Id="rId18" Type="http://schemas.openxmlformats.org/officeDocument/2006/relationships/font" Target="fonts/Montserrat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cf39b87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cf39b87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cf39b87f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cf39b87f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a5ce79be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a5ce79be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a5ce79be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9a5ce79be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9a5ce79be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9a5ce79be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a5ce79be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9a5ce79be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a87113d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9a87113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a87113df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9a87113d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mailto:help@finos.org"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pic>
        <p:nvPicPr>
          <p:cNvPr id="59" name="Google Shape;59;p14"/>
          <p:cNvPicPr preferRelativeResize="0"/>
          <p:nvPr/>
        </p:nvPicPr>
        <p:blipFill>
          <a:blip r:embed="rId2">
            <a:alphaModFix/>
          </a:blip>
          <a:stretch>
            <a:fillRect/>
          </a:stretch>
        </p:blipFill>
        <p:spPr>
          <a:xfrm>
            <a:off x="-55537" y="-31237"/>
            <a:ext cx="9255070" cy="5205977"/>
          </a:xfrm>
          <a:prstGeom prst="rect">
            <a:avLst/>
          </a:prstGeom>
          <a:noFill/>
          <a:ln>
            <a:noFill/>
          </a:ln>
        </p:spPr>
      </p:pic>
      <p:pic>
        <p:nvPicPr>
          <p:cNvPr id="60" name="Google Shape;60;p14"/>
          <p:cNvPicPr preferRelativeResize="0"/>
          <p:nvPr/>
        </p:nvPicPr>
        <p:blipFill rotWithShape="1">
          <a:blip r:embed="rId3">
            <a:alphaModFix/>
          </a:blip>
          <a:srcRect b="0" l="0" r="0" t="0"/>
          <a:stretch/>
        </p:blipFill>
        <p:spPr>
          <a:xfrm>
            <a:off x="687262" y="784742"/>
            <a:ext cx="1090862" cy="877794"/>
          </a:xfrm>
          <a:prstGeom prst="rect">
            <a:avLst/>
          </a:prstGeom>
          <a:noFill/>
          <a:ln>
            <a:noFill/>
          </a:ln>
        </p:spPr>
      </p:pic>
      <p:sp>
        <p:nvSpPr>
          <p:cNvPr id="61" name="Google Shape;61;p14"/>
          <p:cNvSpPr txBox="1"/>
          <p:nvPr>
            <p:ph type="ctrTitle"/>
          </p:nvPr>
        </p:nvSpPr>
        <p:spPr>
          <a:xfrm>
            <a:off x="587204" y="2158794"/>
            <a:ext cx="3790200" cy="1258500"/>
          </a:xfrm>
          <a:prstGeom prst="rect">
            <a:avLst/>
          </a:prstGeom>
        </p:spPr>
        <p:txBody>
          <a:bodyPr anchorCtr="0" anchor="t" bIns="91400" lIns="91400" spcFirstLastPara="1" rIns="91400" wrap="square" tIns="91400">
            <a:noAutofit/>
          </a:bodyPr>
          <a:lstStyle>
            <a:lvl1pPr lvl="0" rtl="0">
              <a:spcBef>
                <a:spcPts val="0"/>
              </a:spcBef>
              <a:spcAft>
                <a:spcPts val="0"/>
              </a:spcAft>
              <a:buClr>
                <a:srgbClr val="FFFFFF"/>
              </a:buClr>
              <a:buSzPts val="2300"/>
              <a:buNone/>
              <a:defRPr sz="2300">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2" name="Google Shape;62;p14"/>
          <p:cNvSpPr txBox="1"/>
          <p:nvPr>
            <p:ph idx="1" type="subTitle"/>
          </p:nvPr>
        </p:nvSpPr>
        <p:spPr>
          <a:xfrm>
            <a:off x="599976" y="3711425"/>
            <a:ext cx="2337000" cy="877800"/>
          </a:xfrm>
          <a:prstGeom prst="rect">
            <a:avLst/>
          </a:prstGeom>
        </p:spPr>
        <p:txBody>
          <a:bodyPr anchorCtr="0" anchor="t" bIns="91400" lIns="91400" spcFirstLastPara="1" rIns="91400" wrap="square" tIns="91400">
            <a:noAutofit/>
          </a:bodyPr>
          <a:lstStyle>
            <a:lvl1pPr lvl="0" rtl="0">
              <a:lnSpc>
                <a:spcPct val="100000"/>
              </a:lnSpc>
              <a:spcBef>
                <a:spcPts val="0"/>
              </a:spcBef>
              <a:spcAft>
                <a:spcPts val="0"/>
              </a:spcAft>
              <a:buClr>
                <a:srgbClr val="FFFFFF"/>
              </a:buClr>
              <a:buSzPts val="1400"/>
              <a:buNone/>
              <a:defRPr sz="1400">
                <a:solidFill>
                  <a:srgbClr val="FFFFFF"/>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sz="1400">
                <a:solidFill>
                  <a:srgbClr val="FFFFFF"/>
                </a:solidFill>
              </a:defRPr>
            </a:lvl3pPr>
            <a:lvl4pPr lvl="3" rtl="0">
              <a:lnSpc>
                <a:spcPct val="100000"/>
              </a:lnSpc>
              <a:spcBef>
                <a:spcPts val="0"/>
              </a:spcBef>
              <a:spcAft>
                <a:spcPts val="0"/>
              </a:spcAft>
              <a:buClr>
                <a:srgbClr val="FFFFFF"/>
              </a:buClr>
              <a:buSzPts val="1400"/>
              <a:buNone/>
              <a:defRPr sz="1400">
                <a:solidFill>
                  <a:srgbClr val="FFFFFF"/>
                </a:solidFill>
              </a:defRPr>
            </a:lvl4pPr>
            <a:lvl5pPr lvl="4" rtl="0">
              <a:lnSpc>
                <a:spcPct val="100000"/>
              </a:lnSpc>
              <a:spcBef>
                <a:spcPts val="0"/>
              </a:spcBef>
              <a:spcAft>
                <a:spcPts val="0"/>
              </a:spcAft>
              <a:buClr>
                <a:srgbClr val="FFFFFF"/>
              </a:buClr>
              <a:buSzPts val="1400"/>
              <a:buNone/>
              <a:defRPr sz="1400">
                <a:solidFill>
                  <a:srgbClr val="FFFFFF"/>
                </a:solidFill>
              </a:defRPr>
            </a:lvl5pPr>
            <a:lvl6pPr lvl="5" rtl="0">
              <a:lnSpc>
                <a:spcPct val="100000"/>
              </a:lnSpc>
              <a:spcBef>
                <a:spcPts val="0"/>
              </a:spcBef>
              <a:spcAft>
                <a:spcPts val="0"/>
              </a:spcAft>
              <a:buClr>
                <a:srgbClr val="FFFFFF"/>
              </a:buClr>
              <a:buSzPts val="1400"/>
              <a:buNone/>
              <a:defRPr sz="1400">
                <a:solidFill>
                  <a:srgbClr val="FFFFFF"/>
                </a:solidFill>
              </a:defRPr>
            </a:lvl6pPr>
            <a:lvl7pPr lvl="6" rtl="0">
              <a:lnSpc>
                <a:spcPct val="100000"/>
              </a:lnSpc>
              <a:spcBef>
                <a:spcPts val="0"/>
              </a:spcBef>
              <a:spcAft>
                <a:spcPts val="0"/>
              </a:spcAft>
              <a:buClr>
                <a:srgbClr val="FFFFFF"/>
              </a:buClr>
              <a:buSzPts val="1400"/>
              <a:buNone/>
              <a:defRPr sz="1400">
                <a:solidFill>
                  <a:srgbClr val="FFFFFF"/>
                </a:solidFill>
              </a:defRPr>
            </a:lvl7pPr>
            <a:lvl8pPr lvl="7" rtl="0">
              <a:lnSpc>
                <a:spcPct val="100000"/>
              </a:lnSpc>
              <a:spcBef>
                <a:spcPts val="0"/>
              </a:spcBef>
              <a:spcAft>
                <a:spcPts val="0"/>
              </a:spcAft>
              <a:buClr>
                <a:srgbClr val="FFFFFF"/>
              </a:buClr>
              <a:buSzPts val="1400"/>
              <a:buNone/>
              <a:defRPr sz="1400">
                <a:solidFill>
                  <a:srgbClr val="FFFFFF"/>
                </a:solidFill>
              </a:defRPr>
            </a:lvl8pPr>
            <a:lvl9pPr lvl="8" rtl="0">
              <a:lnSpc>
                <a:spcPct val="100000"/>
              </a:lnSpc>
              <a:spcBef>
                <a:spcPts val="0"/>
              </a:spcBef>
              <a:spcAft>
                <a:spcPts val="0"/>
              </a:spcAft>
              <a:buClr>
                <a:srgbClr val="FFFFFF"/>
              </a:buClr>
              <a:buSzPts val="1400"/>
              <a:buNone/>
              <a:defRPr sz="1400">
                <a:solidFill>
                  <a:srgbClr val="FFFFFF"/>
                </a:solidFill>
              </a:defRPr>
            </a:lvl9pPr>
          </a:lstStyle>
          <a:p/>
        </p:txBody>
      </p:sp>
    </p:spTree>
  </p:cSld>
  <p:clrMapOvr>
    <a:masterClrMapping/>
  </p:clrMapOvr>
  <p:extLst>
    <p:ext uri="{DCECCB84-F9BA-43D5-87BE-67443E8EF086}">
      <p15:sldGuideLst>
        <p15:guide id="1" orient="horz" pos="1620">
          <p15:clr>
            <a:srgbClr val="F9AD4C"/>
          </p15:clr>
        </p15:guide>
        <p15:guide id="2" orient="horz" pos="2268">
          <p15:clr>
            <a:srgbClr val="F9AD4C"/>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63" name="Shape 63"/>
        <p:cNvGrpSpPr/>
        <p:nvPr/>
      </p:nvGrpSpPr>
      <p:grpSpPr>
        <a:xfrm>
          <a:off x="0" y="0"/>
          <a:ext cx="0" cy="0"/>
          <a:chOff x="0" y="0"/>
          <a:chExt cx="0" cy="0"/>
        </a:xfrm>
      </p:grpSpPr>
      <p:pic>
        <p:nvPicPr>
          <p:cNvPr id="64" name="Google Shape;64;p15"/>
          <p:cNvPicPr preferRelativeResize="0"/>
          <p:nvPr/>
        </p:nvPicPr>
        <p:blipFill rotWithShape="1">
          <a:blip r:embed="rId2">
            <a:alphaModFix/>
          </a:blip>
          <a:srcRect b="0" l="0" r="0" t="0"/>
          <a:stretch/>
        </p:blipFill>
        <p:spPr>
          <a:xfrm>
            <a:off x="0" y="0"/>
            <a:ext cx="9143990" cy="5143500"/>
          </a:xfrm>
          <a:prstGeom prst="rect">
            <a:avLst/>
          </a:prstGeom>
          <a:noFill/>
          <a:ln>
            <a:noFill/>
          </a:ln>
        </p:spPr>
      </p:pic>
      <p:sp>
        <p:nvSpPr>
          <p:cNvPr id="65" name="Google Shape;65;p15"/>
          <p:cNvSpPr/>
          <p:nvPr/>
        </p:nvSpPr>
        <p:spPr>
          <a:xfrm>
            <a:off x="0" y="1798025"/>
            <a:ext cx="9144000" cy="1783800"/>
          </a:xfrm>
          <a:prstGeom prst="rect">
            <a:avLst/>
          </a:prstGeom>
          <a:solidFill>
            <a:srgbClr val="00253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66" name="Google Shape;66;p15"/>
          <p:cNvPicPr preferRelativeResize="0"/>
          <p:nvPr/>
        </p:nvPicPr>
        <p:blipFill>
          <a:blip r:embed="rId3">
            <a:alphaModFix/>
          </a:blip>
          <a:stretch>
            <a:fillRect/>
          </a:stretch>
        </p:blipFill>
        <p:spPr>
          <a:xfrm>
            <a:off x="8683725" y="4532223"/>
            <a:ext cx="239150" cy="399000"/>
          </a:xfrm>
          <a:prstGeom prst="rect">
            <a:avLst/>
          </a:prstGeom>
          <a:noFill/>
          <a:ln>
            <a:noFill/>
          </a:ln>
        </p:spPr>
      </p:pic>
      <p:sp>
        <p:nvSpPr>
          <p:cNvPr id="67" name="Google Shape;67;p15"/>
          <p:cNvSpPr txBox="1"/>
          <p:nvPr/>
        </p:nvSpPr>
        <p:spPr>
          <a:xfrm>
            <a:off x="276134" y="4754605"/>
            <a:ext cx="1097700" cy="388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1100"/>
              <a:buFont typeface="Montserrat Light"/>
              <a:buNone/>
            </a:pPr>
            <a:r>
              <a:rPr b="0" i="1" lang="en" sz="1100" u="none" cap="none" strike="noStrike">
                <a:solidFill>
                  <a:srgbClr val="FFFFFF"/>
                </a:solidFill>
                <a:latin typeface="Montserrat Light"/>
                <a:ea typeface="Montserrat Light"/>
                <a:cs typeface="Montserrat Light"/>
                <a:sym typeface="Montserrat Light"/>
              </a:rPr>
              <a:t>Confidential</a:t>
            </a:r>
            <a:endParaRPr b="0" i="1" sz="1100" u="none" cap="none" strike="noStrike">
              <a:solidFill>
                <a:srgbClr val="FFFFFF"/>
              </a:solidFill>
              <a:latin typeface="Montserrat Light"/>
              <a:ea typeface="Montserrat Light"/>
              <a:cs typeface="Montserrat Light"/>
              <a:sym typeface="Montserrat Light"/>
            </a:endParaRPr>
          </a:p>
        </p:txBody>
      </p:sp>
      <p:sp>
        <p:nvSpPr>
          <p:cNvPr id="68" name="Google Shape;68;p15"/>
          <p:cNvSpPr txBox="1"/>
          <p:nvPr>
            <p:ph type="title"/>
          </p:nvPr>
        </p:nvSpPr>
        <p:spPr>
          <a:xfrm>
            <a:off x="75" y="1971825"/>
            <a:ext cx="9144000" cy="909300"/>
          </a:xfrm>
          <a:prstGeom prst="rect">
            <a:avLst/>
          </a:prstGeom>
        </p:spPr>
        <p:txBody>
          <a:bodyPr anchorCtr="0" anchor="ctr" bIns="91400" lIns="91400" spcFirstLastPara="1" rIns="91400" wrap="square" tIns="91400">
            <a:noAutofit/>
          </a:bodyPr>
          <a:lstStyle>
            <a:lvl1pPr lvl="0" rtl="0" algn="ctr">
              <a:spcBef>
                <a:spcPts val="0"/>
              </a:spcBef>
              <a:spcAft>
                <a:spcPts val="0"/>
              </a:spcAft>
              <a:buNone/>
              <a:defRPr sz="36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9" name="Google Shape;69;p15"/>
          <p:cNvSpPr txBox="1"/>
          <p:nvPr>
            <p:ph idx="2" type="title"/>
          </p:nvPr>
        </p:nvSpPr>
        <p:spPr>
          <a:xfrm>
            <a:off x="75" y="2691550"/>
            <a:ext cx="9144000" cy="577800"/>
          </a:xfrm>
          <a:prstGeom prst="rect">
            <a:avLst/>
          </a:prstGeom>
        </p:spPr>
        <p:txBody>
          <a:bodyPr anchorCtr="0" anchor="ctr" bIns="91400" lIns="91400" spcFirstLastPara="1" rIns="91400" wrap="square" tIns="91400">
            <a:noAutofit/>
          </a:bodyPr>
          <a:lstStyle>
            <a:lvl1pPr lvl="0" rtl="0" algn="ctr">
              <a:spcBef>
                <a:spcPts val="0"/>
              </a:spcBef>
              <a:spcAft>
                <a:spcPts val="0"/>
              </a:spcAft>
              <a:buNone/>
              <a:defRPr sz="2400">
                <a:solidFill>
                  <a:srgbClr val="FFFFFF"/>
                </a:solidFill>
              </a:defRPr>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Tree>
  </p:cSld>
  <p:clrMapOvr>
    <a:masterClrMapping/>
  </p:clrMapOvr>
  <p:extLst>
    <p:ext uri="{DCECCB84-F9BA-43D5-87BE-67443E8EF086}">
      <p15:sldGuideLst>
        <p15:guide id="1" orient="horz" pos="1620">
          <p15:clr>
            <a:srgbClr val="F9AD4C"/>
          </p15:clr>
        </p15:guide>
        <p15:guide id="2" orient="horz" pos="2268">
          <p15:clr>
            <a:srgbClr val="F9AD4C"/>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70" name="Shape 70"/>
        <p:cNvGrpSpPr/>
        <p:nvPr/>
      </p:nvGrpSpPr>
      <p:grpSpPr>
        <a:xfrm>
          <a:off x="0" y="0"/>
          <a:ext cx="0" cy="0"/>
          <a:chOff x="0" y="0"/>
          <a:chExt cx="0" cy="0"/>
        </a:xfrm>
      </p:grpSpPr>
      <p:sp>
        <p:nvSpPr>
          <p:cNvPr id="71" name="Google Shape;71;p16"/>
          <p:cNvSpPr txBox="1"/>
          <p:nvPr>
            <p:ph type="title"/>
          </p:nvPr>
        </p:nvSpPr>
        <p:spPr>
          <a:xfrm>
            <a:off x="311700" y="231631"/>
            <a:ext cx="8520600" cy="572700"/>
          </a:xfrm>
          <a:prstGeom prst="rect">
            <a:avLst/>
          </a:prstGeom>
        </p:spPr>
        <p:txBody>
          <a:bodyPr anchorCtr="0" anchor="t" bIns="91400" lIns="91400" spcFirstLastPara="1" rIns="91400" wrap="square" tIns="9140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6"/>
          <p:cNvSpPr txBox="1"/>
          <p:nvPr>
            <p:ph idx="1" type="body"/>
          </p:nvPr>
        </p:nvSpPr>
        <p:spPr>
          <a:xfrm>
            <a:off x="311700" y="1038175"/>
            <a:ext cx="8520600" cy="3416400"/>
          </a:xfrm>
          <a:prstGeom prst="rect">
            <a:avLst/>
          </a:prstGeom>
        </p:spPr>
        <p:txBody>
          <a:bodyPr anchorCtr="0" anchor="t" bIns="91400" lIns="91400" spcFirstLastPara="1" rIns="91400" wrap="square" tIns="91400">
            <a:noAutofit/>
          </a:bodyPr>
          <a:lstStyle>
            <a:lvl1pPr indent="-323850" lvl="0" marL="457200" rtl="0">
              <a:spcBef>
                <a:spcPts val="0"/>
              </a:spcBef>
              <a:spcAft>
                <a:spcPts val="0"/>
              </a:spcAft>
              <a:buSzPts val="1500"/>
              <a:buChar char="●"/>
              <a:defRPr/>
            </a:lvl1pPr>
            <a:lvl2pPr indent="-317500" lvl="1" marL="914400" rtl="0">
              <a:spcBef>
                <a:spcPts val="800"/>
              </a:spcBef>
              <a:spcAft>
                <a:spcPts val="0"/>
              </a:spcAft>
              <a:buSzPts val="1400"/>
              <a:buChar char="○"/>
              <a:defRPr/>
            </a:lvl2pPr>
            <a:lvl3pPr indent="-298450" lvl="2" marL="1371600" rtl="0">
              <a:spcBef>
                <a:spcPts val="800"/>
              </a:spcBef>
              <a:spcAft>
                <a:spcPts val="0"/>
              </a:spcAft>
              <a:buSzPts val="1100"/>
              <a:buChar char="■"/>
              <a:defRPr/>
            </a:lvl3pPr>
            <a:lvl4pPr indent="-285750" lvl="3" marL="1828800" rtl="0">
              <a:spcBef>
                <a:spcPts val="800"/>
              </a:spcBef>
              <a:spcAft>
                <a:spcPts val="0"/>
              </a:spcAft>
              <a:buSzPts val="900"/>
              <a:buChar char="●"/>
              <a:defRPr/>
            </a:lvl4pPr>
            <a:lvl5pPr indent="-285750" lvl="4" marL="2286000" rtl="0">
              <a:spcBef>
                <a:spcPts val="800"/>
              </a:spcBef>
              <a:spcAft>
                <a:spcPts val="0"/>
              </a:spcAft>
              <a:buSzPts val="900"/>
              <a:buChar char="○"/>
              <a:defRPr/>
            </a:lvl5pPr>
            <a:lvl6pPr indent="-285750" lvl="5" marL="2743200" rtl="0">
              <a:spcBef>
                <a:spcPts val="800"/>
              </a:spcBef>
              <a:spcAft>
                <a:spcPts val="0"/>
              </a:spcAft>
              <a:buSzPts val="900"/>
              <a:buChar char="■"/>
              <a:defRPr/>
            </a:lvl6pPr>
            <a:lvl7pPr indent="-285750" lvl="6" marL="3200400" rtl="0">
              <a:spcBef>
                <a:spcPts val="800"/>
              </a:spcBef>
              <a:spcAft>
                <a:spcPts val="0"/>
              </a:spcAft>
              <a:buSzPts val="900"/>
              <a:buChar char="●"/>
              <a:defRPr/>
            </a:lvl7pPr>
            <a:lvl8pPr indent="-285750" lvl="7" marL="3657600" rtl="0">
              <a:spcBef>
                <a:spcPts val="800"/>
              </a:spcBef>
              <a:spcAft>
                <a:spcPts val="0"/>
              </a:spcAft>
              <a:buSzPts val="900"/>
              <a:buChar char="○"/>
              <a:defRPr/>
            </a:lvl8pPr>
            <a:lvl9pPr indent="-285750" lvl="8" marL="4114800" rtl="0">
              <a:spcBef>
                <a:spcPts val="800"/>
              </a:spcBef>
              <a:spcAft>
                <a:spcPts val="800"/>
              </a:spcAft>
              <a:buSzPts val="900"/>
              <a:buChar char="■"/>
              <a:defRPr/>
            </a:lvl9pPr>
          </a:lstStyle>
          <a:p/>
        </p:txBody>
      </p:sp>
      <p:sp>
        <p:nvSpPr>
          <p:cNvPr id="73" name="Google Shape;73;p16"/>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in 2 Columns" type="twoColTx">
  <p:cSld name="TITLE_AND_TWO_COLUMNS">
    <p:spTree>
      <p:nvGrpSpPr>
        <p:cNvPr id="74" name="Shape 74"/>
        <p:cNvGrpSpPr/>
        <p:nvPr/>
      </p:nvGrpSpPr>
      <p:grpSpPr>
        <a:xfrm>
          <a:off x="0" y="0"/>
          <a:ext cx="0" cy="0"/>
          <a:chOff x="0" y="0"/>
          <a:chExt cx="0" cy="0"/>
        </a:xfrm>
      </p:grpSpPr>
      <p:sp>
        <p:nvSpPr>
          <p:cNvPr id="75" name="Google Shape;75;p17"/>
          <p:cNvSpPr txBox="1"/>
          <p:nvPr>
            <p:ph type="title"/>
          </p:nvPr>
        </p:nvSpPr>
        <p:spPr>
          <a:xfrm>
            <a:off x="311700" y="231631"/>
            <a:ext cx="8520600" cy="572700"/>
          </a:xfrm>
          <a:prstGeom prst="rect">
            <a:avLst/>
          </a:prstGeom>
        </p:spPr>
        <p:txBody>
          <a:bodyPr anchorCtr="0" anchor="t" bIns="91400" lIns="91400" spcFirstLastPara="1" rIns="91400" wrap="square" tIns="9140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17"/>
          <p:cNvSpPr txBox="1"/>
          <p:nvPr>
            <p:ph idx="1" type="body"/>
          </p:nvPr>
        </p:nvSpPr>
        <p:spPr>
          <a:xfrm>
            <a:off x="311703" y="1042350"/>
            <a:ext cx="4087500" cy="3416400"/>
          </a:xfrm>
          <a:prstGeom prst="rect">
            <a:avLst/>
          </a:prstGeom>
        </p:spPr>
        <p:txBody>
          <a:bodyPr anchorCtr="0" anchor="t" bIns="91400" lIns="91400" spcFirstLastPara="1" rIns="91400" wrap="square" tIns="91400">
            <a:noAutofit/>
          </a:bodyPr>
          <a:lstStyle>
            <a:lvl1pPr indent="-323850" lvl="0" marL="457200" rtl="0">
              <a:spcBef>
                <a:spcPts val="0"/>
              </a:spcBef>
              <a:spcAft>
                <a:spcPts val="0"/>
              </a:spcAft>
              <a:buSzPts val="1500"/>
              <a:buChar char="●"/>
              <a:defRPr/>
            </a:lvl1pPr>
            <a:lvl2pPr indent="-317500" lvl="1" marL="914400" rtl="0">
              <a:spcBef>
                <a:spcPts val="800"/>
              </a:spcBef>
              <a:spcAft>
                <a:spcPts val="0"/>
              </a:spcAft>
              <a:buSzPts val="1400"/>
              <a:buChar char="○"/>
              <a:defRPr/>
            </a:lvl2pPr>
            <a:lvl3pPr indent="-298450" lvl="2" marL="1371600" rtl="0">
              <a:spcBef>
                <a:spcPts val="800"/>
              </a:spcBef>
              <a:spcAft>
                <a:spcPts val="0"/>
              </a:spcAft>
              <a:buSzPts val="1100"/>
              <a:buChar char="■"/>
              <a:defRPr/>
            </a:lvl3pPr>
            <a:lvl4pPr indent="-285750" lvl="3" marL="1828800" rtl="0">
              <a:spcBef>
                <a:spcPts val="800"/>
              </a:spcBef>
              <a:spcAft>
                <a:spcPts val="0"/>
              </a:spcAft>
              <a:buSzPts val="900"/>
              <a:buChar char="●"/>
              <a:defRPr/>
            </a:lvl4pPr>
            <a:lvl5pPr indent="-285750" lvl="4" marL="2286000" rtl="0">
              <a:spcBef>
                <a:spcPts val="800"/>
              </a:spcBef>
              <a:spcAft>
                <a:spcPts val="0"/>
              </a:spcAft>
              <a:buSzPts val="900"/>
              <a:buChar char="○"/>
              <a:defRPr/>
            </a:lvl5pPr>
            <a:lvl6pPr indent="-285750" lvl="5" marL="2743200" rtl="0">
              <a:spcBef>
                <a:spcPts val="800"/>
              </a:spcBef>
              <a:spcAft>
                <a:spcPts val="0"/>
              </a:spcAft>
              <a:buSzPts val="900"/>
              <a:buChar char="■"/>
              <a:defRPr/>
            </a:lvl6pPr>
            <a:lvl7pPr indent="-285750" lvl="6" marL="3200400" rtl="0">
              <a:spcBef>
                <a:spcPts val="800"/>
              </a:spcBef>
              <a:spcAft>
                <a:spcPts val="0"/>
              </a:spcAft>
              <a:buSzPts val="900"/>
              <a:buChar char="●"/>
              <a:defRPr/>
            </a:lvl7pPr>
            <a:lvl8pPr indent="-285750" lvl="7" marL="3657600" rtl="0">
              <a:spcBef>
                <a:spcPts val="800"/>
              </a:spcBef>
              <a:spcAft>
                <a:spcPts val="0"/>
              </a:spcAft>
              <a:buSzPts val="900"/>
              <a:buChar char="○"/>
              <a:defRPr/>
            </a:lvl8pPr>
            <a:lvl9pPr indent="-285750" lvl="8" marL="4114800" rtl="0">
              <a:spcBef>
                <a:spcPts val="800"/>
              </a:spcBef>
              <a:spcAft>
                <a:spcPts val="800"/>
              </a:spcAft>
              <a:buSzPts val="900"/>
              <a:buChar char="■"/>
              <a:defRPr/>
            </a:lvl9pPr>
          </a:lstStyle>
          <a:p/>
        </p:txBody>
      </p:sp>
      <p:sp>
        <p:nvSpPr>
          <p:cNvPr id="77" name="Google Shape;77;p17"/>
          <p:cNvSpPr txBox="1"/>
          <p:nvPr>
            <p:ph idx="2" type="body"/>
          </p:nvPr>
        </p:nvSpPr>
        <p:spPr>
          <a:xfrm>
            <a:off x="4744862" y="1042350"/>
            <a:ext cx="4087500" cy="3416400"/>
          </a:xfrm>
          <a:prstGeom prst="rect">
            <a:avLst/>
          </a:prstGeom>
        </p:spPr>
        <p:txBody>
          <a:bodyPr anchorCtr="0" anchor="t" bIns="91400" lIns="91400" spcFirstLastPara="1" rIns="91400" wrap="square" tIns="91400">
            <a:noAutofit/>
          </a:bodyPr>
          <a:lstStyle>
            <a:lvl1pPr indent="-323850" lvl="0" marL="457200" rtl="0">
              <a:spcBef>
                <a:spcPts val="0"/>
              </a:spcBef>
              <a:spcAft>
                <a:spcPts val="0"/>
              </a:spcAft>
              <a:buSzPts val="1500"/>
              <a:buChar char="●"/>
              <a:defRPr/>
            </a:lvl1pPr>
            <a:lvl2pPr indent="-317500" lvl="1" marL="914400" rtl="0">
              <a:spcBef>
                <a:spcPts val="800"/>
              </a:spcBef>
              <a:spcAft>
                <a:spcPts val="0"/>
              </a:spcAft>
              <a:buSzPts val="1400"/>
              <a:buChar char="○"/>
              <a:defRPr/>
            </a:lvl2pPr>
            <a:lvl3pPr indent="-298450" lvl="2" marL="1371600" rtl="0">
              <a:spcBef>
                <a:spcPts val="800"/>
              </a:spcBef>
              <a:spcAft>
                <a:spcPts val="0"/>
              </a:spcAft>
              <a:buSzPts val="1100"/>
              <a:buChar char="■"/>
              <a:defRPr/>
            </a:lvl3pPr>
            <a:lvl4pPr indent="-285750" lvl="3" marL="1828800" rtl="0">
              <a:spcBef>
                <a:spcPts val="800"/>
              </a:spcBef>
              <a:spcAft>
                <a:spcPts val="0"/>
              </a:spcAft>
              <a:buSzPts val="900"/>
              <a:buChar char="●"/>
              <a:defRPr/>
            </a:lvl4pPr>
            <a:lvl5pPr indent="-285750" lvl="4" marL="2286000" rtl="0">
              <a:spcBef>
                <a:spcPts val="800"/>
              </a:spcBef>
              <a:spcAft>
                <a:spcPts val="0"/>
              </a:spcAft>
              <a:buSzPts val="900"/>
              <a:buChar char="○"/>
              <a:defRPr/>
            </a:lvl5pPr>
            <a:lvl6pPr indent="-285750" lvl="5" marL="2743200" rtl="0">
              <a:spcBef>
                <a:spcPts val="800"/>
              </a:spcBef>
              <a:spcAft>
                <a:spcPts val="0"/>
              </a:spcAft>
              <a:buSzPts val="900"/>
              <a:buChar char="■"/>
              <a:defRPr/>
            </a:lvl6pPr>
            <a:lvl7pPr indent="-285750" lvl="6" marL="3200400" rtl="0">
              <a:spcBef>
                <a:spcPts val="800"/>
              </a:spcBef>
              <a:spcAft>
                <a:spcPts val="0"/>
              </a:spcAft>
              <a:buSzPts val="900"/>
              <a:buChar char="●"/>
              <a:defRPr/>
            </a:lvl7pPr>
            <a:lvl8pPr indent="-285750" lvl="7" marL="3657600" rtl="0">
              <a:spcBef>
                <a:spcPts val="800"/>
              </a:spcBef>
              <a:spcAft>
                <a:spcPts val="0"/>
              </a:spcAft>
              <a:buSzPts val="900"/>
              <a:buChar char="○"/>
              <a:defRPr/>
            </a:lvl8pPr>
            <a:lvl9pPr indent="-285750" lvl="8" marL="4114800" rtl="0">
              <a:spcBef>
                <a:spcPts val="800"/>
              </a:spcBef>
              <a:spcAft>
                <a:spcPts val="800"/>
              </a:spcAft>
              <a:buSzPts val="900"/>
              <a:buChar char="■"/>
              <a:defRPr/>
            </a:lvl9pPr>
          </a:lstStyle>
          <a:p/>
        </p:txBody>
      </p:sp>
      <p:sp>
        <p:nvSpPr>
          <p:cNvPr id="78" name="Google Shape;78;p17"/>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Side Bar">
  <p:cSld name="TITLE_AND_TWO_COLUMNS_1">
    <p:spTree>
      <p:nvGrpSpPr>
        <p:cNvPr id="79" name="Shape 79"/>
        <p:cNvGrpSpPr/>
        <p:nvPr/>
      </p:nvGrpSpPr>
      <p:grpSpPr>
        <a:xfrm>
          <a:off x="0" y="0"/>
          <a:ext cx="0" cy="0"/>
          <a:chOff x="0" y="0"/>
          <a:chExt cx="0" cy="0"/>
        </a:xfrm>
      </p:grpSpPr>
      <p:sp>
        <p:nvSpPr>
          <p:cNvPr id="80" name="Google Shape;80;p18"/>
          <p:cNvSpPr/>
          <p:nvPr/>
        </p:nvSpPr>
        <p:spPr>
          <a:xfrm>
            <a:off x="6665050" y="0"/>
            <a:ext cx="2481300" cy="4654500"/>
          </a:xfrm>
          <a:prstGeom prst="rect">
            <a:avLst/>
          </a:prstGeom>
          <a:solidFill>
            <a:srgbClr val="6BCAB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i="0" sz="1400" u="none" cap="none" strike="noStrike">
              <a:solidFill>
                <a:srgbClr val="FFFFFF"/>
              </a:solidFill>
              <a:latin typeface="Montserrat Light"/>
              <a:ea typeface="Montserrat Light"/>
              <a:cs typeface="Montserrat Light"/>
              <a:sym typeface="Montserrat Light"/>
            </a:endParaRPr>
          </a:p>
        </p:txBody>
      </p:sp>
      <p:sp>
        <p:nvSpPr>
          <p:cNvPr id="81" name="Google Shape;81;p18"/>
          <p:cNvSpPr txBox="1"/>
          <p:nvPr>
            <p:ph type="title"/>
          </p:nvPr>
        </p:nvSpPr>
        <p:spPr>
          <a:xfrm>
            <a:off x="311700" y="231625"/>
            <a:ext cx="6227100" cy="572700"/>
          </a:xfrm>
          <a:prstGeom prst="rect">
            <a:avLst/>
          </a:prstGeom>
        </p:spPr>
        <p:txBody>
          <a:bodyPr anchorCtr="0" anchor="t" bIns="91400" lIns="91400" spcFirstLastPara="1" rIns="91400" wrap="square" tIns="9140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2" name="Google Shape;82;p18"/>
          <p:cNvSpPr txBox="1"/>
          <p:nvPr>
            <p:ph idx="1" type="body"/>
          </p:nvPr>
        </p:nvSpPr>
        <p:spPr>
          <a:xfrm>
            <a:off x="311705" y="1042350"/>
            <a:ext cx="6081000" cy="3416400"/>
          </a:xfrm>
          <a:prstGeom prst="rect">
            <a:avLst/>
          </a:prstGeom>
        </p:spPr>
        <p:txBody>
          <a:bodyPr anchorCtr="0" anchor="t" bIns="91400" lIns="91400" spcFirstLastPara="1" rIns="91400" wrap="square" tIns="91400">
            <a:noAutofit/>
          </a:bodyPr>
          <a:lstStyle>
            <a:lvl1pPr indent="-323850" lvl="0" marL="457200" rtl="0">
              <a:spcBef>
                <a:spcPts val="0"/>
              </a:spcBef>
              <a:spcAft>
                <a:spcPts val="0"/>
              </a:spcAft>
              <a:buSzPts val="1500"/>
              <a:buChar char="●"/>
              <a:defRPr/>
            </a:lvl1pPr>
            <a:lvl2pPr indent="-317500" lvl="1" marL="914400" rtl="0">
              <a:spcBef>
                <a:spcPts val="800"/>
              </a:spcBef>
              <a:spcAft>
                <a:spcPts val="0"/>
              </a:spcAft>
              <a:buSzPts val="1400"/>
              <a:buChar char="○"/>
              <a:defRPr/>
            </a:lvl2pPr>
            <a:lvl3pPr indent="-298450" lvl="2" marL="1371600" rtl="0">
              <a:spcBef>
                <a:spcPts val="800"/>
              </a:spcBef>
              <a:spcAft>
                <a:spcPts val="0"/>
              </a:spcAft>
              <a:buSzPts val="1100"/>
              <a:buChar char="■"/>
              <a:defRPr/>
            </a:lvl3pPr>
            <a:lvl4pPr indent="-285750" lvl="3" marL="1828800" rtl="0">
              <a:spcBef>
                <a:spcPts val="800"/>
              </a:spcBef>
              <a:spcAft>
                <a:spcPts val="0"/>
              </a:spcAft>
              <a:buSzPts val="900"/>
              <a:buChar char="●"/>
              <a:defRPr/>
            </a:lvl4pPr>
            <a:lvl5pPr indent="-285750" lvl="4" marL="2286000" rtl="0">
              <a:spcBef>
                <a:spcPts val="800"/>
              </a:spcBef>
              <a:spcAft>
                <a:spcPts val="0"/>
              </a:spcAft>
              <a:buSzPts val="900"/>
              <a:buChar char="○"/>
              <a:defRPr/>
            </a:lvl5pPr>
            <a:lvl6pPr indent="-285750" lvl="5" marL="2743200" rtl="0">
              <a:spcBef>
                <a:spcPts val="800"/>
              </a:spcBef>
              <a:spcAft>
                <a:spcPts val="0"/>
              </a:spcAft>
              <a:buSzPts val="900"/>
              <a:buChar char="■"/>
              <a:defRPr/>
            </a:lvl6pPr>
            <a:lvl7pPr indent="-285750" lvl="6" marL="3200400" rtl="0">
              <a:spcBef>
                <a:spcPts val="800"/>
              </a:spcBef>
              <a:spcAft>
                <a:spcPts val="0"/>
              </a:spcAft>
              <a:buSzPts val="900"/>
              <a:buChar char="●"/>
              <a:defRPr/>
            </a:lvl7pPr>
            <a:lvl8pPr indent="-285750" lvl="7" marL="3657600" rtl="0">
              <a:spcBef>
                <a:spcPts val="800"/>
              </a:spcBef>
              <a:spcAft>
                <a:spcPts val="0"/>
              </a:spcAft>
              <a:buSzPts val="900"/>
              <a:buChar char="○"/>
              <a:defRPr/>
            </a:lvl8pPr>
            <a:lvl9pPr indent="-285750" lvl="8" marL="4114800" rtl="0">
              <a:spcBef>
                <a:spcPts val="800"/>
              </a:spcBef>
              <a:spcAft>
                <a:spcPts val="800"/>
              </a:spcAft>
              <a:buSzPts val="900"/>
              <a:buChar char="■"/>
              <a:defRPr/>
            </a:lvl9pPr>
          </a:lstStyle>
          <a:p/>
        </p:txBody>
      </p:sp>
      <p:sp>
        <p:nvSpPr>
          <p:cNvPr id="83" name="Google Shape;83;p18"/>
          <p:cNvSpPr txBox="1"/>
          <p:nvPr>
            <p:ph idx="2" type="body"/>
          </p:nvPr>
        </p:nvSpPr>
        <p:spPr>
          <a:xfrm>
            <a:off x="6855684" y="879163"/>
            <a:ext cx="2103900" cy="2458200"/>
          </a:xfrm>
          <a:prstGeom prst="rect">
            <a:avLst/>
          </a:prstGeom>
        </p:spPr>
        <p:txBody>
          <a:bodyPr anchorCtr="0" anchor="t" bIns="91400" lIns="91400" spcFirstLastPara="1" rIns="91400" wrap="square" tIns="91400">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84" name="Google Shape;84;p18"/>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5" name="Google Shape;85;p18"/>
          <p:cNvSpPr txBox="1"/>
          <p:nvPr>
            <p:ph idx="3" type="subTitle"/>
          </p:nvPr>
        </p:nvSpPr>
        <p:spPr>
          <a:xfrm>
            <a:off x="6855684" y="292906"/>
            <a:ext cx="2103900" cy="572700"/>
          </a:xfrm>
          <a:prstGeom prst="rect">
            <a:avLst/>
          </a:prstGeom>
        </p:spPr>
        <p:txBody>
          <a:bodyPr anchorCtr="0" anchor="t" bIns="91400" lIns="91400" spcFirstLastPara="1" rIns="91400" wrap="square" tIns="91400">
            <a:noAutofit/>
          </a:bodyPr>
          <a:lstStyle>
            <a:lvl1pPr lvl="0" rtl="0">
              <a:spcBef>
                <a:spcPts val="0"/>
              </a:spcBef>
              <a:spcAft>
                <a:spcPts val="0"/>
              </a:spcAft>
              <a:buNone/>
              <a:defRPr b="1" sz="1200">
                <a:solidFill>
                  <a:srgbClr val="FFFFFF"/>
                </a:solidFill>
                <a:latin typeface="Montserrat"/>
                <a:ea typeface="Montserrat"/>
                <a:cs typeface="Montserrat"/>
                <a:sym typeface="Montserrat"/>
              </a:defRPr>
            </a:lvl1pPr>
            <a:lvl2pPr lvl="1" rtl="0">
              <a:spcBef>
                <a:spcPts val="800"/>
              </a:spcBef>
              <a:spcAft>
                <a:spcPts val="0"/>
              </a:spcAft>
              <a:buNone/>
              <a:defRPr b="1" sz="1200">
                <a:solidFill>
                  <a:srgbClr val="FFFFFF"/>
                </a:solidFill>
                <a:latin typeface="Montserrat"/>
                <a:ea typeface="Montserrat"/>
                <a:cs typeface="Montserrat"/>
                <a:sym typeface="Montserrat"/>
              </a:defRPr>
            </a:lvl2pPr>
            <a:lvl3pPr lvl="2" rtl="0">
              <a:spcBef>
                <a:spcPts val="800"/>
              </a:spcBef>
              <a:spcAft>
                <a:spcPts val="0"/>
              </a:spcAft>
              <a:buNone/>
              <a:defRPr b="1" sz="1200">
                <a:solidFill>
                  <a:srgbClr val="FFFFFF"/>
                </a:solidFill>
                <a:latin typeface="Montserrat"/>
                <a:ea typeface="Montserrat"/>
                <a:cs typeface="Montserrat"/>
                <a:sym typeface="Montserrat"/>
              </a:defRPr>
            </a:lvl3pPr>
            <a:lvl4pPr lvl="3" rtl="0">
              <a:spcBef>
                <a:spcPts val="800"/>
              </a:spcBef>
              <a:spcAft>
                <a:spcPts val="0"/>
              </a:spcAft>
              <a:buNone/>
              <a:defRPr b="1" sz="1200">
                <a:solidFill>
                  <a:srgbClr val="FFFFFF"/>
                </a:solidFill>
                <a:latin typeface="Montserrat"/>
                <a:ea typeface="Montserrat"/>
                <a:cs typeface="Montserrat"/>
                <a:sym typeface="Montserrat"/>
              </a:defRPr>
            </a:lvl4pPr>
            <a:lvl5pPr lvl="4" rtl="0">
              <a:spcBef>
                <a:spcPts val="800"/>
              </a:spcBef>
              <a:spcAft>
                <a:spcPts val="0"/>
              </a:spcAft>
              <a:buNone/>
              <a:defRPr b="1" sz="1200">
                <a:solidFill>
                  <a:srgbClr val="FFFFFF"/>
                </a:solidFill>
                <a:latin typeface="Montserrat"/>
                <a:ea typeface="Montserrat"/>
                <a:cs typeface="Montserrat"/>
                <a:sym typeface="Montserrat"/>
              </a:defRPr>
            </a:lvl5pPr>
            <a:lvl6pPr lvl="5" rtl="0">
              <a:spcBef>
                <a:spcPts val="800"/>
              </a:spcBef>
              <a:spcAft>
                <a:spcPts val="0"/>
              </a:spcAft>
              <a:buNone/>
              <a:defRPr b="1" sz="1200">
                <a:solidFill>
                  <a:srgbClr val="FFFFFF"/>
                </a:solidFill>
                <a:latin typeface="Montserrat"/>
                <a:ea typeface="Montserrat"/>
                <a:cs typeface="Montserrat"/>
                <a:sym typeface="Montserrat"/>
              </a:defRPr>
            </a:lvl6pPr>
            <a:lvl7pPr lvl="6" rtl="0">
              <a:spcBef>
                <a:spcPts val="800"/>
              </a:spcBef>
              <a:spcAft>
                <a:spcPts val="0"/>
              </a:spcAft>
              <a:buNone/>
              <a:defRPr b="1" sz="1200">
                <a:solidFill>
                  <a:srgbClr val="FFFFFF"/>
                </a:solidFill>
                <a:latin typeface="Montserrat"/>
                <a:ea typeface="Montserrat"/>
                <a:cs typeface="Montserrat"/>
                <a:sym typeface="Montserrat"/>
              </a:defRPr>
            </a:lvl7pPr>
            <a:lvl8pPr lvl="7" rtl="0">
              <a:spcBef>
                <a:spcPts val="800"/>
              </a:spcBef>
              <a:spcAft>
                <a:spcPts val="0"/>
              </a:spcAft>
              <a:buNone/>
              <a:defRPr b="1" sz="1200">
                <a:solidFill>
                  <a:srgbClr val="FFFFFF"/>
                </a:solidFill>
                <a:latin typeface="Montserrat"/>
                <a:ea typeface="Montserrat"/>
                <a:cs typeface="Montserrat"/>
                <a:sym typeface="Montserrat"/>
              </a:defRPr>
            </a:lvl8pPr>
            <a:lvl9pPr lvl="8" rtl="0">
              <a:spcBef>
                <a:spcPts val="800"/>
              </a:spcBef>
              <a:spcAft>
                <a:spcPts val="800"/>
              </a:spcAft>
              <a:buNone/>
              <a:defRPr b="1" sz="1200">
                <a:solidFill>
                  <a:srgbClr val="FFFFFF"/>
                </a:solidFill>
                <a:latin typeface="Montserrat"/>
                <a:ea typeface="Montserrat"/>
                <a:cs typeface="Montserrat"/>
                <a:sym typeface="Montserrat"/>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Side Bar 2">
  <p:cSld name="TITLE_AND_TWO_COLUMNS_1_2">
    <p:spTree>
      <p:nvGrpSpPr>
        <p:cNvPr id="86" name="Shape 86"/>
        <p:cNvGrpSpPr/>
        <p:nvPr/>
      </p:nvGrpSpPr>
      <p:grpSpPr>
        <a:xfrm>
          <a:off x="0" y="0"/>
          <a:ext cx="0" cy="0"/>
          <a:chOff x="0" y="0"/>
          <a:chExt cx="0" cy="0"/>
        </a:xfrm>
      </p:grpSpPr>
      <p:sp>
        <p:nvSpPr>
          <p:cNvPr id="87" name="Google Shape;87;p19"/>
          <p:cNvSpPr txBox="1"/>
          <p:nvPr>
            <p:ph type="title"/>
          </p:nvPr>
        </p:nvSpPr>
        <p:spPr>
          <a:xfrm>
            <a:off x="311700" y="231625"/>
            <a:ext cx="6227100" cy="572700"/>
          </a:xfrm>
          <a:prstGeom prst="rect">
            <a:avLst/>
          </a:prstGeom>
        </p:spPr>
        <p:txBody>
          <a:bodyPr anchorCtr="0" anchor="t" bIns="91400" lIns="91400" spcFirstLastPara="1" rIns="91400" wrap="square" tIns="9140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8" name="Google Shape;88;p19"/>
          <p:cNvSpPr txBox="1"/>
          <p:nvPr>
            <p:ph idx="1" type="body"/>
          </p:nvPr>
        </p:nvSpPr>
        <p:spPr>
          <a:xfrm>
            <a:off x="311705" y="1042350"/>
            <a:ext cx="6081000" cy="3416400"/>
          </a:xfrm>
          <a:prstGeom prst="rect">
            <a:avLst/>
          </a:prstGeom>
        </p:spPr>
        <p:txBody>
          <a:bodyPr anchorCtr="0" anchor="t" bIns="91400" lIns="91400" spcFirstLastPara="1" rIns="91400" wrap="square" tIns="91400">
            <a:noAutofit/>
          </a:bodyPr>
          <a:lstStyle>
            <a:lvl1pPr indent="-323850" lvl="0" marL="457200" rtl="0">
              <a:spcBef>
                <a:spcPts val="0"/>
              </a:spcBef>
              <a:spcAft>
                <a:spcPts val="0"/>
              </a:spcAft>
              <a:buSzPts val="1500"/>
              <a:buChar char="●"/>
              <a:defRPr/>
            </a:lvl1pPr>
            <a:lvl2pPr indent="-317500" lvl="1" marL="914400" rtl="0">
              <a:spcBef>
                <a:spcPts val="800"/>
              </a:spcBef>
              <a:spcAft>
                <a:spcPts val="0"/>
              </a:spcAft>
              <a:buSzPts val="1400"/>
              <a:buChar char="○"/>
              <a:defRPr/>
            </a:lvl2pPr>
            <a:lvl3pPr indent="-298450" lvl="2" marL="1371600" rtl="0">
              <a:spcBef>
                <a:spcPts val="800"/>
              </a:spcBef>
              <a:spcAft>
                <a:spcPts val="0"/>
              </a:spcAft>
              <a:buSzPts val="1100"/>
              <a:buChar char="■"/>
              <a:defRPr/>
            </a:lvl3pPr>
            <a:lvl4pPr indent="-285750" lvl="3" marL="1828800" rtl="0">
              <a:spcBef>
                <a:spcPts val="800"/>
              </a:spcBef>
              <a:spcAft>
                <a:spcPts val="0"/>
              </a:spcAft>
              <a:buSzPts val="900"/>
              <a:buChar char="●"/>
              <a:defRPr/>
            </a:lvl4pPr>
            <a:lvl5pPr indent="-285750" lvl="4" marL="2286000" rtl="0">
              <a:spcBef>
                <a:spcPts val="800"/>
              </a:spcBef>
              <a:spcAft>
                <a:spcPts val="0"/>
              </a:spcAft>
              <a:buSzPts val="900"/>
              <a:buChar char="○"/>
              <a:defRPr/>
            </a:lvl5pPr>
            <a:lvl6pPr indent="-285750" lvl="5" marL="2743200" rtl="0">
              <a:spcBef>
                <a:spcPts val="800"/>
              </a:spcBef>
              <a:spcAft>
                <a:spcPts val="0"/>
              </a:spcAft>
              <a:buSzPts val="900"/>
              <a:buChar char="■"/>
              <a:defRPr/>
            </a:lvl6pPr>
            <a:lvl7pPr indent="-285750" lvl="6" marL="3200400" rtl="0">
              <a:spcBef>
                <a:spcPts val="800"/>
              </a:spcBef>
              <a:spcAft>
                <a:spcPts val="0"/>
              </a:spcAft>
              <a:buSzPts val="900"/>
              <a:buChar char="●"/>
              <a:defRPr/>
            </a:lvl7pPr>
            <a:lvl8pPr indent="-285750" lvl="7" marL="3657600" rtl="0">
              <a:spcBef>
                <a:spcPts val="800"/>
              </a:spcBef>
              <a:spcAft>
                <a:spcPts val="0"/>
              </a:spcAft>
              <a:buSzPts val="900"/>
              <a:buChar char="○"/>
              <a:defRPr/>
            </a:lvl8pPr>
            <a:lvl9pPr indent="-285750" lvl="8" marL="4114800" rtl="0">
              <a:spcBef>
                <a:spcPts val="800"/>
              </a:spcBef>
              <a:spcAft>
                <a:spcPts val="800"/>
              </a:spcAft>
              <a:buSzPts val="900"/>
              <a:buChar char="■"/>
              <a:defRPr/>
            </a:lvl9pPr>
          </a:lstStyle>
          <a:p/>
        </p:txBody>
      </p:sp>
      <p:sp>
        <p:nvSpPr>
          <p:cNvPr id="89" name="Google Shape;89;p19"/>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90" name="Google Shape;90;p19"/>
          <p:cNvPicPr preferRelativeResize="0"/>
          <p:nvPr/>
        </p:nvPicPr>
        <p:blipFill rotWithShape="1">
          <a:blip r:embed="rId2">
            <a:alphaModFix/>
          </a:blip>
          <a:srcRect b="0" l="11597" r="44085" t="0"/>
          <a:stretch/>
        </p:blipFill>
        <p:spPr>
          <a:xfrm>
            <a:off x="5471025" y="0"/>
            <a:ext cx="3672980" cy="4662152"/>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Side Bar 1">
  <p:cSld name="TITLE_AND_TWO_COLUMNS_1_1">
    <p:spTree>
      <p:nvGrpSpPr>
        <p:cNvPr id="91" name="Shape 91"/>
        <p:cNvGrpSpPr/>
        <p:nvPr/>
      </p:nvGrpSpPr>
      <p:grpSpPr>
        <a:xfrm>
          <a:off x="0" y="0"/>
          <a:ext cx="0" cy="0"/>
          <a:chOff x="0" y="0"/>
          <a:chExt cx="0" cy="0"/>
        </a:xfrm>
      </p:grpSpPr>
      <p:sp>
        <p:nvSpPr>
          <p:cNvPr id="92" name="Google Shape;92;p20"/>
          <p:cNvSpPr/>
          <p:nvPr/>
        </p:nvSpPr>
        <p:spPr>
          <a:xfrm>
            <a:off x="6665050" y="0"/>
            <a:ext cx="2481300" cy="4654500"/>
          </a:xfrm>
          <a:prstGeom prst="rect">
            <a:avLst/>
          </a:prstGeom>
          <a:solidFill>
            <a:srgbClr val="6BCAB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i="0" sz="1400" u="none" cap="none" strike="noStrike">
              <a:solidFill>
                <a:srgbClr val="FFFFFF"/>
              </a:solidFill>
              <a:latin typeface="Montserrat Light"/>
              <a:ea typeface="Montserrat Light"/>
              <a:cs typeface="Montserrat Light"/>
              <a:sym typeface="Montserrat Light"/>
            </a:endParaRPr>
          </a:p>
        </p:txBody>
      </p:sp>
      <p:sp>
        <p:nvSpPr>
          <p:cNvPr id="93" name="Google Shape;93;p20"/>
          <p:cNvSpPr txBox="1"/>
          <p:nvPr>
            <p:ph type="title"/>
          </p:nvPr>
        </p:nvSpPr>
        <p:spPr>
          <a:xfrm>
            <a:off x="311700" y="231625"/>
            <a:ext cx="6227100" cy="572700"/>
          </a:xfrm>
          <a:prstGeom prst="rect">
            <a:avLst/>
          </a:prstGeom>
        </p:spPr>
        <p:txBody>
          <a:bodyPr anchorCtr="0" anchor="t" bIns="91400" lIns="91400" spcFirstLastPara="1" rIns="91400" wrap="square" tIns="9140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20"/>
          <p:cNvSpPr txBox="1"/>
          <p:nvPr>
            <p:ph idx="1" type="body"/>
          </p:nvPr>
        </p:nvSpPr>
        <p:spPr>
          <a:xfrm>
            <a:off x="6855684" y="879163"/>
            <a:ext cx="2103900" cy="2458200"/>
          </a:xfrm>
          <a:prstGeom prst="rect">
            <a:avLst/>
          </a:prstGeom>
        </p:spPr>
        <p:txBody>
          <a:bodyPr anchorCtr="0" anchor="t" bIns="91400" lIns="91400" spcFirstLastPara="1" rIns="91400" wrap="square" tIns="91400">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95" name="Google Shape;95;p20"/>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20"/>
          <p:cNvSpPr txBox="1"/>
          <p:nvPr>
            <p:ph idx="2" type="subTitle"/>
          </p:nvPr>
        </p:nvSpPr>
        <p:spPr>
          <a:xfrm>
            <a:off x="6855684" y="292906"/>
            <a:ext cx="2103900" cy="572700"/>
          </a:xfrm>
          <a:prstGeom prst="rect">
            <a:avLst/>
          </a:prstGeom>
        </p:spPr>
        <p:txBody>
          <a:bodyPr anchorCtr="0" anchor="t" bIns="91400" lIns="91400" spcFirstLastPara="1" rIns="91400" wrap="square" tIns="91400">
            <a:noAutofit/>
          </a:bodyPr>
          <a:lstStyle>
            <a:lvl1pPr lvl="0" rtl="0">
              <a:spcBef>
                <a:spcPts val="0"/>
              </a:spcBef>
              <a:spcAft>
                <a:spcPts val="0"/>
              </a:spcAft>
              <a:buNone/>
              <a:defRPr b="1" sz="1200">
                <a:solidFill>
                  <a:srgbClr val="FFFFFF"/>
                </a:solidFill>
                <a:latin typeface="Montserrat"/>
                <a:ea typeface="Montserrat"/>
                <a:cs typeface="Montserrat"/>
                <a:sym typeface="Montserrat"/>
              </a:defRPr>
            </a:lvl1pPr>
            <a:lvl2pPr lvl="1" rtl="0">
              <a:spcBef>
                <a:spcPts val="800"/>
              </a:spcBef>
              <a:spcAft>
                <a:spcPts val="0"/>
              </a:spcAft>
              <a:buNone/>
              <a:defRPr b="1" sz="1200">
                <a:solidFill>
                  <a:srgbClr val="FFFFFF"/>
                </a:solidFill>
                <a:latin typeface="Montserrat"/>
                <a:ea typeface="Montserrat"/>
                <a:cs typeface="Montserrat"/>
                <a:sym typeface="Montserrat"/>
              </a:defRPr>
            </a:lvl2pPr>
            <a:lvl3pPr lvl="2" rtl="0">
              <a:spcBef>
                <a:spcPts val="800"/>
              </a:spcBef>
              <a:spcAft>
                <a:spcPts val="0"/>
              </a:spcAft>
              <a:buNone/>
              <a:defRPr b="1" sz="1200">
                <a:solidFill>
                  <a:srgbClr val="FFFFFF"/>
                </a:solidFill>
                <a:latin typeface="Montserrat"/>
                <a:ea typeface="Montserrat"/>
                <a:cs typeface="Montserrat"/>
                <a:sym typeface="Montserrat"/>
              </a:defRPr>
            </a:lvl3pPr>
            <a:lvl4pPr lvl="3" rtl="0">
              <a:spcBef>
                <a:spcPts val="800"/>
              </a:spcBef>
              <a:spcAft>
                <a:spcPts val="0"/>
              </a:spcAft>
              <a:buNone/>
              <a:defRPr b="1" sz="1200">
                <a:solidFill>
                  <a:srgbClr val="FFFFFF"/>
                </a:solidFill>
                <a:latin typeface="Montserrat"/>
                <a:ea typeface="Montserrat"/>
                <a:cs typeface="Montserrat"/>
                <a:sym typeface="Montserrat"/>
              </a:defRPr>
            </a:lvl4pPr>
            <a:lvl5pPr lvl="4" rtl="0">
              <a:spcBef>
                <a:spcPts val="800"/>
              </a:spcBef>
              <a:spcAft>
                <a:spcPts val="0"/>
              </a:spcAft>
              <a:buNone/>
              <a:defRPr b="1" sz="1200">
                <a:solidFill>
                  <a:srgbClr val="FFFFFF"/>
                </a:solidFill>
                <a:latin typeface="Montserrat"/>
                <a:ea typeface="Montserrat"/>
                <a:cs typeface="Montserrat"/>
                <a:sym typeface="Montserrat"/>
              </a:defRPr>
            </a:lvl5pPr>
            <a:lvl6pPr lvl="5" rtl="0">
              <a:spcBef>
                <a:spcPts val="800"/>
              </a:spcBef>
              <a:spcAft>
                <a:spcPts val="0"/>
              </a:spcAft>
              <a:buNone/>
              <a:defRPr b="1" sz="1200">
                <a:solidFill>
                  <a:srgbClr val="FFFFFF"/>
                </a:solidFill>
                <a:latin typeface="Montserrat"/>
                <a:ea typeface="Montserrat"/>
                <a:cs typeface="Montserrat"/>
                <a:sym typeface="Montserrat"/>
              </a:defRPr>
            </a:lvl6pPr>
            <a:lvl7pPr lvl="6" rtl="0">
              <a:spcBef>
                <a:spcPts val="800"/>
              </a:spcBef>
              <a:spcAft>
                <a:spcPts val="0"/>
              </a:spcAft>
              <a:buNone/>
              <a:defRPr b="1" sz="1200">
                <a:solidFill>
                  <a:srgbClr val="FFFFFF"/>
                </a:solidFill>
                <a:latin typeface="Montserrat"/>
                <a:ea typeface="Montserrat"/>
                <a:cs typeface="Montserrat"/>
                <a:sym typeface="Montserrat"/>
              </a:defRPr>
            </a:lvl7pPr>
            <a:lvl8pPr lvl="7" rtl="0">
              <a:spcBef>
                <a:spcPts val="800"/>
              </a:spcBef>
              <a:spcAft>
                <a:spcPts val="0"/>
              </a:spcAft>
              <a:buNone/>
              <a:defRPr b="1" sz="1200">
                <a:solidFill>
                  <a:srgbClr val="FFFFFF"/>
                </a:solidFill>
                <a:latin typeface="Montserrat"/>
                <a:ea typeface="Montserrat"/>
                <a:cs typeface="Montserrat"/>
                <a:sym typeface="Montserrat"/>
              </a:defRPr>
            </a:lvl8pPr>
            <a:lvl9pPr lvl="8" rtl="0">
              <a:spcBef>
                <a:spcPts val="800"/>
              </a:spcBef>
              <a:spcAft>
                <a:spcPts val="800"/>
              </a:spcAft>
              <a:buNone/>
              <a:defRPr b="1" sz="1200">
                <a:solidFill>
                  <a:srgbClr val="FFFFFF"/>
                </a:solidFill>
                <a:latin typeface="Montserrat"/>
                <a:ea typeface="Montserrat"/>
                <a:cs typeface="Montserrat"/>
                <a:sym typeface="Montserrat"/>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97" name="Shape 97"/>
        <p:cNvGrpSpPr/>
        <p:nvPr/>
      </p:nvGrpSpPr>
      <p:grpSpPr>
        <a:xfrm>
          <a:off x="0" y="0"/>
          <a:ext cx="0" cy="0"/>
          <a:chOff x="0" y="0"/>
          <a:chExt cx="0" cy="0"/>
        </a:xfrm>
      </p:grpSpPr>
      <p:sp>
        <p:nvSpPr>
          <p:cNvPr id="98" name="Google Shape;98;p21"/>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Gold">
  <p:cSld name="CUSTOM_1">
    <p:spTree>
      <p:nvGrpSpPr>
        <p:cNvPr id="99" name="Shape 99"/>
        <p:cNvGrpSpPr/>
        <p:nvPr/>
      </p:nvGrpSpPr>
      <p:grpSpPr>
        <a:xfrm>
          <a:off x="0" y="0"/>
          <a:ext cx="0" cy="0"/>
          <a:chOff x="0" y="0"/>
          <a:chExt cx="0" cy="0"/>
        </a:xfrm>
      </p:grpSpPr>
      <p:pic>
        <p:nvPicPr>
          <p:cNvPr id="100" name="Google Shape;100;p22"/>
          <p:cNvPicPr preferRelativeResize="0"/>
          <p:nvPr/>
        </p:nvPicPr>
        <p:blipFill rotWithShape="1">
          <a:blip r:embed="rId2">
            <a:alphaModFix/>
          </a:blip>
          <a:srcRect b="743" l="592" r="583" t="9666"/>
          <a:stretch/>
        </p:blipFill>
        <p:spPr>
          <a:xfrm>
            <a:off x="0" y="-3525"/>
            <a:ext cx="9144000" cy="4662152"/>
          </a:xfrm>
          <a:prstGeom prst="rect">
            <a:avLst/>
          </a:prstGeom>
          <a:noFill/>
          <a:ln>
            <a:noFill/>
          </a:ln>
        </p:spPr>
      </p:pic>
      <p:sp>
        <p:nvSpPr>
          <p:cNvPr id="101" name="Google Shape;101;p22"/>
          <p:cNvSpPr/>
          <p:nvPr/>
        </p:nvSpPr>
        <p:spPr>
          <a:xfrm>
            <a:off x="-25" y="-7050"/>
            <a:ext cx="9144000" cy="4662300"/>
          </a:xfrm>
          <a:prstGeom prst="rect">
            <a:avLst/>
          </a:prstGeom>
          <a:solidFill>
            <a:srgbClr val="6BCABA">
              <a:alpha val="8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2"/>
          <p:cNvSpPr txBox="1"/>
          <p:nvPr>
            <p:ph type="title"/>
          </p:nvPr>
        </p:nvSpPr>
        <p:spPr>
          <a:xfrm>
            <a:off x="660825" y="805850"/>
            <a:ext cx="3427200" cy="3273300"/>
          </a:xfrm>
          <a:prstGeom prst="rect">
            <a:avLst/>
          </a:prstGeom>
        </p:spPr>
        <p:txBody>
          <a:bodyPr anchorCtr="0" anchor="ctr" bIns="91400" lIns="91400" spcFirstLastPara="1" rIns="91400" wrap="square" tIns="91400">
            <a:noAutofit/>
          </a:bodyPr>
          <a:lstStyle>
            <a:lvl1pPr lvl="0" rtl="0" algn="r">
              <a:spcBef>
                <a:spcPts val="0"/>
              </a:spcBef>
              <a:spcAft>
                <a:spcPts val="0"/>
              </a:spcAft>
              <a:buNone/>
              <a:defRPr sz="12500">
                <a:solidFill>
                  <a:srgbClr val="FFFFFF"/>
                </a:solidFill>
                <a:latin typeface="Montserrat ExtraLight"/>
                <a:ea typeface="Montserrat ExtraLight"/>
                <a:cs typeface="Montserrat ExtraLight"/>
                <a:sym typeface="Montserrat ExtraLigh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3" name="Google Shape;103;p22"/>
          <p:cNvCxnSpPr/>
          <p:nvPr/>
        </p:nvCxnSpPr>
        <p:spPr>
          <a:xfrm>
            <a:off x="4413650" y="833300"/>
            <a:ext cx="0" cy="3218400"/>
          </a:xfrm>
          <a:prstGeom prst="straightConnector1">
            <a:avLst/>
          </a:prstGeom>
          <a:noFill/>
          <a:ln cap="flat" cmpd="sng" w="9525">
            <a:solidFill>
              <a:srgbClr val="FFFFFF"/>
            </a:solidFill>
            <a:prstDash val="solid"/>
            <a:round/>
            <a:headEnd len="med" w="med" type="none"/>
            <a:tailEnd len="med" w="med" type="none"/>
          </a:ln>
        </p:spPr>
      </p:cxnSp>
      <p:sp>
        <p:nvSpPr>
          <p:cNvPr id="104" name="Google Shape;104;p22"/>
          <p:cNvSpPr txBox="1"/>
          <p:nvPr>
            <p:ph idx="2" type="title"/>
          </p:nvPr>
        </p:nvSpPr>
        <p:spPr>
          <a:xfrm>
            <a:off x="4791650" y="833175"/>
            <a:ext cx="3800700" cy="3218400"/>
          </a:xfrm>
          <a:prstGeom prst="rect">
            <a:avLst/>
          </a:prstGeom>
        </p:spPr>
        <p:txBody>
          <a:bodyPr anchorCtr="0" anchor="ctr" bIns="91400" lIns="91400" spcFirstLastPara="1" rIns="91400" wrap="square" tIns="9140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sz="3600">
                <a:solidFill>
                  <a:srgbClr val="FFFFFF"/>
                </a:solidFill>
              </a:defRPr>
            </a:lvl2pPr>
            <a:lvl3pPr lvl="2" rtl="0">
              <a:spcBef>
                <a:spcPts val="0"/>
              </a:spcBef>
              <a:spcAft>
                <a:spcPts val="0"/>
              </a:spcAft>
              <a:buNone/>
              <a:defRPr sz="3600">
                <a:solidFill>
                  <a:srgbClr val="FFFFFF"/>
                </a:solidFill>
              </a:defRPr>
            </a:lvl3pPr>
            <a:lvl4pPr lvl="3" rtl="0">
              <a:spcBef>
                <a:spcPts val="0"/>
              </a:spcBef>
              <a:spcAft>
                <a:spcPts val="0"/>
              </a:spcAft>
              <a:buNone/>
              <a:defRPr sz="3600">
                <a:solidFill>
                  <a:srgbClr val="FFFFFF"/>
                </a:solidFill>
              </a:defRPr>
            </a:lvl4pPr>
            <a:lvl5pPr lvl="4" rtl="0">
              <a:spcBef>
                <a:spcPts val="0"/>
              </a:spcBef>
              <a:spcAft>
                <a:spcPts val="0"/>
              </a:spcAft>
              <a:buNone/>
              <a:defRPr sz="3600">
                <a:solidFill>
                  <a:srgbClr val="FFFFFF"/>
                </a:solidFill>
              </a:defRPr>
            </a:lvl5pPr>
            <a:lvl6pPr lvl="5" rtl="0">
              <a:spcBef>
                <a:spcPts val="0"/>
              </a:spcBef>
              <a:spcAft>
                <a:spcPts val="0"/>
              </a:spcAft>
              <a:buNone/>
              <a:defRPr sz="3600">
                <a:solidFill>
                  <a:srgbClr val="FFFFFF"/>
                </a:solidFill>
              </a:defRPr>
            </a:lvl6pPr>
            <a:lvl7pPr lvl="6" rtl="0">
              <a:spcBef>
                <a:spcPts val="0"/>
              </a:spcBef>
              <a:spcAft>
                <a:spcPts val="0"/>
              </a:spcAft>
              <a:buNone/>
              <a:defRPr sz="3600">
                <a:solidFill>
                  <a:srgbClr val="FFFFFF"/>
                </a:solidFill>
              </a:defRPr>
            </a:lvl7pPr>
            <a:lvl8pPr lvl="7" rtl="0">
              <a:spcBef>
                <a:spcPts val="0"/>
              </a:spcBef>
              <a:spcAft>
                <a:spcPts val="0"/>
              </a:spcAft>
              <a:buNone/>
              <a:defRPr sz="3600">
                <a:solidFill>
                  <a:srgbClr val="FFFFFF"/>
                </a:solidFill>
              </a:defRPr>
            </a:lvl8pPr>
            <a:lvl9pPr lvl="8" rtl="0">
              <a:spcBef>
                <a:spcPts val="0"/>
              </a:spcBef>
              <a:spcAft>
                <a:spcPts val="0"/>
              </a:spcAft>
              <a:buNone/>
              <a:defRPr sz="3600">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Gold 1">
  <p:cSld name="CUSTOM_1_2">
    <p:spTree>
      <p:nvGrpSpPr>
        <p:cNvPr id="105" name="Shape 105"/>
        <p:cNvGrpSpPr/>
        <p:nvPr/>
      </p:nvGrpSpPr>
      <p:grpSpPr>
        <a:xfrm>
          <a:off x="0" y="0"/>
          <a:ext cx="0" cy="0"/>
          <a:chOff x="0" y="0"/>
          <a:chExt cx="0" cy="0"/>
        </a:xfrm>
      </p:grpSpPr>
      <p:sp>
        <p:nvSpPr>
          <p:cNvPr id="106" name="Google Shape;106;p23"/>
          <p:cNvSpPr/>
          <p:nvPr/>
        </p:nvSpPr>
        <p:spPr>
          <a:xfrm>
            <a:off x="0" y="0"/>
            <a:ext cx="9146400" cy="5143500"/>
          </a:xfrm>
          <a:prstGeom prst="rect">
            <a:avLst/>
          </a:prstGeom>
          <a:solidFill>
            <a:srgbClr val="D7C82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07" name="Google Shape;107;p23"/>
          <p:cNvSpPr txBox="1"/>
          <p:nvPr>
            <p:ph type="title"/>
          </p:nvPr>
        </p:nvSpPr>
        <p:spPr>
          <a:xfrm>
            <a:off x="860092" y="1711069"/>
            <a:ext cx="4634700" cy="1288200"/>
          </a:xfrm>
          <a:prstGeom prst="rect">
            <a:avLst/>
          </a:prstGeom>
        </p:spPr>
        <p:txBody>
          <a:bodyPr anchorCtr="0" anchor="t" bIns="91400" lIns="91400" spcFirstLastPara="1" rIns="91400" wrap="square" tIns="9140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8" name="Google Shape;108;p23"/>
          <p:cNvSpPr txBox="1"/>
          <p:nvPr>
            <p:ph idx="1" type="subTitle"/>
          </p:nvPr>
        </p:nvSpPr>
        <p:spPr>
          <a:xfrm>
            <a:off x="860355" y="3044531"/>
            <a:ext cx="4634700" cy="1043400"/>
          </a:xfrm>
          <a:prstGeom prst="rect">
            <a:avLst/>
          </a:prstGeom>
        </p:spPr>
        <p:txBody>
          <a:bodyPr anchorCtr="0" anchor="t" bIns="91400" lIns="91400" spcFirstLastPara="1" rIns="91400" wrap="square" tIns="91400">
            <a:noAutofit/>
          </a:bodyPr>
          <a:lstStyle>
            <a:lvl1pPr lvl="0" rtl="0">
              <a:spcBef>
                <a:spcPts val="0"/>
              </a:spcBef>
              <a:spcAft>
                <a:spcPts val="0"/>
              </a:spcAft>
              <a:buNone/>
              <a:defRPr sz="2700">
                <a:solidFill>
                  <a:srgbClr val="FFFFFF"/>
                </a:solidFill>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pic>
        <p:nvPicPr>
          <p:cNvPr id="109" name="Google Shape;109;p23"/>
          <p:cNvPicPr preferRelativeResize="0"/>
          <p:nvPr/>
        </p:nvPicPr>
        <p:blipFill rotWithShape="1">
          <a:blip r:embed="rId2">
            <a:alphaModFix/>
          </a:blip>
          <a:srcRect b="82086" l="48" r="2113" t="-1082"/>
          <a:stretch/>
        </p:blipFill>
        <p:spPr>
          <a:xfrm>
            <a:off x="4808700" y="3734377"/>
            <a:ext cx="4351049" cy="1409125"/>
          </a:xfrm>
          <a:prstGeom prst="rect">
            <a:avLst/>
          </a:prstGeom>
          <a:noFill/>
          <a:ln>
            <a:noFill/>
          </a:ln>
        </p:spPr>
      </p:pic>
      <p:pic>
        <p:nvPicPr>
          <p:cNvPr id="110" name="Google Shape;110;p23"/>
          <p:cNvPicPr preferRelativeResize="0"/>
          <p:nvPr/>
        </p:nvPicPr>
        <p:blipFill rotWithShape="1">
          <a:blip r:embed="rId2">
            <a:alphaModFix/>
          </a:blip>
          <a:srcRect b="82086" l="48" r="2113" t="-1082"/>
          <a:stretch/>
        </p:blipFill>
        <p:spPr>
          <a:xfrm rot="10800000">
            <a:off x="0" y="2"/>
            <a:ext cx="4534626" cy="14685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Teal">
  <p:cSld name="CUSTOM_1_1">
    <p:spTree>
      <p:nvGrpSpPr>
        <p:cNvPr id="111" name="Shape 111"/>
        <p:cNvGrpSpPr/>
        <p:nvPr/>
      </p:nvGrpSpPr>
      <p:grpSpPr>
        <a:xfrm>
          <a:off x="0" y="0"/>
          <a:ext cx="0" cy="0"/>
          <a:chOff x="0" y="0"/>
          <a:chExt cx="0" cy="0"/>
        </a:xfrm>
      </p:grpSpPr>
      <p:sp>
        <p:nvSpPr>
          <p:cNvPr id="112" name="Google Shape;112;p24"/>
          <p:cNvSpPr/>
          <p:nvPr/>
        </p:nvSpPr>
        <p:spPr>
          <a:xfrm>
            <a:off x="0" y="0"/>
            <a:ext cx="9146400" cy="5143500"/>
          </a:xfrm>
          <a:prstGeom prst="rect">
            <a:avLst/>
          </a:prstGeom>
          <a:solidFill>
            <a:srgbClr val="6BCAB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13" name="Google Shape;113;p24"/>
          <p:cNvSpPr txBox="1"/>
          <p:nvPr>
            <p:ph type="title"/>
          </p:nvPr>
        </p:nvSpPr>
        <p:spPr>
          <a:xfrm>
            <a:off x="860092" y="1711069"/>
            <a:ext cx="4634700" cy="1288200"/>
          </a:xfrm>
          <a:prstGeom prst="rect">
            <a:avLst/>
          </a:prstGeom>
        </p:spPr>
        <p:txBody>
          <a:bodyPr anchorCtr="0" anchor="t" bIns="91400" lIns="91400" spcFirstLastPara="1" rIns="91400" wrap="square" tIns="9140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4" name="Google Shape;114;p24"/>
          <p:cNvSpPr txBox="1"/>
          <p:nvPr>
            <p:ph idx="1" type="subTitle"/>
          </p:nvPr>
        </p:nvSpPr>
        <p:spPr>
          <a:xfrm>
            <a:off x="860355" y="3044531"/>
            <a:ext cx="4634700" cy="1043400"/>
          </a:xfrm>
          <a:prstGeom prst="rect">
            <a:avLst/>
          </a:prstGeom>
        </p:spPr>
        <p:txBody>
          <a:bodyPr anchorCtr="0" anchor="t" bIns="91400" lIns="91400" spcFirstLastPara="1" rIns="91400" wrap="square" tIns="91400">
            <a:noAutofit/>
          </a:bodyPr>
          <a:lstStyle>
            <a:lvl1pPr lvl="0" rtl="0">
              <a:spcBef>
                <a:spcPts val="0"/>
              </a:spcBef>
              <a:spcAft>
                <a:spcPts val="0"/>
              </a:spcAft>
              <a:buNone/>
              <a:defRPr sz="2700">
                <a:solidFill>
                  <a:srgbClr val="FFFFFF"/>
                </a:solidFill>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pic>
        <p:nvPicPr>
          <p:cNvPr id="115" name="Google Shape;115;p24"/>
          <p:cNvPicPr preferRelativeResize="0"/>
          <p:nvPr/>
        </p:nvPicPr>
        <p:blipFill rotWithShape="1">
          <a:blip r:embed="rId2">
            <a:alphaModFix/>
          </a:blip>
          <a:srcRect b="82086" l="48" r="2113" t="-1082"/>
          <a:stretch/>
        </p:blipFill>
        <p:spPr>
          <a:xfrm>
            <a:off x="4808700" y="3734377"/>
            <a:ext cx="4351049" cy="1409125"/>
          </a:xfrm>
          <a:prstGeom prst="rect">
            <a:avLst/>
          </a:prstGeom>
          <a:noFill/>
          <a:ln>
            <a:noFill/>
          </a:ln>
        </p:spPr>
      </p:pic>
      <p:pic>
        <p:nvPicPr>
          <p:cNvPr id="116" name="Google Shape;116;p24"/>
          <p:cNvPicPr preferRelativeResize="0"/>
          <p:nvPr/>
        </p:nvPicPr>
        <p:blipFill rotWithShape="1">
          <a:blip r:embed="rId2">
            <a:alphaModFix/>
          </a:blip>
          <a:srcRect b="82086" l="48" r="2113" t="-1082"/>
          <a:stretch/>
        </p:blipFill>
        <p:spPr>
          <a:xfrm rot="10800000">
            <a:off x="0" y="2"/>
            <a:ext cx="4534626" cy="146857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Blue">
  <p:cSld name="CUSTOM_1_1_1">
    <p:spTree>
      <p:nvGrpSpPr>
        <p:cNvPr id="117" name="Shape 117"/>
        <p:cNvGrpSpPr/>
        <p:nvPr/>
      </p:nvGrpSpPr>
      <p:grpSpPr>
        <a:xfrm>
          <a:off x="0" y="0"/>
          <a:ext cx="0" cy="0"/>
          <a:chOff x="0" y="0"/>
          <a:chExt cx="0" cy="0"/>
        </a:xfrm>
      </p:grpSpPr>
      <p:sp>
        <p:nvSpPr>
          <p:cNvPr id="118" name="Google Shape;118;p25"/>
          <p:cNvSpPr/>
          <p:nvPr/>
        </p:nvSpPr>
        <p:spPr>
          <a:xfrm>
            <a:off x="0" y="0"/>
            <a:ext cx="9146400" cy="5143500"/>
          </a:xfrm>
          <a:prstGeom prst="rect">
            <a:avLst/>
          </a:prstGeom>
          <a:solidFill>
            <a:srgbClr val="00B5E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19" name="Google Shape;119;p25"/>
          <p:cNvSpPr txBox="1"/>
          <p:nvPr>
            <p:ph type="title"/>
          </p:nvPr>
        </p:nvSpPr>
        <p:spPr>
          <a:xfrm>
            <a:off x="860092" y="1711069"/>
            <a:ext cx="4634700" cy="1288200"/>
          </a:xfrm>
          <a:prstGeom prst="rect">
            <a:avLst/>
          </a:prstGeom>
        </p:spPr>
        <p:txBody>
          <a:bodyPr anchorCtr="0" anchor="t" bIns="91400" lIns="91400" spcFirstLastPara="1" rIns="91400" wrap="square" tIns="9140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0" name="Google Shape;120;p25"/>
          <p:cNvSpPr txBox="1"/>
          <p:nvPr>
            <p:ph idx="1" type="subTitle"/>
          </p:nvPr>
        </p:nvSpPr>
        <p:spPr>
          <a:xfrm>
            <a:off x="860355" y="3044531"/>
            <a:ext cx="4634700" cy="1043400"/>
          </a:xfrm>
          <a:prstGeom prst="rect">
            <a:avLst/>
          </a:prstGeom>
        </p:spPr>
        <p:txBody>
          <a:bodyPr anchorCtr="0" anchor="t" bIns="91400" lIns="91400" spcFirstLastPara="1" rIns="91400" wrap="square" tIns="91400">
            <a:noAutofit/>
          </a:bodyPr>
          <a:lstStyle>
            <a:lvl1pPr lvl="0" rtl="0">
              <a:spcBef>
                <a:spcPts val="0"/>
              </a:spcBef>
              <a:spcAft>
                <a:spcPts val="0"/>
              </a:spcAft>
              <a:buNone/>
              <a:defRPr sz="2700">
                <a:solidFill>
                  <a:srgbClr val="FFFFFF"/>
                </a:solidFill>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121" name="Google Shape;121;p25"/>
          <p:cNvSpPr/>
          <p:nvPr/>
        </p:nvSpPr>
        <p:spPr>
          <a:xfrm flipH="1" rot="10800000">
            <a:off x="-7850" y="0"/>
            <a:ext cx="4227300" cy="1356300"/>
          </a:xfrm>
          <a:prstGeom prst="rtTriangle">
            <a:avLst/>
          </a:prstGeom>
          <a:solidFill>
            <a:srgbClr val="002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5"/>
          <p:cNvSpPr/>
          <p:nvPr/>
        </p:nvSpPr>
        <p:spPr>
          <a:xfrm flipH="1">
            <a:off x="4916700" y="3787200"/>
            <a:ext cx="4227300" cy="1356300"/>
          </a:xfrm>
          <a:prstGeom prst="rtTriangle">
            <a:avLst/>
          </a:prstGeom>
          <a:solidFill>
            <a:srgbClr val="002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Green">
  <p:cSld name="CUSTOM_1_1_1_1">
    <p:spTree>
      <p:nvGrpSpPr>
        <p:cNvPr id="123" name="Shape 123"/>
        <p:cNvGrpSpPr/>
        <p:nvPr/>
      </p:nvGrpSpPr>
      <p:grpSpPr>
        <a:xfrm>
          <a:off x="0" y="0"/>
          <a:ext cx="0" cy="0"/>
          <a:chOff x="0" y="0"/>
          <a:chExt cx="0" cy="0"/>
        </a:xfrm>
      </p:grpSpPr>
      <p:sp>
        <p:nvSpPr>
          <p:cNvPr id="124" name="Google Shape;124;p26"/>
          <p:cNvSpPr/>
          <p:nvPr/>
        </p:nvSpPr>
        <p:spPr>
          <a:xfrm>
            <a:off x="0" y="0"/>
            <a:ext cx="9146400" cy="5143500"/>
          </a:xfrm>
          <a:prstGeom prst="rect">
            <a:avLst/>
          </a:prstGeom>
          <a:solidFill>
            <a:srgbClr val="43B02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25" name="Google Shape;125;p26"/>
          <p:cNvSpPr txBox="1"/>
          <p:nvPr>
            <p:ph type="title"/>
          </p:nvPr>
        </p:nvSpPr>
        <p:spPr>
          <a:xfrm>
            <a:off x="860092" y="1711069"/>
            <a:ext cx="4634700" cy="1288200"/>
          </a:xfrm>
          <a:prstGeom prst="rect">
            <a:avLst/>
          </a:prstGeom>
        </p:spPr>
        <p:txBody>
          <a:bodyPr anchorCtr="0" anchor="t" bIns="91400" lIns="91400" spcFirstLastPara="1" rIns="91400" wrap="square" tIns="9140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6" name="Google Shape;126;p26"/>
          <p:cNvSpPr txBox="1"/>
          <p:nvPr>
            <p:ph idx="1" type="subTitle"/>
          </p:nvPr>
        </p:nvSpPr>
        <p:spPr>
          <a:xfrm>
            <a:off x="860355" y="3044531"/>
            <a:ext cx="4634700" cy="1043400"/>
          </a:xfrm>
          <a:prstGeom prst="rect">
            <a:avLst/>
          </a:prstGeom>
        </p:spPr>
        <p:txBody>
          <a:bodyPr anchorCtr="0" anchor="t" bIns="91400" lIns="91400" spcFirstLastPara="1" rIns="91400" wrap="square" tIns="91400">
            <a:noAutofit/>
          </a:bodyPr>
          <a:lstStyle>
            <a:lvl1pPr lvl="0" rtl="0">
              <a:spcBef>
                <a:spcPts val="0"/>
              </a:spcBef>
              <a:spcAft>
                <a:spcPts val="0"/>
              </a:spcAft>
              <a:buNone/>
              <a:defRPr sz="2700">
                <a:solidFill>
                  <a:srgbClr val="FFFFFF"/>
                </a:solidFill>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pic>
        <p:nvPicPr>
          <p:cNvPr id="127" name="Google Shape;127;p26"/>
          <p:cNvPicPr preferRelativeResize="0"/>
          <p:nvPr/>
        </p:nvPicPr>
        <p:blipFill rotWithShape="1">
          <a:blip r:embed="rId2">
            <a:alphaModFix/>
          </a:blip>
          <a:srcRect b="82086" l="48" r="2113" t="-1082"/>
          <a:stretch/>
        </p:blipFill>
        <p:spPr>
          <a:xfrm>
            <a:off x="4808700" y="3734377"/>
            <a:ext cx="4351049" cy="1409125"/>
          </a:xfrm>
          <a:prstGeom prst="rect">
            <a:avLst/>
          </a:prstGeom>
          <a:noFill/>
          <a:ln>
            <a:noFill/>
          </a:ln>
        </p:spPr>
      </p:pic>
      <p:pic>
        <p:nvPicPr>
          <p:cNvPr id="128" name="Google Shape;128;p26"/>
          <p:cNvPicPr preferRelativeResize="0"/>
          <p:nvPr/>
        </p:nvPicPr>
        <p:blipFill rotWithShape="1">
          <a:blip r:embed="rId2">
            <a:alphaModFix/>
          </a:blip>
          <a:srcRect b="82086" l="48" r="2113" t="-1082"/>
          <a:stretch/>
        </p:blipFill>
        <p:spPr>
          <a:xfrm rot="10800000">
            <a:off x="0" y="2"/>
            <a:ext cx="4534626" cy="146857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27"/>
          <p:cNvSpPr txBox="1"/>
          <p:nvPr>
            <p:ph type="title"/>
          </p:nvPr>
        </p:nvSpPr>
        <p:spPr>
          <a:xfrm>
            <a:off x="311700" y="231631"/>
            <a:ext cx="8520600" cy="572700"/>
          </a:xfrm>
          <a:prstGeom prst="rect">
            <a:avLst/>
          </a:prstGeom>
        </p:spPr>
        <p:txBody>
          <a:bodyPr anchorCtr="0" anchor="t" bIns="91400" lIns="91400" spcFirstLastPara="1" rIns="91400" wrap="square" tIns="9140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1" name="Google Shape;131;p27"/>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Blue">
  <p:cSld name="CUSTOM_2">
    <p:spTree>
      <p:nvGrpSpPr>
        <p:cNvPr id="132" name="Shape 132"/>
        <p:cNvGrpSpPr/>
        <p:nvPr/>
      </p:nvGrpSpPr>
      <p:grpSpPr>
        <a:xfrm>
          <a:off x="0" y="0"/>
          <a:ext cx="0" cy="0"/>
          <a:chOff x="0" y="0"/>
          <a:chExt cx="0" cy="0"/>
        </a:xfrm>
      </p:grpSpPr>
      <p:pic>
        <p:nvPicPr>
          <p:cNvPr id="133" name="Google Shape;133;p28"/>
          <p:cNvPicPr preferRelativeResize="0"/>
          <p:nvPr/>
        </p:nvPicPr>
        <p:blipFill rotWithShape="1">
          <a:blip r:embed="rId2">
            <a:alphaModFix/>
          </a:blip>
          <a:srcRect b="0" l="0" r="0" t="9665"/>
          <a:stretch/>
        </p:blipFill>
        <p:spPr>
          <a:xfrm>
            <a:off x="0" y="0"/>
            <a:ext cx="9143995" cy="5143499"/>
          </a:xfrm>
          <a:prstGeom prst="rect">
            <a:avLst/>
          </a:prstGeom>
          <a:noFill/>
          <a:ln>
            <a:noFill/>
          </a:ln>
        </p:spPr>
      </p:pic>
      <p:sp>
        <p:nvSpPr>
          <p:cNvPr id="134" name="Google Shape;134;p28"/>
          <p:cNvSpPr/>
          <p:nvPr/>
        </p:nvSpPr>
        <p:spPr>
          <a:xfrm>
            <a:off x="0" y="2800"/>
            <a:ext cx="9144000" cy="5143500"/>
          </a:xfrm>
          <a:prstGeom prst="rect">
            <a:avLst/>
          </a:prstGeom>
          <a:solidFill>
            <a:srgbClr val="00B5E2">
              <a:alpha val="83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8"/>
          <p:cNvSpPr txBox="1"/>
          <p:nvPr/>
        </p:nvSpPr>
        <p:spPr>
          <a:xfrm>
            <a:off x="6827008" y="3822769"/>
            <a:ext cx="1896000" cy="929400"/>
          </a:xfrm>
          <a:prstGeom prst="rect">
            <a:avLst/>
          </a:prstGeom>
          <a:noFill/>
          <a:ln>
            <a:noFill/>
          </a:ln>
        </p:spPr>
        <p:txBody>
          <a:bodyPr anchorCtr="0" anchor="b" bIns="68575" lIns="68575" spcFirstLastPara="1" rIns="68575" wrap="square" tIns="68575">
            <a:noAutofit/>
          </a:bodyPr>
          <a:lstStyle/>
          <a:p>
            <a:pPr indent="0" lvl="0" marL="0" rtl="0" algn="r">
              <a:spcBef>
                <a:spcPts val="0"/>
              </a:spcBef>
              <a:spcAft>
                <a:spcPts val="0"/>
              </a:spcAft>
              <a:buNone/>
            </a:pPr>
            <a:r>
              <a:rPr lang="en" sz="1400">
                <a:solidFill>
                  <a:srgbClr val="FFFFFF"/>
                </a:solidFill>
                <a:latin typeface="Montserrat Medium"/>
                <a:ea typeface="Montserrat Medium"/>
                <a:cs typeface="Montserrat Medium"/>
                <a:sym typeface="Montserrat Medium"/>
              </a:rPr>
              <a:t>finos.org</a:t>
            </a:r>
            <a:endParaRPr sz="1400">
              <a:solidFill>
                <a:srgbClr val="FFFFFF"/>
              </a:solidFill>
              <a:latin typeface="Montserrat Medium"/>
              <a:ea typeface="Montserrat Medium"/>
              <a:cs typeface="Montserrat Medium"/>
              <a:sym typeface="Montserrat Medium"/>
            </a:endParaRPr>
          </a:p>
        </p:txBody>
      </p:sp>
      <p:sp>
        <p:nvSpPr>
          <p:cNvPr id="136" name="Google Shape;136;p28"/>
          <p:cNvSpPr txBox="1"/>
          <p:nvPr>
            <p:ph type="title"/>
          </p:nvPr>
        </p:nvSpPr>
        <p:spPr>
          <a:xfrm>
            <a:off x="342986" y="3514519"/>
            <a:ext cx="3243300" cy="1282500"/>
          </a:xfrm>
          <a:prstGeom prst="rect">
            <a:avLst/>
          </a:prstGeom>
        </p:spPr>
        <p:txBody>
          <a:bodyPr anchorCtr="0" anchor="b" bIns="91400" lIns="91400" spcFirstLastPara="1" rIns="91400" wrap="square" tIns="91400">
            <a:noAutofit/>
          </a:bodyPr>
          <a:lstStyle>
            <a:lvl1pPr lvl="0" rtl="0">
              <a:lnSpc>
                <a:spcPct val="112000"/>
              </a:lnSpc>
              <a:spcBef>
                <a:spcPts val="0"/>
              </a:spcBef>
              <a:spcAft>
                <a:spcPts val="0"/>
              </a:spcAft>
              <a:buNone/>
              <a:defRPr sz="1400">
                <a:solidFill>
                  <a:srgbClr val="FFFFFF"/>
                </a:solidFill>
              </a:defRPr>
            </a:lvl1pPr>
            <a:lvl2pPr lvl="1" rtl="0">
              <a:spcBef>
                <a:spcPts val="0"/>
              </a:spcBef>
              <a:spcAft>
                <a:spcPts val="0"/>
              </a:spcAft>
              <a:buNone/>
              <a:defRPr sz="1500">
                <a:solidFill>
                  <a:srgbClr val="FFFFFF"/>
                </a:solidFill>
              </a:defRPr>
            </a:lvl2pPr>
            <a:lvl3pPr lvl="2" rtl="0">
              <a:spcBef>
                <a:spcPts val="0"/>
              </a:spcBef>
              <a:spcAft>
                <a:spcPts val="0"/>
              </a:spcAft>
              <a:buNone/>
              <a:defRPr sz="1500">
                <a:solidFill>
                  <a:srgbClr val="FFFFFF"/>
                </a:solidFill>
              </a:defRPr>
            </a:lvl3pPr>
            <a:lvl4pPr lvl="3" rtl="0">
              <a:spcBef>
                <a:spcPts val="0"/>
              </a:spcBef>
              <a:spcAft>
                <a:spcPts val="0"/>
              </a:spcAft>
              <a:buNone/>
              <a:defRPr sz="1500">
                <a:solidFill>
                  <a:srgbClr val="FFFFFF"/>
                </a:solidFill>
              </a:defRPr>
            </a:lvl4pPr>
            <a:lvl5pPr lvl="4" rtl="0">
              <a:spcBef>
                <a:spcPts val="0"/>
              </a:spcBef>
              <a:spcAft>
                <a:spcPts val="0"/>
              </a:spcAft>
              <a:buNone/>
              <a:defRPr sz="1500">
                <a:solidFill>
                  <a:srgbClr val="FFFFFF"/>
                </a:solidFill>
              </a:defRPr>
            </a:lvl5pPr>
            <a:lvl6pPr lvl="5" rtl="0">
              <a:spcBef>
                <a:spcPts val="0"/>
              </a:spcBef>
              <a:spcAft>
                <a:spcPts val="0"/>
              </a:spcAft>
              <a:buNone/>
              <a:defRPr sz="1500">
                <a:solidFill>
                  <a:srgbClr val="FFFFFF"/>
                </a:solidFill>
              </a:defRPr>
            </a:lvl6pPr>
            <a:lvl7pPr lvl="6" rtl="0">
              <a:spcBef>
                <a:spcPts val="0"/>
              </a:spcBef>
              <a:spcAft>
                <a:spcPts val="0"/>
              </a:spcAft>
              <a:buNone/>
              <a:defRPr sz="1500">
                <a:solidFill>
                  <a:srgbClr val="FFFFFF"/>
                </a:solidFill>
              </a:defRPr>
            </a:lvl7pPr>
            <a:lvl8pPr lvl="7" rtl="0">
              <a:spcBef>
                <a:spcPts val="0"/>
              </a:spcBef>
              <a:spcAft>
                <a:spcPts val="0"/>
              </a:spcAft>
              <a:buNone/>
              <a:defRPr sz="1500">
                <a:solidFill>
                  <a:srgbClr val="FFFFFF"/>
                </a:solidFill>
              </a:defRPr>
            </a:lvl8pPr>
            <a:lvl9pPr lvl="8" rtl="0">
              <a:spcBef>
                <a:spcPts val="0"/>
              </a:spcBef>
              <a:spcAft>
                <a:spcPts val="0"/>
              </a:spcAft>
              <a:buNone/>
              <a:defRPr sz="1500">
                <a:solidFill>
                  <a:srgbClr val="FFFFFF"/>
                </a:solidFill>
              </a:defRPr>
            </a:lvl9pPr>
          </a:lstStyle>
          <a:p/>
        </p:txBody>
      </p:sp>
      <p:pic>
        <p:nvPicPr>
          <p:cNvPr id="137" name="Google Shape;137;p28"/>
          <p:cNvPicPr preferRelativeResize="0"/>
          <p:nvPr/>
        </p:nvPicPr>
        <p:blipFill>
          <a:blip r:embed="rId3">
            <a:alphaModFix/>
          </a:blip>
          <a:stretch>
            <a:fillRect/>
          </a:stretch>
        </p:blipFill>
        <p:spPr>
          <a:xfrm>
            <a:off x="414891" y="405263"/>
            <a:ext cx="1078669" cy="1565663"/>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Teal">
  <p:cSld name="CUSTOM_2_1">
    <p:bg>
      <p:bgPr>
        <a:solidFill>
          <a:srgbClr val="6BCABA"/>
        </a:solidFill>
      </p:bgPr>
    </p:bg>
    <p:spTree>
      <p:nvGrpSpPr>
        <p:cNvPr id="138" name="Shape 138"/>
        <p:cNvGrpSpPr/>
        <p:nvPr/>
      </p:nvGrpSpPr>
      <p:grpSpPr>
        <a:xfrm>
          <a:off x="0" y="0"/>
          <a:ext cx="0" cy="0"/>
          <a:chOff x="0" y="0"/>
          <a:chExt cx="0" cy="0"/>
        </a:xfrm>
      </p:grpSpPr>
      <p:pic>
        <p:nvPicPr>
          <p:cNvPr id="139" name="Google Shape;139;p29"/>
          <p:cNvPicPr preferRelativeResize="0"/>
          <p:nvPr/>
        </p:nvPicPr>
        <p:blipFill rotWithShape="1">
          <a:blip r:embed="rId2">
            <a:alphaModFix/>
          </a:blip>
          <a:srcRect b="0" l="0" r="0" t="9665"/>
          <a:stretch/>
        </p:blipFill>
        <p:spPr>
          <a:xfrm>
            <a:off x="0" y="0"/>
            <a:ext cx="9143995" cy="5143499"/>
          </a:xfrm>
          <a:prstGeom prst="rect">
            <a:avLst/>
          </a:prstGeom>
          <a:noFill/>
          <a:ln>
            <a:noFill/>
          </a:ln>
        </p:spPr>
      </p:pic>
      <p:sp>
        <p:nvSpPr>
          <p:cNvPr id="140" name="Google Shape;140;p29"/>
          <p:cNvSpPr/>
          <p:nvPr/>
        </p:nvSpPr>
        <p:spPr>
          <a:xfrm>
            <a:off x="0" y="2800"/>
            <a:ext cx="9144000" cy="5143500"/>
          </a:xfrm>
          <a:prstGeom prst="rect">
            <a:avLst/>
          </a:prstGeom>
          <a:solidFill>
            <a:srgbClr val="6BCABA">
              <a:alpha val="8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9"/>
          <p:cNvSpPr txBox="1"/>
          <p:nvPr/>
        </p:nvSpPr>
        <p:spPr>
          <a:xfrm>
            <a:off x="6827008" y="3822769"/>
            <a:ext cx="1896000" cy="929400"/>
          </a:xfrm>
          <a:prstGeom prst="rect">
            <a:avLst/>
          </a:prstGeom>
          <a:noFill/>
          <a:ln>
            <a:noFill/>
          </a:ln>
        </p:spPr>
        <p:txBody>
          <a:bodyPr anchorCtr="0" anchor="b" bIns="68575" lIns="68575" spcFirstLastPara="1" rIns="68575" wrap="square" tIns="68575">
            <a:noAutofit/>
          </a:bodyPr>
          <a:lstStyle/>
          <a:p>
            <a:pPr indent="0" lvl="0" marL="0" rtl="0" algn="r">
              <a:spcBef>
                <a:spcPts val="0"/>
              </a:spcBef>
              <a:spcAft>
                <a:spcPts val="0"/>
              </a:spcAft>
              <a:buNone/>
            </a:pPr>
            <a:r>
              <a:rPr lang="en" sz="1400">
                <a:solidFill>
                  <a:srgbClr val="FFFFFF"/>
                </a:solidFill>
                <a:latin typeface="Montserrat Medium"/>
                <a:ea typeface="Montserrat Medium"/>
                <a:cs typeface="Montserrat Medium"/>
                <a:sym typeface="Montserrat Medium"/>
              </a:rPr>
              <a:t>finos.org</a:t>
            </a:r>
            <a:endParaRPr sz="1400">
              <a:solidFill>
                <a:srgbClr val="FFFFFF"/>
              </a:solidFill>
              <a:latin typeface="Montserrat Medium"/>
              <a:ea typeface="Montserrat Medium"/>
              <a:cs typeface="Montserrat Medium"/>
              <a:sym typeface="Montserrat Medium"/>
            </a:endParaRPr>
          </a:p>
        </p:txBody>
      </p:sp>
      <p:sp>
        <p:nvSpPr>
          <p:cNvPr id="142" name="Google Shape;142;p29"/>
          <p:cNvSpPr txBox="1"/>
          <p:nvPr>
            <p:ph type="title"/>
          </p:nvPr>
        </p:nvSpPr>
        <p:spPr>
          <a:xfrm>
            <a:off x="342986" y="3514519"/>
            <a:ext cx="3243300" cy="1282500"/>
          </a:xfrm>
          <a:prstGeom prst="rect">
            <a:avLst/>
          </a:prstGeom>
        </p:spPr>
        <p:txBody>
          <a:bodyPr anchorCtr="0" anchor="b" bIns="91400" lIns="91400" spcFirstLastPara="1" rIns="91400" wrap="square" tIns="91400">
            <a:noAutofit/>
          </a:bodyPr>
          <a:lstStyle>
            <a:lvl1pPr lvl="0" rtl="0">
              <a:lnSpc>
                <a:spcPct val="112000"/>
              </a:lnSpc>
              <a:spcBef>
                <a:spcPts val="0"/>
              </a:spcBef>
              <a:spcAft>
                <a:spcPts val="0"/>
              </a:spcAft>
              <a:buNone/>
              <a:defRPr sz="1400">
                <a:solidFill>
                  <a:srgbClr val="FFFFFF"/>
                </a:solidFill>
              </a:defRPr>
            </a:lvl1pPr>
            <a:lvl2pPr lvl="1" rtl="0">
              <a:spcBef>
                <a:spcPts val="0"/>
              </a:spcBef>
              <a:spcAft>
                <a:spcPts val="0"/>
              </a:spcAft>
              <a:buNone/>
              <a:defRPr sz="1500">
                <a:solidFill>
                  <a:srgbClr val="FFFFFF"/>
                </a:solidFill>
              </a:defRPr>
            </a:lvl2pPr>
            <a:lvl3pPr lvl="2" rtl="0">
              <a:spcBef>
                <a:spcPts val="0"/>
              </a:spcBef>
              <a:spcAft>
                <a:spcPts val="0"/>
              </a:spcAft>
              <a:buNone/>
              <a:defRPr sz="1500">
                <a:solidFill>
                  <a:srgbClr val="FFFFFF"/>
                </a:solidFill>
              </a:defRPr>
            </a:lvl3pPr>
            <a:lvl4pPr lvl="3" rtl="0">
              <a:spcBef>
                <a:spcPts val="0"/>
              </a:spcBef>
              <a:spcAft>
                <a:spcPts val="0"/>
              </a:spcAft>
              <a:buNone/>
              <a:defRPr sz="1500">
                <a:solidFill>
                  <a:srgbClr val="FFFFFF"/>
                </a:solidFill>
              </a:defRPr>
            </a:lvl4pPr>
            <a:lvl5pPr lvl="4" rtl="0">
              <a:spcBef>
                <a:spcPts val="0"/>
              </a:spcBef>
              <a:spcAft>
                <a:spcPts val="0"/>
              </a:spcAft>
              <a:buNone/>
              <a:defRPr sz="1500">
                <a:solidFill>
                  <a:srgbClr val="FFFFFF"/>
                </a:solidFill>
              </a:defRPr>
            </a:lvl5pPr>
            <a:lvl6pPr lvl="5" rtl="0">
              <a:spcBef>
                <a:spcPts val="0"/>
              </a:spcBef>
              <a:spcAft>
                <a:spcPts val="0"/>
              </a:spcAft>
              <a:buNone/>
              <a:defRPr sz="1500">
                <a:solidFill>
                  <a:srgbClr val="FFFFFF"/>
                </a:solidFill>
              </a:defRPr>
            </a:lvl6pPr>
            <a:lvl7pPr lvl="6" rtl="0">
              <a:spcBef>
                <a:spcPts val="0"/>
              </a:spcBef>
              <a:spcAft>
                <a:spcPts val="0"/>
              </a:spcAft>
              <a:buNone/>
              <a:defRPr sz="1500">
                <a:solidFill>
                  <a:srgbClr val="FFFFFF"/>
                </a:solidFill>
              </a:defRPr>
            </a:lvl7pPr>
            <a:lvl8pPr lvl="7" rtl="0">
              <a:spcBef>
                <a:spcPts val="0"/>
              </a:spcBef>
              <a:spcAft>
                <a:spcPts val="0"/>
              </a:spcAft>
              <a:buNone/>
              <a:defRPr sz="1500">
                <a:solidFill>
                  <a:srgbClr val="FFFFFF"/>
                </a:solidFill>
              </a:defRPr>
            </a:lvl8pPr>
            <a:lvl9pPr lvl="8" rtl="0">
              <a:spcBef>
                <a:spcPts val="0"/>
              </a:spcBef>
              <a:spcAft>
                <a:spcPts val="0"/>
              </a:spcAft>
              <a:buNone/>
              <a:defRPr sz="1500">
                <a:solidFill>
                  <a:srgbClr val="FFFFFF"/>
                </a:solidFill>
              </a:defRPr>
            </a:lvl9pPr>
          </a:lstStyle>
          <a:p/>
        </p:txBody>
      </p:sp>
      <p:pic>
        <p:nvPicPr>
          <p:cNvPr id="143" name="Google Shape;143;p29"/>
          <p:cNvPicPr preferRelativeResize="0"/>
          <p:nvPr/>
        </p:nvPicPr>
        <p:blipFill>
          <a:blip r:embed="rId3">
            <a:alphaModFix/>
          </a:blip>
          <a:stretch>
            <a:fillRect/>
          </a:stretch>
        </p:blipFill>
        <p:spPr>
          <a:xfrm>
            <a:off x="414891" y="405263"/>
            <a:ext cx="1078669" cy="1565663"/>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Yellow">
  <p:cSld name="CUSTOM_2_1_1">
    <p:bg>
      <p:bgPr>
        <a:solidFill>
          <a:srgbClr val="6BCABA"/>
        </a:solidFill>
      </p:bgPr>
    </p:bg>
    <p:spTree>
      <p:nvGrpSpPr>
        <p:cNvPr id="144" name="Shape 144"/>
        <p:cNvGrpSpPr/>
        <p:nvPr/>
      </p:nvGrpSpPr>
      <p:grpSpPr>
        <a:xfrm>
          <a:off x="0" y="0"/>
          <a:ext cx="0" cy="0"/>
          <a:chOff x="0" y="0"/>
          <a:chExt cx="0" cy="0"/>
        </a:xfrm>
      </p:grpSpPr>
      <p:pic>
        <p:nvPicPr>
          <p:cNvPr id="145" name="Google Shape;145;p30"/>
          <p:cNvPicPr preferRelativeResize="0"/>
          <p:nvPr/>
        </p:nvPicPr>
        <p:blipFill rotWithShape="1">
          <a:blip r:embed="rId2">
            <a:alphaModFix/>
          </a:blip>
          <a:srcRect b="0" l="0" r="0" t="9665"/>
          <a:stretch/>
        </p:blipFill>
        <p:spPr>
          <a:xfrm>
            <a:off x="0" y="0"/>
            <a:ext cx="9143995" cy="5143499"/>
          </a:xfrm>
          <a:prstGeom prst="rect">
            <a:avLst/>
          </a:prstGeom>
          <a:noFill/>
          <a:ln>
            <a:noFill/>
          </a:ln>
        </p:spPr>
      </p:pic>
      <p:sp>
        <p:nvSpPr>
          <p:cNvPr id="146" name="Google Shape;146;p30"/>
          <p:cNvSpPr/>
          <p:nvPr/>
        </p:nvSpPr>
        <p:spPr>
          <a:xfrm>
            <a:off x="0" y="2800"/>
            <a:ext cx="9144000" cy="5143500"/>
          </a:xfrm>
          <a:prstGeom prst="rect">
            <a:avLst/>
          </a:prstGeom>
          <a:solidFill>
            <a:srgbClr val="D6C726">
              <a:alpha val="75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0"/>
          <p:cNvSpPr txBox="1"/>
          <p:nvPr/>
        </p:nvSpPr>
        <p:spPr>
          <a:xfrm>
            <a:off x="6827008" y="3822769"/>
            <a:ext cx="1896000" cy="929400"/>
          </a:xfrm>
          <a:prstGeom prst="rect">
            <a:avLst/>
          </a:prstGeom>
          <a:noFill/>
          <a:ln>
            <a:noFill/>
          </a:ln>
        </p:spPr>
        <p:txBody>
          <a:bodyPr anchorCtr="0" anchor="b" bIns="68575" lIns="68575" spcFirstLastPara="1" rIns="68575" wrap="square" tIns="68575">
            <a:noAutofit/>
          </a:bodyPr>
          <a:lstStyle/>
          <a:p>
            <a:pPr indent="0" lvl="0" marL="0" rtl="0" algn="r">
              <a:spcBef>
                <a:spcPts val="0"/>
              </a:spcBef>
              <a:spcAft>
                <a:spcPts val="0"/>
              </a:spcAft>
              <a:buNone/>
            </a:pPr>
            <a:r>
              <a:rPr lang="en" sz="1400">
                <a:solidFill>
                  <a:srgbClr val="FFFFFF"/>
                </a:solidFill>
                <a:latin typeface="Montserrat Medium"/>
                <a:ea typeface="Montserrat Medium"/>
                <a:cs typeface="Montserrat Medium"/>
                <a:sym typeface="Montserrat Medium"/>
              </a:rPr>
              <a:t>finos.org</a:t>
            </a:r>
            <a:endParaRPr sz="1400">
              <a:solidFill>
                <a:srgbClr val="FFFFFF"/>
              </a:solidFill>
              <a:latin typeface="Montserrat Medium"/>
              <a:ea typeface="Montserrat Medium"/>
              <a:cs typeface="Montserrat Medium"/>
              <a:sym typeface="Montserrat Medium"/>
            </a:endParaRPr>
          </a:p>
        </p:txBody>
      </p:sp>
      <p:sp>
        <p:nvSpPr>
          <p:cNvPr id="148" name="Google Shape;148;p30"/>
          <p:cNvSpPr txBox="1"/>
          <p:nvPr>
            <p:ph type="title"/>
          </p:nvPr>
        </p:nvSpPr>
        <p:spPr>
          <a:xfrm>
            <a:off x="342986" y="3514519"/>
            <a:ext cx="3243300" cy="1282500"/>
          </a:xfrm>
          <a:prstGeom prst="rect">
            <a:avLst/>
          </a:prstGeom>
        </p:spPr>
        <p:txBody>
          <a:bodyPr anchorCtr="0" anchor="b" bIns="91400" lIns="91400" spcFirstLastPara="1" rIns="91400" wrap="square" tIns="91400">
            <a:noAutofit/>
          </a:bodyPr>
          <a:lstStyle>
            <a:lvl1pPr lvl="0" rtl="0">
              <a:lnSpc>
                <a:spcPct val="112000"/>
              </a:lnSpc>
              <a:spcBef>
                <a:spcPts val="0"/>
              </a:spcBef>
              <a:spcAft>
                <a:spcPts val="0"/>
              </a:spcAft>
              <a:buNone/>
              <a:defRPr sz="1400">
                <a:solidFill>
                  <a:srgbClr val="FFFFFF"/>
                </a:solidFill>
              </a:defRPr>
            </a:lvl1pPr>
            <a:lvl2pPr lvl="1" rtl="0">
              <a:spcBef>
                <a:spcPts val="0"/>
              </a:spcBef>
              <a:spcAft>
                <a:spcPts val="0"/>
              </a:spcAft>
              <a:buNone/>
              <a:defRPr sz="1500">
                <a:solidFill>
                  <a:srgbClr val="FFFFFF"/>
                </a:solidFill>
              </a:defRPr>
            </a:lvl2pPr>
            <a:lvl3pPr lvl="2" rtl="0">
              <a:spcBef>
                <a:spcPts val="0"/>
              </a:spcBef>
              <a:spcAft>
                <a:spcPts val="0"/>
              </a:spcAft>
              <a:buNone/>
              <a:defRPr sz="1500">
                <a:solidFill>
                  <a:srgbClr val="FFFFFF"/>
                </a:solidFill>
              </a:defRPr>
            </a:lvl3pPr>
            <a:lvl4pPr lvl="3" rtl="0">
              <a:spcBef>
                <a:spcPts val="0"/>
              </a:spcBef>
              <a:spcAft>
                <a:spcPts val="0"/>
              </a:spcAft>
              <a:buNone/>
              <a:defRPr sz="1500">
                <a:solidFill>
                  <a:srgbClr val="FFFFFF"/>
                </a:solidFill>
              </a:defRPr>
            </a:lvl4pPr>
            <a:lvl5pPr lvl="4" rtl="0">
              <a:spcBef>
                <a:spcPts val="0"/>
              </a:spcBef>
              <a:spcAft>
                <a:spcPts val="0"/>
              </a:spcAft>
              <a:buNone/>
              <a:defRPr sz="1500">
                <a:solidFill>
                  <a:srgbClr val="FFFFFF"/>
                </a:solidFill>
              </a:defRPr>
            </a:lvl5pPr>
            <a:lvl6pPr lvl="5" rtl="0">
              <a:spcBef>
                <a:spcPts val="0"/>
              </a:spcBef>
              <a:spcAft>
                <a:spcPts val="0"/>
              </a:spcAft>
              <a:buNone/>
              <a:defRPr sz="1500">
                <a:solidFill>
                  <a:srgbClr val="FFFFFF"/>
                </a:solidFill>
              </a:defRPr>
            </a:lvl6pPr>
            <a:lvl7pPr lvl="6" rtl="0">
              <a:spcBef>
                <a:spcPts val="0"/>
              </a:spcBef>
              <a:spcAft>
                <a:spcPts val="0"/>
              </a:spcAft>
              <a:buNone/>
              <a:defRPr sz="1500">
                <a:solidFill>
                  <a:srgbClr val="FFFFFF"/>
                </a:solidFill>
              </a:defRPr>
            </a:lvl7pPr>
            <a:lvl8pPr lvl="7" rtl="0">
              <a:spcBef>
                <a:spcPts val="0"/>
              </a:spcBef>
              <a:spcAft>
                <a:spcPts val="0"/>
              </a:spcAft>
              <a:buNone/>
              <a:defRPr sz="1500">
                <a:solidFill>
                  <a:srgbClr val="FFFFFF"/>
                </a:solidFill>
              </a:defRPr>
            </a:lvl8pPr>
            <a:lvl9pPr lvl="8" rtl="0">
              <a:spcBef>
                <a:spcPts val="0"/>
              </a:spcBef>
              <a:spcAft>
                <a:spcPts val="0"/>
              </a:spcAft>
              <a:buNone/>
              <a:defRPr sz="1500">
                <a:solidFill>
                  <a:srgbClr val="FFFFFF"/>
                </a:solidFill>
              </a:defRPr>
            </a:lvl9pPr>
          </a:lstStyle>
          <a:p/>
        </p:txBody>
      </p:sp>
      <p:pic>
        <p:nvPicPr>
          <p:cNvPr id="149" name="Google Shape;149;p30"/>
          <p:cNvPicPr preferRelativeResize="0"/>
          <p:nvPr/>
        </p:nvPicPr>
        <p:blipFill>
          <a:blip r:embed="rId3">
            <a:alphaModFix/>
          </a:blip>
          <a:stretch>
            <a:fillRect/>
          </a:stretch>
        </p:blipFill>
        <p:spPr>
          <a:xfrm>
            <a:off x="414891" y="405263"/>
            <a:ext cx="1078669" cy="1565663"/>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Green">
  <p:cSld name="CUSTOM_2_1_1_1">
    <p:bg>
      <p:bgPr>
        <a:solidFill>
          <a:srgbClr val="6BCABA"/>
        </a:solidFill>
      </p:bgPr>
    </p:bg>
    <p:spTree>
      <p:nvGrpSpPr>
        <p:cNvPr id="150" name="Shape 150"/>
        <p:cNvGrpSpPr/>
        <p:nvPr/>
      </p:nvGrpSpPr>
      <p:grpSpPr>
        <a:xfrm>
          <a:off x="0" y="0"/>
          <a:ext cx="0" cy="0"/>
          <a:chOff x="0" y="0"/>
          <a:chExt cx="0" cy="0"/>
        </a:xfrm>
      </p:grpSpPr>
      <p:pic>
        <p:nvPicPr>
          <p:cNvPr id="151" name="Google Shape;151;p31"/>
          <p:cNvPicPr preferRelativeResize="0"/>
          <p:nvPr/>
        </p:nvPicPr>
        <p:blipFill rotWithShape="1">
          <a:blip r:embed="rId2">
            <a:alphaModFix/>
          </a:blip>
          <a:srcRect b="0" l="0" r="0" t="9665"/>
          <a:stretch/>
        </p:blipFill>
        <p:spPr>
          <a:xfrm>
            <a:off x="0" y="0"/>
            <a:ext cx="9143995" cy="5143499"/>
          </a:xfrm>
          <a:prstGeom prst="rect">
            <a:avLst/>
          </a:prstGeom>
          <a:noFill/>
          <a:ln>
            <a:noFill/>
          </a:ln>
        </p:spPr>
      </p:pic>
      <p:sp>
        <p:nvSpPr>
          <p:cNvPr id="152" name="Google Shape;152;p31"/>
          <p:cNvSpPr/>
          <p:nvPr/>
        </p:nvSpPr>
        <p:spPr>
          <a:xfrm>
            <a:off x="0" y="2800"/>
            <a:ext cx="9144000" cy="5143500"/>
          </a:xfrm>
          <a:prstGeom prst="rect">
            <a:avLst/>
          </a:prstGeom>
          <a:solidFill>
            <a:srgbClr val="42AF28">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1"/>
          <p:cNvSpPr txBox="1"/>
          <p:nvPr/>
        </p:nvSpPr>
        <p:spPr>
          <a:xfrm>
            <a:off x="6827008" y="3822769"/>
            <a:ext cx="1896000" cy="929400"/>
          </a:xfrm>
          <a:prstGeom prst="rect">
            <a:avLst/>
          </a:prstGeom>
          <a:noFill/>
          <a:ln>
            <a:noFill/>
          </a:ln>
        </p:spPr>
        <p:txBody>
          <a:bodyPr anchorCtr="0" anchor="b" bIns="68575" lIns="68575" spcFirstLastPara="1" rIns="68575" wrap="square" tIns="68575">
            <a:noAutofit/>
          </a:bodyPr>
          <a:lstStyle/>
          <a:p>
            <a:pPr indent="0" lvl="0" marL="0" rtl="0" algn="r">
              <a:spcBef>
                <a:spcPts val="0"/>
              </a:spcBef>
              <a:spcAft>
                <a:spcPts val="0"/>
              </a:spcAft>
              <a:buNone/>
            </a:pPr>
            <a:r>
              <a:rPr lang="en" sz="1400">
                <a:solidFill>
                  <a:srgbClr val="FFFFFF"/>
                </a:solidFill>
                <a:latin typeface="Montserrat Medium"/>
                <a:ea typeface="Montserrat Medium"/>
                <a:cs typeface="Montserrat Medium"/>
                <a:sym typeface="Montserrat Medium"/>
              </a:rPr>
              <a:t>finos.org</a:t>
            </a:r>
            <a:endParaRPr sz="1400">
              <a:solidFill>
                <a:srgbClr val="FFFFFF"/>
              </a:solidFill>
              <a:latin typeface="Montserrat Medium"/>
              <a:ea typeface="Montserrat Medium"/>
              <a:cs typeface="Montserrat Medium"/>
              <a:sym typeface="Montserrat Medium"/>
            </a:endParaRPr>
          </a:p>
        </p:txBody>
      </p:sp>
      <p:sp>
        <p:nvSpPr>
          <p:cNvPr id="154" name="Google Shape;154;p31"/>
          <p:cNvSpPr txBox="1"/>
          <p:nvPr>
            <p:ph type="title"/>
          </p:nvPr>
        </p:nvSpPr>
        <p:spPr>
          <a:xfrm>
            <a:off x="342986" y="3514519"/>
            <a:ext cx="3243300" cy="1282500"/>
          </a:xfrm>
          <a:prstGeom prst="rect">
            <a:avLst/>
          </a:prstGeom>
        </p:spPr>
        <p:txBody>
          <a:bodyPr anchorCtr="0" anchor="b" bIns="91400" lIns="91400" spcFirstLastPara="1" rIns="91400" wrap="square" tIns="91400">
            <a:noAutofit/>
          </a:bodyPr>
          <a:lstStyle>
            <a:lvl1pPr lvl="0" rtl="0">
              <a:lnSpc>
                <a:spcPct val="112000"/>
              </a:lnSpc>
              <a:spcBef>
                <a:spcPts val="0"/>
              </a:spcBef>
              <a:spcAft>
                <a:spcPts val="0"/>
              </a:spcAft>
              <a:buNone/>
              <a:defRPr sz="1400">
                <a:solidFill>
                  <a:srgbClr val="FFFFFF"/>
                </a:solidFill>
              </a:defRPr>
            </a:lvl1pPr>
            <a:lvl2pPr lvl="1" rtl="0">
              <a:spcBef>
                <a:spcPts val="0"/>
              </a:spcBef>
              <a:spcAft>
                <a:spcPts val="0"/>
              </a:spcAft>
              <a:buNone/>
              <a:defRPr sz="1500">
                <a:solidFill>
                  <a:srgbClr val="FFFFFF"/>
                </a:solidFill>
              </a:defRPr>
            </a:lvl2pPr>
            <a:lvl3pPr lvl="2" rtl="0">
              <a:spcBef>
                <a:spcPts val="0"/>
              </a:spcBef>
              <a:spcAft>
                <a:spcPts val="0"/>
              </a:spcAft>
              <a:buNone/>
              <a:defRPr sz="1500">
                <a:solidFill>
                  <a:srgbClr val="FFFFFF"/>
                </a:solidFill>
              </a:defRPr>
            </a:lvl3pPr>
            <a:lvl4pPr lvl="3" rtl="0">
              <a:spcBef>
                <a:spcPts val="0"/>
              </a:spcBef>
              <a:spcAft>
                <a:spcPts val="0"/>
              </a:spcAft>
              <a:buNone/>
              <a:defRPr sz="1500">
                <a:solidFill>
                  <a:srgbClr val="FFFFFF"/>
                </a:solidFill>
              </a:defRPr>
            </a:lvl4pPr>
            <a:lvl5pPr lvl="4" rtl="0">
              <a:spcBef>
                <a:spcPts val="0"/>
              </a:spcBef>
              <a:spcAft>
                <a:spcPts val="0"/>
              </a:spcAft>
              <a:buNone/>
              <a:defRPr sz="1500">
                <a:solidFill>
                  <a:srgbClr val="FFFFFF"/>
                </a:solidFill>
              </a:defRPr>
            </a:lvl5pPr>
            <a:lvl6pPr lvl="5" rtl="0">
              <a:spcBef>
                <a:spcPts val="0"/>
              </a:spcBef>
              <a:spcAft>
                <a:spcPts val="0"/>
              </a:spcAft>
              <a:buNone/>
              <a:defRPr sz="1500">
                <a:solidFill>
                  <a:srgbClr val="FFFFFF"/>
                </a:solidFill>
              </a:defRPr>
            </a:lvl6pPr>
            <a:lvl7pPr lvl="6" rtl="0">
              <a:spcBef>
                <a:spcPts val="0"/>
              </a:spcBef>
              <a:spcAft>
                <a:spcPts val="0"/>
              </a:spcAft>
              <a:buNone/>
              <a:defRPr sz="1500">
                <a:solidFill>
                  <a:srgbClr val="FFFFFF"/>
                </a:solidFill>
              </a:defRPr>
            </a:lvl7pPr>
            <a:lvl8pPr lvl="7" rtl="0">
              <a:spcBef>
                <a:spcPts val="0"/>
              </a:spcBef>
              <a:spcAft>
                <a:spcPts val="0"/>
              </a:spcAft>
              <a:buNone/>
              <a:defRPr sz="1500">
                <a:solidFill>
                  <a:srgbClr val="FFFFFF"/>
                </a:solidFill>
              </a:defRPr>
            </a:lvl8pPr>
            <a:lvl9pPr lvl="8" rtl="0">
              <a:spcBef>
                <a:spcPts val="0"/>
              </a:spcBef>
              <a:spcAft>
                <a:spcPts val="0"/>
              </a:spcAft>
              <a:buNone/>
              <a:defRPr sz="1500">
                <a:solidFill>
                  <a:srgbClr val="FFFFFF"/>
                </a:solidFill>
              </a:defRPr>
            </a:lvl9pPr>
          </a:lstStyle>
          <a:p/>
        </p:txBody>
      </p:sp>
      <p:pic>
        <p:nvPicPr>
          <p:cNvPr id="155" name="Google Shape;155;p31"/>
          <p:cNvPicPr preferRelativeResize="0"/>
          <p:nvPr/>
        </p:nvPicPr>
        <p:blipFill>
          <a:blip r:embed="rId3">
            <a:alphaModFix/>
          </a:blip>
          <a:stretch>
            <a:fillRect/>
          </a:stretch>
        </p:blipFill>
        <p:spPr>
          <a:xfrm>
            <a:off x="414891" y="405263"/>
            <a:ext cx="1078669" cy="156566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156" name="Shape 156"/>
        <p:cNvGrpSpPr/>
        <p:nvPr/>
      </p:nvGrpSpPr>
      <p:grpSpPr>
        <a:xfrm>
          <a:off x="0" y="0"/>
          <a:ext cx="0" cy="0"/>
          <a:chOff x="0" y="0"/>
          <a:chExt cx="0" cy="0"/>
        </a:xfrm>
      </p:grpSpPr>
      <p:sp>
        <p:nvSpPr>
          <p:cNvPr id="157" name="Google Shape;157;p32"/>
          <p:cNvSpPr txBox="1"/>
          <p:nvPr>
            <p:ph type="title"/>
          </p:nvPr>
        </p:nvSpPr>
        <p:spPr>
          <a:xfrm>
            <a:off x="633413" y="357188"/>
            <a:ext cx="7877100" cy="599400"/>
          </a:xfrm>
          <a:prstGeom prst="rect">
            <a:avLst/>
          </a:prstGeom>
          <a:noFill/>
          <a:ln>
            <a:noFill/>
          </a:ln>
        </p:spPr>
        <p:txBody>
          <a:bodyPr anchorCtr="0" anchor="b" bIns="19050" lIns="19050" spcFirstLastPara="1" rIns="19050" wrap="square" tIns="19050">
            <a:noAutofit/>
          </a:bodyPr>
          <a:lstStyle>
            <a:lvl1pPr lvl="0" rtl="0" algn="l">
              <a:lnSpc>
                <a:spcPct val="100000"/>
              </a:lnSpc>
              <a:spcBef>
                <a:spcPts val="0"/>
              </a:spcBef>
              <a:spcAft>
                <a:spcPts val="0"/>
              </a:spcAft>
              <a:buClr>
                <a:srgbClr val="000000"/>
              </a:buClr>
              <a:buSzPts val="700"/>
              <a:buNone/>
              <a:defRPr/>
            </a:lvl1pPr>
            <a:lvl2pPr lvl="1" rtl="0" algn="l">
              <a:lnSpc>
                <a:spcPct val="100000"/>
              </a:lnSpc>
              <a:spcBef>
                <a:spcPts val="0"/>
              </a:spcBef>
              <a:spcAft>
                <a:spcPts val="0"/>
              </a:spcAft>
              <a:buClr>
                <a:srgbClr val="000000"/>
              </a:buClr>
              <a:buSzPts val="700"/>
              <a:buNone/>
              <a:defRPr/>
            </a:lvl2pPr>
            <a:lvl3pPr lvl="2" rtl="0" algn="l">
              <a:lnSpc>
                <a:spcPct val="100000"/>
              </a:lnSpc>
              <a:spcBef>
                <a:spcPts val="0"/>
              </a:spcBef>
              <a:spcAft>
                <a:spcPts val="0"/>
              </a:spcAft>
              <a:buClr>
                <a:srgbClr val="000000"/>
              </a:buClr>
              <a:buSzPts val="700"/>
              <a:buNone/>
              <a:defRPr/>
            </a:lvl3pPr>
            <a:lvl4pPr lvl="3" rtl="0" algn="l">
              <a:lnSpc>
                <a:spcPct val="100000"/>
              </a:lnSpc>
              <a:spcBef>
                <a:spcPts val="0"/>
              </a:spcBef>
              <a:spcAft>
                <a:spcPts val="0"/>
              </a:spcAft>
              <a:buClr>
                <a:srgbClr val="000000"/>
              </a:buClr>
              <a:buSzPts val="700"/>
              <a:buNone/>
              <a:defRPr/>
            </a:lvl4pPr>
            <a:lvl5pPr lvl="4" rtl="0" algn="l">
              <a:lnSpc>
                <a:spcPct val="100000"/>
              </a:lnSpc>
              <a:spcBef>
                <a:spcPts val="0"/>
              </a:spcBef>
              <a:spcAft>
                <a:spcPts val="0"/>
              </a:spcAft>
              <a:buClr>
                <a:srgbClr val="000000"/>
              </a:buClr>
              <a:buSzPts val="700"/>
              <a:buNone/>
              <a:defRPr/>
            </a:lvl5pPr>
            <a:lvl6pPr lvl="5" rtl="0" algn="l">
              <a:lnSpc>
                <a:spcPct val="100000"/>
              </a:lnSpc>
              <a:spcBef>
                <a:spcPts val="0"/>
              </a:spcBef>
              <a:spcAft>
                <a:spcPts val="0"/>
              </a:spcAft>
              <a:buClr>
                <a:srgbClr val="000000"/>
              </a:buClr>
              <a:buSzPts val="700"/>
              <a:buNone/>
              <a:defRPr/>
            </a:lvl6pPr>
            <a:lvl7pPr lvl="6" rtl="0" algn="l">
              <a:lnSpc>
                <a:spcPct val="100000"/>
              </a:lnSpc>
              <a:spcBef>
                <a:spcPts val="0"/>
              </a:spcBef>
              <a:spcAft>
                <a:spcPts val="0"/>
              </a:spcAft>
              <a:buClr>
                <a:srgbClr val="000000"/>
              </a:buClr>
              <a:buSzPts val="700"/>
              <a:buNone/>
              <a:defRPr/>
            </a:lvl7pPr>
            <a:lvl8pPr lvl="7" rtl="0" algn="l">
              <a:lnSpc>
                <a:spcPct val="100000"/>
              </a:lnSpc>
              <a:spcBef>
                <a:spcPts val="0"/>
              </a:spcBef>
              <a:spcAft>
                <a:spcPts val="0"/>
              </a:spcAft>
              <a:buClr>
                <a:srgbClr val="000000"/>
              </a:buClr>
              <a:buSzPts val="700"/>
              <a:buNone/>
              <a:defRPr/>
            </a:lvl8pPr>
            <a:lvl9pPr lvl="8" rtl="0" algn="l">
              <a:lnSpc>
                <a:spcPct val="100000"/>
              </a:lnSpc>
              <a:spcBef>
                <a:spcPts val="0"/>
              </a:spcBef>
              <a:spcAft>
                <a:spcPts val="0"/>
              </a:spcAft>
              <a:buClr>
                <a:srgbClr val="000000"/>
              </a:buClr>
              <a:buSzPts val="700"/>
              <a:buNone/>
              <a:defRPr/>
            </a:lvl9pPr>
          </a:lstStyle>
          <a:p/>
        </p:txBody>
      </p:sp>
      <p:sp>
        <p:nvSpPr>
          <p:cNvPr id="158" name="Google Shape;158;p32"/>
          <p:cNvSpPr txBox="1"/>
          <p:nvPr>
            <p:ph idx="1" type="body"/>
          </p:nvPr>
        </p:nvSpPr>
        <p:spPr>
          <a:xfrm>
            <a:off x="633413" y="1214438"/>
            <a:ext cx="7877100" cy="3452700"/>
          </a:xfrm>
          <a:prstGeom prst="rect">
            <a:avLst/>
          </a:prstGeom>
          <a:noFill/>
          <a:ln>
            <a:noFill/>
          </a:ln>
        </p:spPr>
        <p:txBody>
          <a:bodyPr anchorCtr="0" anchor="t" bIns="19050" lIns="19050" spcFirstLastPara="1" rIns="19050" wrap="square" tIns="19050">
            <a:noAutofit/>
          </a:bodyPr>
          <a:lstStyle>
            <a:lvl1pPr indent="-260350" lvl="0" marL="457200" rtl="0" algn="l">
              <a:lnSpc>
                <a:spcPct val="100000"/>
              </a:lnSpc>
              <a:spcBef>
                <a:spcPts val="0"/>
              </a:spcBef>
              <a:spcAft>
                <a:spcPts val="0"/>
              </a:spcAft>
              <a:buClr>
                <a:srgbClr val="000000"/>
              </a:buClr>
              <a:buSzPts val="500"/>
              <a:buChar char="●"/>
              <a:defRPr/>
            </a:lvl1pPr>
            <a:lvl2pPr indent="-260350" lvl="1" marL="914400" rtl="0" algn="l">
              <a:lnSpc>
                <a:spcPct val="100000"/>
              </a:lnSpc>
              <a:spcBef>
                <a:spcPts val="0"/>
              </a:spcBef>
              <a:spcAft>
                <a:spcPts val="0"/>
              </a:spcAft>
              <a:buClr>
                <a:srgbClr val="000000"/>
              </a:buClr>
              <a:buSzPts val="500"/>
              <a:buChar char="○"/>
              <a:defRPr/>
            </a:lvl2pPr>
            <a:lvl3pPr indent="-260350" lvl="2" marL="1371600" rtl="0" algn="l">
              <a:lnSpc>
                <a:spcPct val="100000"/>
              </a:lnSpc>
              <a:spcBef>
                <a:spcPts val="0"/>
              </a:spcBef>
              <a:spcAft>
                <a:spcPts val="0"/>
              </a:spcAft>
              <a:buClr>
                <a:srgbClr val="000000"/>
              </a:buClr>
              <a:buSzPts val="500"/>
              <a:buChar char="■"/>
              <a:defRPr/>
            </a:lvl3pPr>
            <a:lvl4pPr indent="-260350" lvl="3" marL="1828800" rtl="0" algn="l">
              <a:lnSpc>
                <a:spcPct val="100000"/>
              </a:lnSpc>
              <a:spcBef>
                <a:spcPts val="0"/>
              </a:spcBef>
              <a:spcAft>
                <a:spcPts val="0"/>
              </a:spcAft>
              <a:buClr>
                <a:srgbClr val="000000"/>
              </a:buClr>
              <a:buSzPts val="500"/>
              <a:buChar char="●"/>
              <a:defRPr/>
            </a:lvl4pPr>
            <a:lvl5pPr indent="-260350" lvl="4" marL="2286000" rtl="0" algn="l">
              <a:lnSpc>
                <a:spcPct val="100000"/>
              </a:lnSpc>
              <a:spcBef>
                <a:spcPts val="0"/>
              </a:spcBef>
              <a:spcAft>
                <a:spcPts val="0"/>
              </a:spcAft>
              <a:buClr>
                <a:srgbClr val="000000"/>
              </a:buClr>
              <a:buSzPts val="500"/>
              <a:buChar char="○"/>
              <a:defRPr/>
            </a:lvl5pPr>
            <a:lvl6pPr indent="-260350" lvl="5" marL="2743200" rtl="0" algn="l">
              <a:lnSpc>
                <a:spcPct val="100000"/>
              </a:lnSpc>
              <a:spcBef>
                <a:spcPts val="0"/>
              </a:spcBef>
              <a:spcAft>
                <a:spcPts val="0"/>
              </a:spcAft>
              <a:buClr>
                <a:srgbClr val="000000"/>
              </a:buClr>
              <a:buSzPts val="500"/>
              <a:buChar char="■"/>
              <a:defRPr/>
            </a:lvl6pPr>
            <a:lvl7pPr indent="-260350" lvl="6" marL="3200400" rtl="0" algn="l">
              <a:lnSpc>
                <a:spcPct val="100000"/>
              </a:lnSpc>
              <a:spcBef>
                <a:spcPts val="0"/>
              </a:spcBef>
              <a:spcAft>
                <a:spcPts val="0"/>
              </a:spcAft>
              <a:buClr>
                <a:srgbClr val="000000"/>
              </a:buClr>
              <a:buSzPts val="500"/>
              <a:buChar char="●"/>
              <a:defRPr/>
            </a:lvl7pPr>
            <a:lvl8pPr indent="-260350" lvl="7" marL="3657600" rtl="0" algn="l">
              <a:lnSpc>
                <a:spcPct val="100000"/>
              </a:lnSpc>
              <a:spcBef>
                <a:spcPts val="0"/>
              </a:spcBef>
              <a:spcAft>
                <a:spcPts val="0"/>
              </a:spcAft>
              <a:buClr>
                <a:srgbClr val="000000"/>
              </a:buClr>
              <a:buSzPts val="500"/>
              <a:buChar char="○"/>
              <a:defRPr/>
            </a:lvl8pPr>
            <a:lvl9pPr indent="-260350" lvl="8" marL="4114800" rtl="0" algn="l">
              <a:lnSpc>
                <a:spcPct val="100000"/>
              </a:lnSpc>
              <a:spcBef>
                <a:spcPts val="0"/>
              </a:spcBef>
              <a:spcAft>
                <a:spcPts val="0"/>
              </a:spcAft>
              <a:buClr>
                <a:srgbClr val="000000"/>
              </a:buClr>
              <a:buSzPts val="500"/>
              <a:buChar char="■"/>
              <a:defRPr/>
            </a:lvl9pPr>
          </a:lstStyle>
          <a:p/>
        </p:txBody>
      </p:sp>
      <p:sp>
        <p:nvSpPr>
          <p:cNvPr id="159" name="Google Shape;159;p32"/>
          <p:cNvSpPr txBox="1"/>
          <p:nvPr>
            <p:ph idx="12" type="sldNum"/>
          </p:nvPr>
        </p:nvSpPr>
        <p:spPr>
          <a:xfrm>
            <a:off x="4484637" y="4905375"/>
            <a:ext cx="170100" cy="1761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800">
              <a:solidFill>
                <a:srgbClr val="888888"/>
              </a:solidFill>
              <a:latin typeface="Montserrat Medium"/>
              <a:ea typeface="Montserrat Medium"/>
              <a:cs typeface="Montserrat Medium"/>
              <a:sym typeface="Montserrat Medium"/>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60" name="Shape 160"/>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_AND_BODY_1">
    <p:spTree>
      <p:nvGrpSpPr>
        <p:cNvPr id="161" name="Shape 161"/>
        <p:cNvGrpSpPr/>
        <p:nvPr/>
      </p:nvGrpSpPr>
      <p:grpSpPr>
        <a:xfrm>
          <a:off x="0" y="0"/>
          <a:ext cx="0" cy="0"/>
          <a:chOff x="0" y="0"/>
          <a:chExt cx="0" cy="0"/>
        </a:xfrm>
      </p:grpSpPr>
      <p:sp>
        <p:nvSpPr>
          <p:cNvPr id="162" name="Google Shape;162;p34"/>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3" name="Google Shape;163;p34"/>
          <p:cNvSpPr txBox="1"/>
          <p:nvPr/>
        </p:nvSpPr>
        <p:spPr>
          <a:xfrm>
            <a:off x="311698" y="1042350"/>
            <a:ext cx="8491500" cy="3416400"/>
          </a:xfrm>
          <a:prstGeom prst="rect">
            <a:avLst/>
          </a:prstGeom>
          <a:noFill/>
          <a:ln>
            <a:noFill/>
          </a:ln>
        </p:spPr>
        <p:txBody>
          <a:bodyPr anchorCtr="0" anchor="b" bIns="34275" lIns="68575" spcFirstLastPara="1" rIns="68575" wrap="square" tIns="34275">
            <a:noAutofit/>
          </a:bodyPr>
          <a:lstStyle/>
          <a:p>
            <a:pPr indent="0" lvl="0" marL="0" marR="0" rtl="0" algn="just">
              <a:lnSpc>
                <a:spcPct val="90000"/>
              </a:lnSpc>
              <a:spcBef>
                <a:spcPts val="800"/>
              </a:spcBef>
              <a:spcAft>
                <a:spcPts val="0"/>
              </a:spcAft>
              <a:buNone/>
            </a:pPr>
            <a:r>
              <a:rPr lang="en" sz="1100">
                <a:solidFill>
                  <a:srgbClr val="0086BF"/>
                </a:solidFill>
                <a:latin typeface="Montserrat"/>
                <a:ea typeface="Montserrat"/>
                <a:cs typeface="Montserrat"/>
                <a:sym typeface="Montserrat"/>
              </a:rPr>
              <a:t>This deck template was created by FINOS for the exclusive use of FINOS Project teams. If you have any questions about correct use of this template, please contact </a:t>
            </a:r>
            <a:r>
              <a:rPr lang="en" sz="1100" u="sng">
                <a:solidFill>
                  <a:schemeClr val="hlink"/>
                </a:solidFill>
                <a:latin typeface="Montserrat"/>
                <a:ea typeface="Montserrat"/>
                <a:cs typeface="Montserrat"/>
                <a:sym typeface="Montserrat"/>
                <a:hlinkClick r:id="rId2"/>
              </a:rPr>
              <a:t>help@finos.org</a:t>
            </a:r>
            <a:r>
              <a:rPr lang="en" sz="1100">
                <a:solidFill>
                  <a:srgbClr val="0086BF"/>
                </a:solidFill>
                <a:latin typeface="Montserrat"/>
                <a:ea typeface="Montserrat"/>
                <a:cs typeface="Montserrat"/>
                <a:sym typeface="Montserrat"/>
              </a:rPr>
              <a:t>. </a:t>
            </a:r>
            <a:endParaRPr sz="1100">
              <a:solidFill>
                <a:srgbClr val="0086BF"/>
              </a:solidFill>
              <a:latin typeface="Montserrat"/>
              <a:ea typeface="Montserrat"/>
              <a:cs typeface="Montserrat"/>
              <a:sym typeface="Montserrat"/>
            </a:endParaRPr>
          </a:p>
          <a:p>
            <a:pPr indent="0" lvl="0" marL="0" marR="0" rtl="0" algn="just">
              <a:lnSpc>
                <a:spcPct val="90000"/>
              </a:lnSpc>
              <a:spcBef>
                <a:spcPts val="800"/>
              </a:spcBef>
              <a:spcAft>
                <a:spcPts val="0"/>
              </a:spcAft>
              <a:buNone/>
            </a:pPr>
            <a:r>
              <a:rPr lang="en" sz="1100">
                <a:solidFill>
                  <a:srgbClr val="0086BF"/>
                </a:solidFill>
                <a:latin typeface="Montserrat"/>
                <a:ea typeface="Montserrat"/>
                <a:cs typeface="Montserrat"/>
                <a:sym typeface="Montserrat"/>
              </a:rPr>
              <a:t>Consistent use of FINOS Project logos and assets helps people easily identify references to FINOS and protects our trademarks. It is important that your marketing materials use FINOS standards and use our approved assets correctly. The content in this document does not represent the views of FINOS or the Linux Foundation staff.</a:t>
            </a:r>
            <a:endParaRPr sz="1100">
              <a:solidFill>
                <a:srgbClr val="0086B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_AND_BODY_2">
    <p:spTree>
      <p:nvGrpSpPr>
        <p:cNvPr id="164" name="Shape 164"/>
        <p:cNvGrpSpPr/>
        <p:nvPr/>
      </p:nvGrpSpPr>
      <p:grpSpPr>
        <a:xfrm>
          <a:off x="0" y="0"/>
          <a:ext cx="0" cy="0"/>
          <a:chOff x="0" y="0"/>
          <a:chExt cx="0" cy="0"/>
        </a:xfrm>
      </p:grpSpPr>
      <p:sp>
        <p:nvSpPr>
          <p:cNvPr id="165" name="Google Shape;165;p35"/>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35"/>
          <p:cNvSpPr txBox="1"/>
          <p:nvPr/>
        </p:nvSpPr>
        <p:spPr>
          <a:xfrm>
            <a:off x="311700" y="271875"/>
            <a:ext cx="6227100" cy="5727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2700">
                <a:solidFill>
                  <a:schemeClr val="accent1"/>
                </a:solidFill>
                <a:latin typeface="Montserrat Light"/>
                <a:ea typeface="Montserrat Light"/>
                <a:cs typeface="Montserrat Light"/>
                <a:sym typeface="Montserrat Light"/>
              </a:rPr>
              <a:t>Antitrust Policy Notice</a:t>
            </a:r>
            <a:endParaRPr i="0" sz="2700" u="none" cap="none" strike="noStrike">
              <a:solidFill>
                <a:schemeClr val="accent1"/>
              </a:solidFill>
              <a:latin typeface="Montserrat Light"/>
              <a:ea typeface="Montserrat Light"/>
              <a:cs typeface="Montserrat Light"/>
              <a:sym typeface="Montserrat Light"/>
            </a:endParaRPr>
          </a:p>
        </p:txBody>
      </p:sp>
      <p:sp>
        <p:nvSpPr>
          <p:cNvPr id="167" name="Google Shape;167;p35"/>
          <p:cNvSpPr txBox="1"/>
          <p:nvPr/>
        </p:nvSpPr>
        <p:spPr>
          <a:xfrm>
            <a:off x="311698" y="1042350"/>
            <a:ext cx="8491500" cy="3416400"/>
          </a:xfrm>
          <a:prstGeom prst="rect">
            <a:avLst/>
          </a:prstGeom>
          <a:noFill/>
          <a:ln>
            <a:noFill/>
          </a:ln>
        </p:spPr>
        <p:txBody>
          <a:bodyPr anchorCtr="0" anchor="t" bIns="34275" lIns="68575" spcFirstLastPara="1" rIns="68575" wrap="square" tIns="34275">
            <a:noAutofit/>
          </a:bodyPr>
          <a:lstStyle/>
          <a:p>
            <a:pPr indent="-317500" lvl="0" marL="457200" marR="0" rtl="0" algn="l">
              <a:lnSpc>
                <a:spcPct val="90000"/>
              </a:lnSpc>
              <a:spcBef>
                <a:spcPts val="0"/>
              </a:spcBef>
              <a:spcAft>
                <a:spcPts val="0"/>
              </a:spcAft>
              <a:buClr>
                <a:srgbClr val="6BCABA"/>
              </a:buClr>
              <a:buSzPts val="1400"/>
              <a:buFont typeface="Montserrat"/>
              <a:buChar char="●"/>
            </a:pPr>
            <a:r>
              <a:rPr i="0" lang="en" sz="1400" u="none" cap="none" strike="noStrike">
                <a:solidFill>
                  <a:srgbClr val="0086BF"/>
                </a:solidFill>
                <a:latin typeface="Montserrat"/>
                <a:ea typeface="Montserrat"/>
                <a:cs typeface="Montserrat"/>
                <a:sym typeface="Montserrat"/>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i="0" sz="1400" u="none" cap="none" strike="noStrike">
              <a:solidFill>
                <a:srgbClr val="0086BF"/>
              </a:solidFill>
              <a:latin typeface="Montserrat"/>
              <a:ea typeface="Montserrat"/>
              <a:cs typeface="Montserrat"/>
              <a:sym typeface="Montserrat"/>
            </a:endParaRPr>
          </a:p>
          <a:p>
            <a:pPr indent="0" lvl="0" marL="457200" marR="0" rtl="0" algn="l">
              <a:lnSpc>
                <a:spcPct val="90000"/>
              </a:lnSpc>
              <a:spcBef>
                <a:spcPts val="0"/>
              </a:spcBef>
              <a:spcAft>
                <a:spcPts val="0"/>
              </a:spcAft>
              <a:buNone/>
            </a:pPr>
            <a:r>
              <a:t/>
            </a:r>
            <a:endParaRPr sz="1400">
              <a:solidFill>
                <a:srgbClr val="0086BF"/>
              </a:solidFill>
              <a:latin typeface="Montserrat"/>
              <a:ea typeface="Montserrat"/>
              <a:cs typeface="Montserrat"/>
              <a:sym typeface="Montserrat"/>
            </a:endParaRPr>
          </a:p>
          <a:p>
            <a:pPr indent="-317500" lvl="0" marL="457200" marR="0" rtl="0" algn="l">
              <a:lnSpc>
                <a:spcPct val="90000"/>
              </a:lnSpc>
              <a:spcBef>
                <a:spcPts val="0"/>
              </a:spcBef>
              <a:spcAft>
                <a:spcPts val="0"/>
              </a:spcAft>
              <a:buClr>
                <a:srgbClr val="6BCABA"/>
              </a:buClr>
              <a:buSzPts val="1400"/>
              <a:buFont typeface="Montserrat"/>
              <a:buChar char="●"/>
            </a:pPr>
            <a:r>
              <a:rPr i="0" lang="en" sz="1400" u="none" cap="none" strike="noStrike">
                <a:solidFill>
                  <a:srgbClr val="0086BF"/>
                </a:solidFill>
                <a:latin typeface="Montserrat"/>
                <a:ea typeface="Montserrat"/>
                <a:cs typeface="Montserrat"/>
                <a:sym typeface="Montserrat"/>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Updegrove of the firm of Gesmer Updegrove LLP, which provides legal counsel to the Linux Foundation.</a:t>
            </a:r>
            <a:endParaRPr sz="1400">
              <a:solidFill>
                <a:srgbClr val="0086B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0.xml"/><Relationship Id="rId11" Type="http://schemas.openxmlformats.org/officeDocument/2006/relationships/slideLayout" Target="../slideLayouts/slideLayout21.xml"/><Relationship Id="rId22" Type="http://schemas.openxmlformats.org/officeDocument/2006/relationships/slideLayout" Target="../slideLayouts/slideLayout32.xml"/><Relationship Id="rId10" Type="http://schemas.openxmlformats.org/officeDocument/2006/relationships/slideLayout" Target="../slideLayouts/slideLayout20.xml"/><Relationship Id="rId21" Type="http://schemas.openxmlformats.org/officeDocument/2006/relationships/slideLayout" Target="../slideLayouts/slideLayout31.xml"/><Relationship Id="rId13" Type="http://schemas.openxmlformats.org/officeDocument/2006/relationships/slideLayout" Target="../slideLayouts/slideLayout23.xml"/><Relationship Id="rId24" Type="http://schemas.openxmlformats.org/officeDocument/2006/relationships/theme" Target="../theme/theme3.xml"/><Relationship Id="rId12" Type="http://schemas.openxmlformats.org/officeDocument/2006/relationships/slideLayout" Target="../slideLayouts/slideLayout22.xml"/><Relationship Id="rId23" Type="http://schemas.openxmlformats.org/officeDocument/2006/relationships/slideLayout" Target="../slideLayouts/slideLayout33.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19" Type="http://schemas.openxmlformats.org/officeDocument/2006/relationships/slideLayout" Target="../slideLayouts/slideLayout29.xml"/><Relationship Id="rId6" Type="http://schemas.openxmlformats.org/officeDocument/2006/relationships/slideLayout" Target="../slideLayouts/slideLayout16.xml"/><Relationship Id="rId18" Type="http://schemas.openxmlformats.org/officeDocument/2006/relationships/slideLayout" Target="../slideLayouts/slideLayout28.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4700725"/>
            <a:ext cx="9144000" cy="442800"/>
          </a:xfrm>
          <a:prstGeom prst="rect">
            <a:avLst/>
          </a:prstGeom>
          <a:solidFill>
            <a:srgbClr val="002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nvSpPr>
        <p:spPr>
          <a:xfrm>
            <a:off x="5724476" y="4869474"/>
            <a:ext cx="3086700" cy="273900"/>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 sz="800">
                <a:solidFill>
                  <a:srgbClr val="FFFFFF"/>
                </a:solidFill>
                <a:latin typeface="Montserrat Light"/>
                <a:ea typeface="Montserrat Light"/>
                <a:cs typeface="Montserrat Light"/>
                <a:sym typeface="Montserrat Light"/>
              </a:rPr>
              <a:t>finos.</a:t>
            </a:r>
            <a:r>
              <a:rPr b="0" i="0" lang="en" sz="800" u="none" cap="none" strike="noStrike">
                <a:solidFill>
                  <a:srgbClr val="FFFFFF"/>
                </a:solidFill>
                <a:latin typeface="Montserrat Light"/>
                <a:ea typeface="Montserrat Light"/>
                <a:cs typeface="Montserrat Light"/>
                <a:sym typeface="Montserrat Light"/>
              </a:rPr>
              <a:t>org</a:t>
            </a:r>
            <a:endParaRPr b="0" i="0" sz="800" u="none" cap="none" strike="noStrike">
              <a:solidFill>
                <a:srgbClr val="FFFFFF"/>
              </a:solidFill>
              <a:latin typeface="Montserrat Light"/>
              <a:ea typeface="Montserrat Light"/>
              <a:cs typeface="Montserrat Light"/>
              <a:sym typeface="Montserrat Light"/>
            </a:endParaRPr>
          </a:p>
        </p:txBody>
      </p:sp>
      <p:sp>
        <p:nvSpPr>
          <p:cNvPr id="53" name="Google Shape;53;p13"/>
          <p:cNvSpPr txBox="1"/>
          <p:nvPr/>
        </p:nvSpPr>
        <p:spPr>
          <a:xfrm>
            <a:off x="1042268" y="4869474"/>
            <a:ext cx="3086700" cy="273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 sz="800" u="none" cap="none" strike="noStrike">
                <a:solidFill>
                  <a:srgbClr val="FFFFFF"/>
                </a:solidFill>
                <a:latin typeface="Montserrat Light"/>
                <a:ea typeface="Montserrat Light"/>
                <a:cs typeface="Montserrat Light"/>
                <a:sym typeface="Montserrat Light"/>
              </a:rPr>
              <a:t>Fintech Open Source Foundation</a:t>
            </a:r>
            <a:endParaRPr b="0" i="0" sz="800" u="none" cap="none" strike="noStrike">
              <a:solidFill>
                <a:srgbClr val="FFFFFF"/>
              </a:solidFill>
              <a:latin typeface="Montserrat Light"/>
              <a:ea typeface="Montserrat Light"/>
              <a:cs typeface="Montserrat Light"/>
              <a:sym typeface="Montserrat Light"/>
            </a:endParaRPr>
          </a:p>
        </p:txBody>
      </p:sp>
      <p:pic>
        <p:nvPicPr>
          <p:cNvPr id="54" name="Google Shape;54;p13"/>
          <p:cNvPicPr preferRelativeResize="0"/>
          <p:nvPr/>
        </p:nvPicPr>
        <p:blipFill rotWithShape="1">
          <a:blip r:embed="rId1">
            <a:alphaModFix/>
          </a:blip>
          <a:srcRect b="72172" l="0" r="0" t="0"/>
          <a:stretch/>
        </p:blipFill>
        <p:spPr>
          <a:xfrm>
            <a:off x="325125" y="4869475"/>
            <a:ext cx="919201" cy="205824"/>
          </a:xfrm>
          <a:prstGeom prst="rect">
            <a:avLst/>
          </a:prstGeom>
          <a:noFill/>
          <a:ln>
            <a:noFill/>
          </a:ln>
        </p:spPr>
      </p:pic>
      <p:sp>
        <p:nvSpPr>
          <p:cNvPr id="55" name="Google Shape;55;p13"/>
          <p:cNvSpPr txBox="1"/>
          <p:nvPr>
            <p:ph type="title"/>
          </p:nvPr>
        </p:nvSpPr>
        <p:spPr>
          <a:xfrm>
            <a:off x="311700" y="231631"/>
            <a:ext cx="8520600" cy="572700"/>
          </a:xfrm>
          <a:prstGeom prst="rect">
            <a:avLst/>
          </a:prstGeom>
          <a:noFill/>
          <a:ln>
            <a:noFill/>
          </a:ln>
        </p:spPr>
        <p:txBody>
          <a:bodyPr anchorCtr="0" anchor="t" bIns="91400" lIns="91400" spcFirstLastPara="1" rIns="91400" wrap="square" tIns="91400">
            <a:noAutofit/>
          </a:bodyPr>
          <a:lstStyle>
            <a:lvl1pPr lvl="0" rtl="0">
              <a:spcBef>
                <a:spcPts val="0"/>
              </a:spcBef>
              <a:spcAft>
                <a:spcPts val="0"/>
              </a:spcAft>
              <a:buClr>
                <a:srgbClr val="0086BF"/>
              </a:buClr>
              <a:buSzPts val="2700"/>
              <a:buFont typeface="Montserrat Light"/>
              <a:buNone/>
              <a:defRPr sz="2700">
                <a:solidFill>
                  <a:srgbClr val="0086BF"/>
                </a:solidFill>
                <a:latin typeface="Montserrat Light"/>
                <a:ea typeface="Montserrat Light"/>
                <a:cs typeface="Montserrat Light"/>
                <a:sym typeface="Montserrat Light"/>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6" name="Google Shape;56;p13"/>
          <p:cNvSpPr txBox="1"/>
          <p:nvPr>
            <p:ph idx="1" type="body"/>
          </p:nvPr>
        </p:nvSpPr>
        <p:spPr>
          <a:xfrm>
            <a:off x="311700" y="1038175"/>
            <a:ext cx="8520600" cy="3416400"/>
          </a:xfrm>
          <a:prstGeom prst="rect">
            <a:avLst/>
          </a:prstGeom>
          <a:noFill/>
          <a:ln>
            <a:noFill/>
          </a:ln>
        </p:spPr>
        <p:txBody>
          <a:bodyPr anchorCtr="0" anchor="t" bIns="91400" lIns="91400" spcFirstLastPara="1" rIns="91400" wrap="square" tIns="91400">
            <a:noAutofit/>
          </a:bodyPr>
          <a:lstStyle>
            <a:lvl1pPr indent="-323850" lvl="0" marL="457200" rtl="0">
              <a:lnSpc>
                <a:spcPct val="112000"/>
              </a:lnSpc>
              <a:spcBef>
                <a:spcPts val="0"/>
              </a:spcBef>
              <a:spcAft>
                <a:spcPts val="0"/>
              </a:spcAft>
              <a:buClr>
                <a:srgbClr val="0086BF"/>
              </a:buClr>
              <a:buSzPts val="1500"/>
              <a:buFont typeface="Montserrat Light"/>
              <a:buChar char="●"/>
              <a:defRPr sz="1500">
                <a:solidFill>
                  <a:srgbClr val="487A7B"/>
                </a:solidFill>
                <a:latin typeface="Montserrat Light"/>
                <a:ea typeface="Montserrat Light"/>
                <a:cs typeface="Montserrat Light"/>
                <a:sym typeface="Montserrat Light"/>
              </a:defRPr>
            </a:lvl1pPr>
            <a:lvl2pPr indent="-317500" lvl="1" marL="914400" rtl="0">
              <a:lnSpc>
                <a:spcPct val="112000"/>
              </a:lnSpc>
              <a:spcBef>
                <a:spcPts val="800"/>
              </a:spcBef>
              <a:spcAft>
                <a:spcPts val="0"/>
              </a:spcAft>
              <a:buClr>
                <a:srgbClr val="0086BF"/>
              </a:buClr>
              <a:buSzPts val="1400"/>
              <a:buFont typeface="Montserrat Light"/>
              <a:buChar char="○"/>
              <a:defRPr sz="1400">
                <a:solidFill>
                  <a:srgbClr val="487A7B"/>
                </a:solidFill>
                <a:latin typeface="Montserrat Light"/>
                <a:ea typeface="Montserrat Light"/>
                <a:cs typeface="Montserrat Light"/>
                <a:sym typeface="Montserrat Light"/>
              </a:defRPr>
            </a:lvl2pPr>
            <a:lvl3pPr indent="-298450" lvl="2" marL="1371600" rtl="0">
              <a:lnSpc>
                <a:spcPct val="112000"/>
              </a:lnSpc>
              <a:spcBef>
                <a:spcPts val="800"/>
              </a:spcBef>
              <a:spcAft>
                <a:spcPts val="0"/>
              </a:spcAft>
              <a:buClr>
                <a:srgbClr val="6BCABA"/>
              </a:buClr>
              <a:buSzPts val="1100"/>
              <a:buFont typeface="Montserrat Light"/>
              <a:buChar char="■"/>
              <a:defRPr sz="1100">
                <a:solidFill>
                  <a:srgbClr val="487A7B"/>
                </a:solidFill>
                <a:latin typeface="Montserrat Light"/>
                <a:ea typeface="Montserrat Light"/>
                <a:cs typeface="Montserrat Light"/>
                <a:sym typeface="Montserrat Light"/>
              </a:defRPr>
            </a:lvl3pPr>
            <a:lvl4pPr indent="-285750" lvl="3" marL="1828800" rtl="0">
              <a:lnSpc>
                <a:spcPct val="112000"/>
              </a:lnSpc>
              <a:spcBef>
                <a:spcPts val="800"/>
              </a:spcBef>
              <a:spcAft>
                <a:spcPts val="0"/>
              </a:spcAft>
              <a:buClr>
                <a:srgbClr val="6BCABA"/>
              </a:buClr>
              <a:buSzPts val="900"/>
              <a:buFont typeface="Montserrat Light"/>
              <a:buChar char="●"/>
              <a:defRPr sz="900">
                <a:solidFill>
                  <a:srgbClr val="487A7B"/>
                </a:solidFill>
                <a:latin typeface="Montserrat Light"/>
                <a:ea typeface="Montserrat Light"/>
                <a:cs typeface="Montserrat Light"/>
                <a:sym typeface="Montserrat Light"/>
              </a:defRPr>
            </a:lvl4pPr>
            <a:lvl5pPr indent="-285750" lvl="4" marL="2286000" rtl="0">
              <a:lnSpc>
                <a:spcPct val="112000"/>
              </a:lnSpc>
              <a:spcBef>
                <a:spcPts val="800"/>
              </a:spcBef>
              <a:spcAft>
                <a:spcPts val="0"/>
              </a:spcAft>
              <a:buClr>
                <a:srgbClr val="6BCABA"/>
              </a:buClr>
              <a:buSzPts val="900"/>
              <a:buFont typeface="Montserrat Light"/>
              <a:buChar char="○"/>
              <a:defRPr sz="900">
                <a:solidFill>
                  <a:srgbClr val="487A7B"/>
                </a:solidFill>
                <a:latin typeface="Montserrat Light"/>
                <a:ea typeface="Montserrat Light"/>
                <a:cs typeface="Montserrat Light"/>
                <a:sym typeface="Montserrat Light"/>
              </a:defRPr>
            </a:lvl5pPr>
            <a:lvl6pPr indent="-285750" lvl="5" marL="2743200" rtl="0">
              <a:lnSpc>
                <a:spcPct val="112000"/>
              </a:lnSpc>
              <a:spcBef>
                <a:spcPts val="800"/>
              </a:spcBef>
              <a:spcAft>
                <a:spcPts val="0"/>
              </a:spcAft>
              <a:buClr>
                <a:srgbClr val="6BCABA"/>
              </a:buClr>
              <a:buSzPts val="900"/>
              <a:buFont typeface="Montserrat Light"/>
              <a:buChar char="■"/>
              <a:defRPr sz="900">
                <a:solidFill>
                  <a:srgbClr val="487A7B"/>
                </a:solidFill>
                <a:latin typeface="Montserrat Light"/>
                <a:ea typeface="Montserrat Light"/>
                <a:cs typeface="Montserrat Light"/>
                <a:sym typeface="Montserrat Light"/>
              </a:defRPr>
            </a:lvl6pPr>
            <a:lvl7pPr indent="-285750" lvl="6" marL="3200400" rtl="0">
              <a:lnSpc>
                <a:spcPct val="112000"/>
              </a:lnSpc>
              <a:spcBef>
                <a:spcPts val="800"/>
              </a:spcBef>
              <a:spcAft>
                <a:spcPts val="0"/>
              </a:spcAft>
              <a:buClr>
                <a:srgbClr val="6BCABA"/>
              </a:buClr>
              <a:buSzPts val="900"/>
              <a:buFont typeface="Montserrat Light"/>
              <a:buChar char="●"/>
              <a:defRPr sz="900">
                <a:solidFill>
                  <a:srgbClr val="487A7B"/>
                </a:solidFill>
                <a:latin typeface="Montserrat Light"/>
                <a:ea typeface="Montserrat Light"/>
                <a:cs typeface="Montserrat Light"/>
                <a:sym typeface="Montserrat Light"/>
              </a:defRPr>
            </a:lvl7pPr>
            <a:lvl8pPr indent="-285750" lvl="7" marL="3657600" rtl="0">
              <a:lnSpc>
                <a:spcPct val="112000"/>
              </a:lnSpc>
              <a:spcBef>
                <a:spcPts val="800"/>
              </a:spcBef>
              <a:spcAft>
                <a:spcPts val="0"/>
              </a:spcAft>
              <a:buClr>
                <a:srgbClr val="6BCABA"/>
              </a:buClr>
              <a:buSzPts val="900"/>
              <a:buFont typeface="Montserrat Light"/>
              <a:buChar char="○"/>
              <a:defRPr sz="900">
                <a:solidFill>
                  <a:srgbClr val="487A7B"/>
                </a:solidFill>
                <a:latin typeface="Montserrat Light"/>
                <a:ea typeface="Montserrat Light"/>
                <a:cs typeface="Montserrat Light"/>
                <a:sym typeface="Montserrat Light"/>
              </a:defRPr>
            </a:lvl8pPr>
            <a:lvl9pPr indent="-285750" lvl="8" marL="4114800" rtl="0">
              <a:lnSpc>
                <a:spcPct val="112000"/>
              </a:lnSpc>
              <a:spcBef>
                <a:spcPts val="800"/>
              </a:spcBef>
              <a:spcAft>
                <a:spcPts val="800"/>
              </a:spcAft>
              <a:buClr>
                <a:srgbClr val="6BCABA"/>
              </a:buClr>
              <a:buSzPts val="900"/>
              <a:buFont typeface="Montserrat Light"/>
              <a:buChar char="■"/>
              <a:defRPr sz="900">
                <a:solidFill>
                  <a:srgbClr val="487A7B"/>
                </a:solidFill>
                <a:latin typeface="Montserrat Light"/>
                <a:ea typeface="Montserrat Light"/>
                <a:cs typeface="Montserrat Light"/>
                <a:sym typeface="Montserrat Light"/>
              </a:defRPr>
            </a:lvl9pPr>
          </a:lstStyle>
          <a:p/>
        </p:txBody>
      </p:sp>
      <p:sp>
        <p:nvSpPr>
          <p:cNvPr id="57" name="Google Shape;57;p13"/>
          <p:cNvSpPr txBox="1"/>
          <p:nvPr>
            <p:ph idx="12" type="sldNum"/>
          </p:nvPr>
        </p:nvSpPr>
        <p:spPr>
          <a:xfrm>
            <a:off x="8803302" y="4732050"/>
            <a:ext cx="266100" cy="393600"/>
          </a:xfrm>
          <a:prstGeom prst="rect">
            <a:avLst/>
          </a:prstGeom>
          <a:noFill/>
          <a:ln>
            <a:noFill/>
          </a:ln>
        </p:spPr>
        <p:txBody>
          <a:bodyPr anchorCtr="0" anchor="ctr" bIns="91400" lIns="91400" spcFirstLastPara="1" rIns="91400" wrap="square" tIns="91400">
            <a:noAutofit/>
          </a:bodyPr>
          <a:lstStyle>
            <a:lvl1pPr lvl="0" rtl="0" algn="r">
              <a:buNone/>
              <a:defRPr sz="800">
                <a:solidFill>
                  <a:srgbClr val="888888"/>
                </a:solidFill>
                <a:latin typeface="Montserrat Medium"/>
                <a:ea typeface="Montserrat Medium"/>
                <a:cs typeface="Montserrat Medium"/>
                <a:sym typeface="Montserrat Medium"/>
              </a:defRPr>
            </a:lvl1pPr>
            <a:lvl2pPr lvl="1" rtl="0" algn="r">
              <a:buNone/>
              <a:defRPr sz="800">
                <a:solidFill>
                  <a:srgbClr val="888888"/>
                </a:solidFill>
                <a:latin typeface="Montserrat Medium"/>
                <a:ea typeface="Montserrat Medium"/>
                <a:cs typeface="Montserrat Medium"/>
                <a:sym typeface="Montserrat Medium"/>
              </a:defRPr>
            </a:lvl2pPr>
            <a:lvl3pPr lvl="2" rtl="0" algn="r">
              <a:buNone/>
              <a:defRPr sz="800">
                <a:solidFill>
                  <a:srgbClr val="888888"/>
                </a:solidFill>
                <a:latin typeface="Montserrat Medium"/>
                <a:ea typeface="Montserrat Medium"/>
                <a:cs typeface="Montserrat Medium"/>
                <a:sym typeface="Montserrat Medium"/>
              </a:defRPr>
            </a:lvl3pPr>
            <a:lvl4pPr lvl="3" rtl="0" algn="r">
              <a:buNone/>
              <a:defRPr sz="800">
                <a:solidFill>
                  <a:srgbClr val="888888"/>
                </a:solidFill>
                <a:latin typeface="Montserrat Medium"/>
                <a:ea typeface="Montserrat Medium"/>
                <a:cs typeface="Montserrat Medium"/>
                <a:sym typeface="Montserrat Medium"/>
              </a:defRPr>
            </a:lvl4pPr>
            <a:lvl5pPr lvl="4" rtl="0" algn="r">
              <a:buNone/>
              <a:defRPr sz="800">
                <a:solidFill>
                  <a:srgbClr val="888888"/>
                </a:solidFill>
                <a:latin typeface="Montserrat Medium"/>
                <a:ea typeface="Montserrat Medium"/>
                <a:cs typeface="Montserrat Medium"/>
                <a:sym typeface="Montserrat Medium"/>
              </a:defRPr>
            </a:lvl5pPr>
            <a:lvl6pPr lvl="5" rtl="0" algn="r">
              <a:buNone/>
              <a:defRPr sz="800">
                <a:solidFill>
                  <a:srgbClr val="888888"/>
                </a:solidFill>
                <a:latin typeface="Montserrat Medium"/>
                <a:ea typeface="Montserrat Medium"/>
                <a:cs typeface="Montserrat Medium"/>
                <a:sym typeface="Montserrat Medium"/>
              </a:defRPr>
            </a:lvl6pPr>
            <a:lvl7pPr lvl="6" rtl="0" algn="r">
              <a:buNone/>
              <a:defRPr sz="800">
                <a:solidFill>
                  <a:srgbClr val="888888"/>
                </a:solidFill>
                <a:latin typeface="Montserrat Medium"/>
                <a:ea typeface="Montserrat Medium"/>
                <a:cs typeface="Montserrat Medium"/>
                <a:sym typeface="Montserrat Medium"/>
              </a:defRPr>
            </a:lvl7pPr>
            <a:lvl8pPr lvl="7" rtl="0" algn="r">
              <a:buNone/>
              <a:defRPr sz="800">
                <a:solidFill>
                  <a:srgbClr val="888888"/>
                </a:solidFill>
                <a:latin typeface="Montserrat Medium"/>
                <a:ea typeface="Montserrat Medium"/>
                <a:cs typeface="Montserrat Medium"/>
                <a:sym typeface="Montserrat Medium"/>
              </a:defRPr>
            </a:lvl8pPr>
            <a:lvl9pPr lvl="8" rtl="0" algn="r">
              <a:buNone/>
              <a:defRPr sz="800">
                <a:solidFill>
                  <a:srgbClr val="888888"/>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16">
          <p15:clr>
            <a:srgbClr val="F06B4A"/>
          </p15:clr>
        </p15:guide>
        <p15:guide id="2" pos="5545">
          <p15:clr>
            <a:srgbClr val="F06B4A"/>
          </p15:clr>
        </p15:guide>
        <p15:guide id="3" orient="horz" pos="255">
          <p15:clr>
            <a:srgbClr val="F06B4A"/>
          </p15:clr>
        </p15:guide>
        <p15:guide id="4" orient="horz" pos="728">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6"/>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
        <p:nvSpPr>
          <p:cNvPr id="173" name="Google Shape;173;p36"/>
          <p:cNvSpPr txBox="1"/>
          <p:nvPr/>
        </p:nvSpPr>
        <p:spPr>
          <a:xfrm>
            <a:off x="11000" y="-780325"/>
            <a:ext cx="91440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888888"/>
                </a:solidFill>
                <a:latin typeface="Montserrat"/>
                <a:ea typeface="Montserrat"/>
                <a:cs typeface="Montserrat"/>
                <a:sym typeface="Montserrat"/>
              </a:rPr>
              <a:t>Do not delete this slide.</a:t>
            </a:r>
            <a:endParaRPr b="1" sz="2800">
              <a:solidFill>
                <a:srgbClr val="888888"/>
              </a:solidFill>
              <a:latin typeface="Montserrat"/>
              <a:ea typeface="Montserrat"/>
              <a:cs typeface="Montserrat"/>
              <a:sym typeface="Montserrat"/>
            </a:endParaRPr>
          </a:p>
        </p:txBody>
      </p:sp>
      <p:sp>
        <p:nvSpPr>
          <p:cNvPr id="174" name="Google Shape;174;p36"/>
          <p:cNvSpPr txBox="1"/>
          <p:nvPr>
            <p:ph idx="4294967295" type="body"/>
          </p:nvPr>
        </p:nvSpPr>
        <p:spPr>
          <a:xfrm>
            <a:off x="311700" y="1038175"/>
            <a:ext cx="8520600" cy="1053900"/>
          </a:xfrm>
          <a:prstGeom prst="rect">
            <a:avLst/>
          </a:prstGeom>
        </p:spPr>
        <p:txBody>
          <a:bodyPr anchorCtr="0" anchor="t" bIns="91400" lIns="91400" spcFirstLastPara="1" rIns="91400" wrap="square" tIns="91400">
            <a:noAutofit/>
          </a:bodyPr>
          <a:lstStyle/>
          <a:p>
            <a:pPr indent="0" lvl="0" marL="0" marR="0" rtl="0" algn="l">
              <a:lnSpc>
                <a:spcPct val="112000"/>
              </a:lnSpc>
              <a:spcBef>
                <a:spcPts val="0"/>
              </a:spcBef>
              <a:spcAft>
                <a:spcPts val="0"/>
              </a:spcAft>
              <a:buNone/>
            </a:pPr>
            <a:r>
              <a:rPr lang="en" sz="1300"/>
              <a:t>This is a template to present new FINOS Projects or Special Interest Group proposals to the FINOS Board.</a:t>
            </a:r>
            <a:endParaRPr sz="1300"/>
          </a:p>
          <a:p>
            <a:pPr indent="0" lvl="0" marL="0" marR="0" rtl="0" algn="l">
              <a:lnSpc>
                <a:spcPct val="112000"/>
              </a:lnSpc>
              <a:spcBef>
                <a:spcPts val="800"/>
              </a:spcBef>
              <a:spcAft>
                <a:spcPts val="800"/>
              </a:spcAft>
              <a:buNone/>
            </a:pPr>
            <a:r>
              <a:rPr lang="en" sz="1300"/>
              <a:t>Please make sure to add in any relevant links (i.e. to GitHub issues, other FINOS projects,...)</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7"/>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
        <p:nvSpPr>
          <p:cNvPr id="180" name="Google Shape;180;p37"/>
          <p:cNvSpPr txBox="1"/>
          <p:nvPr/>
        </p:nvSpPr>
        <p:spPr>
          <a:xfrm>
            <a:off x="11000" y="-780325"/>
            <a:ext cx="91440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888888"/>
                </a:solidFill>
                <a:latin typeface="Montserrat"/>
                <a:ea typeface="Montserrat"/>
                <a:cs typeface="Montserrat"/>
                <a:sym typeface="Montserrat"/>
              </a:rPr>
              <a:t>Do not delete this slide.</a:t>
            </a:r>
            <a:endParaRPr b="1" sz="2800">
              <a:solidFill>
                <a:srgbClr val="888888"/>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8"/>
          <p:cNvSpPr txBox="1"/>
          <p:nvPr>
            <p:ph type="title"/>
          </p:nvPr>
        </p:nvSpPr>
        <p:spPr>
          <a:xfrm>
            <a:off x="860092" y="1711069"/>
            <a:ext cx="4634700" cy="12882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&lt;Project/SIG Name&gt; Proposal</a:t>
            </a:r>
            <a:endParaRPr/>
          </a:p>
        </p:txBody>
      </p:sp>
      <p:sp>
        <p:nvSpPr>
          <p:cNvPr id="186" name="Google Shape;186;p38"/>
          <p:cNvSpPr txBox="1"/>
          <p:nvPr>
            <p:ph idx="1" type="subTitle"/>
          </p:nvPr>
        </p:nvSpPr>
        <p:spPr>
          <a:xfrm>
            <a:off x="860355" y="3044531"/>
            <a:ext cx="4634700" cy="1043400"/>
          </a:xfrm>
          <a:prstGeom prst="rect">
            <a:avLst/>
          </a:prstGeom>
        </p:spPr>
        <p:txBody>
          <a:bodyPr anchorCtr="0" anchor="t" bIns="91400" lIns="91400" spcFirstLastPara="1" rIns="91400" wrap="square" tIns="91400">
            <a:noAutofit/>
          </a:bodyPr>
          <a:lstStyle/>
          <a:p>
            <a:pPr indent="0" lvl="0" marL="0" rtl="0" algn="l">
              <a:spcBef>
                <a:spcPts val="0"/>
              </a:spcBef>
              <a:spcAft>
                <a:spcPts val="800"/>
              </a:spcAft>
              <a:buNone/>
            </a:pPr>
            <a:r>
              <a:rPr lang="en" sz="2500"/>
              <a:t>Prepared by &lt;Name, Org&gt;</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9"/>
          <p:cNvSpPr txBox="1"/>
          <p:nvPr>
            <p:ph type="title"/>
          </p:nvPr>
        </p:nvSpPr>
        <p:spPr>
          <a:xfrm>
            <a:off x="311700" y="231631"/>
            <a:ext cx="8520600" cy="5727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Charter</a:t>
            </a:r>
            <a:endParaRPr/>
          </a:p>
        </p:txBody>
      </p:sp>
      <p:grpSp>
        <p:nvGrpSpPr>
          <p:cNvPr id="192" name="Google Shape;192;p39"/>
          <p:cNvGrpSpPr/>
          <p:nvPr/>
        </p:nvGrpSpPr>
        <p:grpSpPr>
          <a:xfrm>
            <a:off x="3782220" y="2098251"/>
            <a:ext cx="5050225" cy="2379600"/>
            <a:chOff x="3388025" y="2098250"/>
            <a:chExt cx="5444400" cy="2379600"/>
          </a:xfrm>
        </p:grpSpPr>
        <p:sp>
          <p:nvSpPr>
            <p:cNvPr id="193" name="Google Shape;193;p39"/>
            <p:cNvSpPr/>
            <p:nvPr/>
          </p:nvSpPr>
          <p:spPr>
            <a:xfrm>
              <a:off x="3388025" y="2098250"/>
              <a:ext cx="5444400" cy="2379600"/>
            </a:xfrm>
            <a:prstGeom prst="roundRect">
              <a:avLst>
                <a:gd fmla="val 0" name="adj"/>
              </a:avLst>
            </a:prstGeom>
            <a:solidFill>
              <a:srgbClr val="00A09B">
                <a:alpha val="134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900">
                <a:solidFill>
                  <a:schemeClr val="accent2"/>
                </a:solidFill>
                <a:latin typeface="Montserrat Medium"/>
                <a:ea typeface="Montserrat Medium"/>
                <a:cs typeface="Montserrat Medium"/>
                <a:sym typeface="Montserrat Medium"/>
              </a:endParaRPr>
            </a:p>
          </p:txBody>
        </p:sp>
        <p:sp>
          <p:nvSpPr>
            <p:cNvPr id="194" name="Google Shape;194;p39"/>
            <p:cNvSpPr/>
            <p:nvPr/>
          </p:nvSpPr>
          <p:spPr>
            <a:xfrm>
              <a:off x="3460925" y="2237800"/>
              <a:ext cx="1072200" cy="803700"/>
            </a:xfrm>
            <a:prstGeom prst="roundRect">
              <a:avLst>
                <a:gd fmla="val 0" name="adj"/>
              </a:avLst>
            </a:prstGeom>
            <a:solidFill>
              <a:srgbClr val="6BCAB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900">
                  <a:solidFill>
                    <a:srgbClr val="FFFFFF"/>
                  </a:solidFill>
                  <a:latin typeface="Montserrat"/>
                  <a:ea typeface="Montserrat"/>
                  <a:cs typeface="Montserrat"/>
                  <a:sym typeface="Montserrat"/>
                </a:rPr>
                <a:t>Target Audience</a:t>
              </a:r>
              <a:endParaRPr b="1" sz="900">
                <a:solidFill>
                  <a:srgbClr val="FFFFFF"/>
                </a:solidFill>
                <a:latin typeface="Montserrat"/>
                <a:ea typeface="Montserrat"/>
                <a:cs typeface="Montserrat"/>
                <a:sym typeface="Montserrat"/>
              </a:endParaRPr>
            </a:p>
          </p:txBody>
        </p:sp>
        <p:sp>
          <p:nvSpPr>
            <p:cNvPr id="195" name="Google Shape;195;p39"/>
            <p:cNvSpPr/>
            <p:nvPr/>
          </p:nvSpPr>
          <p:spPr>
            <a:xfrm>
              <a:off x="3460925" y="3275200"/>
              <a:ext cx="1072200" cy="1135200"/>
            </a:xfrm>
            <a:prstGeom prst="roundRect">
              <a:avLst>
                <a:gd fmla="val 0" name="adj"/>
              </a:avLst>
            </a:prstGeom>
            <a:solidFill>
              <a:srgbClr val="6BCAB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900">
                  <a:solidFill>
                    <a:srgbClr val="FFFFFF"/>
                  </a:solidFill>
                  <a:latin typeface="Montserrat"/>
                  <a:ea typeface="Montserrat"/>
                  <a:cs typeface="Montserrat"/>
                  <a:sym typeface="Montserrat"/>
                </a:rPr>
                <a:t>Value Proposition</a:t>
              </a:r>
              <a:endParaRPr b="1" sz="900">
                <a:solidFill>
                  <a:srgbClr val="FFFFFF"/>
                </a:solidFill>
                <a:latin typeface="Montserrat"/>
                <a:ea typeface="Montserrat"/>
                <a:cs typeface="Montserrat"/>
                <a:sym typeface="Montserrat"/>
              </a:endParaRPr>
            </a:p>
            <a:p>
              <a:pPr indent="0" lvl="0" marL="0" marR="0" rtl="0" algn="ctr">
                <a:lnSpc>
                  <a:spcPct val="100000"/>
                </a:lnSpc>
                <a:spcBef>
                  <a:spcPts val="0"/>
                </a:spcBef>
                <a:spcAft>
                  <a:spcPts val="0"/>
                </a:spcAft>
                <a:buNone/>
              </a:pPr>
              <a:r>
                <a:rPr b="1" lang="en" sz="900">
                  <a:solidFill>
                    <a:srgbClr val="FFFFFF"/>
                  </a:solidFill>
                  <a:latin typeface="Montserrat"/>
                  <a:ea typeface="Montserrat"/>
                  <a:cs typeface="Montserrat"/>
                  <a:sym typeface="Montserrat"/>
                </a:rPr>
                <a:t>for Target Audience</a:t>
              </a:r>
              <a:endParaRPr b="1" sz="900">
                <a:solidFill>
                  <a:srgbClr val="FFFFFF"/>
                </a:solidFill>
                <a:latin typeface="Montserrat"/>
                <a:ea typeface="Montserrat"/>
                <a:cs typeface="Montserrat"/>
                <a:sym typeface="Montserrat"/>
              </a:endParaRPr>
            </a:p>
          </p:txBody>
        </p:sp>
        <p:sp>
          <p:nvSpPr>
            <p:cNvPr id="196" name="Google Shape;196;p39"/>
            <p:cNvSpPr/>
            <p:nvPr/>
          </p:nvSpPr>
          <p:spPr>
            <a:xfrm>
              <a:off x="4600749" y="2237800"/>
              <a:ext cx="1340100" cy="803700"/>
            </a:xfrm>
            <a:prstGeom prst="roundRect">
              <a:avLst>
                <a:gd fmla="val 0" name="adj"/>
              </a:avLst>
            </a:prstGeom>
            <a:solidFill>
              <a:srgbClr val="00A09B">
                <a:alpha val="20110"/>
              </a:srgbClr>
            </a:solidFill>
            <a:ln>
              <a:noFill/>
            </a:ln>
          </p:spPr>
          <p:txBody>
            <a:bodyPr anchorCtr="0" anchor="ctr" bIns="91425" lIns="91425" spcFirstLastPara="1" rIns="91425" wrap="square" tIns="91425">
              <a:noAutofit/>
            </a:bodyPr>
            <a:lstStyle/>
            <a:p>
              <a:pPr indent="0" lvl="0" marL="0" marR="16098" rtl="0" algn="ctr">
                <a:lnSpc>
                  <a:spcPct val="100000"/>
                </a:lnSpc>
                <a:spcBef>
                  <a:spcPts val="0"/>
                </a:spcBef>
                <a:spcAft>
                  <a:spcPts val="0"/>
                </a:spcAft>
                <a:buNone/>
              </a:pPr>
              <a:r>
                <a:rPr lang="en" sz="900">
                  <a:solidFill>
                    <a:schemeClr val="accent2"/>
                  </a:solidFill>
                  <a:latin typeface="Montserrat Medium"/>
                  <a:ea typeface="Montserrat Medium"/>
                  <a:cs typeface="Montserrat Medium"/>
                  <a:sym typeface="Montserrat Medium"/>
                </a:rPr>
                <a:t>&lt;Target 1&gt;</a:t>
              </a:r>
              <a:endParaRPr sz="900">
                <a:solidFill>
                  <a:schemeClr val="accent2"/>
                </a:solidFill>
                <a:latin typeface="Montserrat Medium"/>
                <a:ea typeface="Montserrat Medium"/>
                <a:cs typeface="Montserrat Medium"/>
                <a:sym typeface="Montserrat Medium"/>
              </a:endParaRPr>
            </a:p>
            <a:p>
              <a:pPr indent="0" lvl="0" marL="0" marR="16098" rtl="0" algn="ctr">
                <a:lnSpc>
                  <a:spcPct val="100000"/>
                </a:lnSpc>
                <a:spcBef>
                  <a:spcPts val="0"/>
                </a:spcBef>
                <a:spcAft>
                  <a:spcPts val="0"/>
                </a:spcAft>
                <a:buNone/>
              </a:pPr>
              <a:r>
                <a:rPr lang="en" sz="900">
                  <a:solidFill>
                    <a:schemeClr val="accent2"/>
                  </a:solidFill>
                  <a:latin typeface="Montserrat Medium"/>
                  <a:ea typeface="Montserrat Medium"/>
                  <a:cs typeface="Montserrat Medium"/>
                  <a:sym typeface="Montserrat Medium"/>
                </a:rPr>
                <a:t>(i.e. Securities Division at Bank Members)</a:t>
              </a:r>
              <a:endParaRPr sz="900">
                <a:solidFill>
                  <a:schemeClr val="accent2"/>
                </a:solidFill>
                <a:latin typeface="Montserrat Medium"/>
                <a:ea typeface="Montserrat Medium"/>
                <a:cs typeface="Montserrat Medium"/>
                <a:sym typeface="Montserrat Medium"/>
              </a:endParaRPr>
            </a:p>
          </p:txBody>
        </p:sp>
        <p:sp>
          <p:nvSpPr>
            <p:cNvPr id="197" name="Google Shape;197;p39"/>
            <p:cNvSpPr/>
            <p:nvPr/>
          </p:nvSpPr>
          <p:spPr>
            <a:xfrm>
              <a:off x="6003427" y="2237800"/>
              <a:ext cx="1340100" cy="803700"/>
            </a:xfrm>
            <a:prstGeom prst="roundRect">
              <a:avLst>
                <a:gd fmla="val 0" name="adj"/>
              </a:avLst>
            </a:prstGeom>
            <a:solidFill>
              <a:srgbClr val="00A09B">
                <a:alpha val="20110"/>
              </a:srgbClr>
            </a:solidFill>
            <a:ln>
              <a:noFill/>
            </a:ln>
          </p:spPr>
          <p:txBody>
            <a:bodyPr anchorCtr="0" anchor="ctr" bIns="91425" lIns="91425" spcFirstLastPara="1" rIns="91425" wrap="square" tIns="91425">
              <a:noAutofit/>
            </a:bodyPr>
            <a:lstStyle/>
            <a:p>
              <a:pPr indent="0" lvl="0" marL="0" marR="16098" rtl="0" algn="ctr">
                <a:lnSpc>
                  <a:spcPct val="100000"/>
                </a:lnSpc>
                <a:spcBef>
                  <a:spcPts val="0"/>
                </a:spcBef>
                <a:spcAft>
                  <a:spcPts val="0"/>
                </a:spcAft>
                <a:buNone/>
              </a:pPr>
              <a:r>
                <a:rPr lang="en" sz="900">
                  <a:solidFill>
                    <a:schemeClr val="accent2"/>
                  </a:solidFill>
                  <a:latin typeface="Montserrat Medium"/>
                  <a:ea typeface="Montserrat Medium"/>
                  <a:cs typeface="Montserrat Medium"/>
                  <a:sym typeface="Montserrat Medium"/>
                </a:rPr>
                <a:t>&lt;Target 2&gt;</a:t>
              </a:r>
              <a:endParaRPr sz="900">
                <a:solidFill>
                  <a:schemeClr val="accent2"/>
                </a:solidFill>
                <a:latin typeface="Montserrat Medium"/>
                <a:ea typeface="Montserrat Medium"/>
                <a:cs typeface="Montserrat Medium"/>
                <a:sym typeface="Montserrat Medium"/>
              </a:endParaRPr>
            </a:p>
            <a:p>
              <a:pPr indent="0" lvl="0" marL="0" marR="16098" rtl="0" algn="ctr">
                <a:lnSpc>
                  <a:spcPct val="100000"/>
                </a:lnSpc>
                <a:spcBef>
                  <a:spcPts val="0"/>
                </a:spcBef>
                <a:spcAft>
                  <a:spcPts val="0"/>
                </a:spcAft>
                <a:buNone/>
              </a:pPr>
              <a:r>
                <a:rPr lang="en" sz="900">
                  <a:solidFill>
                    <a:schemeClr val="accent2"/>
                  </a:solidFill>
                  <a:latin typeface="Montserrat Medium"/>
                  <a:ea typeface="Montserrat Medium"/>
                  <a:cs typeface="Montserrat Medium"/>
                  <a:sym typeface="Montserrat Medium"/>
                </a:rPr>
                <a:t>(i.e. Regulators)</a:t>
              </a:r>
              <a:endParaRPr sz="900">
                <a:solidFill>
                  <a:schemeClr val="accent2"/>
                </a:solidFill>
                <a:latin typeface="Montserrat Medium"/>
                <a:ea typeface="Montserrat Medium"/>
                <a:cs typeface="Montserrat Medium"/>
                <a:sym typeface="Montserrat Medium"/>
              </a:endParaRPr>
            </a:p>
          </p:txBody>
        </p:sp>
        <p:sp>
          <p:nvSpPr>
            <p:cNvPr id="198" name="Google Shape;198;p39"/>
            <p:cNvSpPr/>
            <p:nvPr/>
          </p:nvSpPr>
          <p:spPr>
            <a:xfrm>
              <a:off x="7406105" y="2237800"/>
              <a:ext cx="1340100" cy="803700"/>
            </a:xfrm>
            <a:prstGeom prst="roundRect">
              <a:avLst>
                <a:gd fmla="val 0" name="adj"/>
              </a:avLst>
            </a:prstGeom>
            <a:solidFill>
              <a:srgbClr val="00A09B">
                <a:alpha val="20110"/>
              </a:srgbClr>
            </a:solidFill>
            <a:ln>
              <a:noFill/>
            </a:ln>
          </p:spPr>
          <p:txBody>
            <a:bodyPr anchorCtr="0" anchor="ctr" bIns="91425" lIns="91425" spcFirstLastPara="1" rIns="91425" wrap="square" tIns="91425">
              <a:noAutofit/>
            </a:bodyPr>
            <a:lstStyle/>
            <a:p>
              <a:pPr indent="0" lvl="0" marL="0" marR="16098" rtl="0" algn="ctr">
                <a:lnSpc>
                  <a:spcPct val="100000"/>
                </a:lnSpc>
                <a:spcBef>
                  <a:spcPts val="0"/>
                </a:spcBef>
                <a:spcAft>
                  <a:spcPts val="0"/>
                </a:spcAft>
                <a:buNone/>
              </a:pPr>
              <a:r>
                <a:rPr lang="en" sz="900">
                  <a:solidFill>
                    <a:schemeClr val="accent2"/>
                  </a:solidFill>
                  <a:latin typeface="Montserrat Medium"/>
                  <a:ea typeface="Montserrat Medium"/>
                  <a:cs typeface="Montserrat Medium"/>
                  <a:sym typeface="Montserrat Medium"/>
                </a:rPr>
                <a:t>&lt;Target 3&gt;</a:t>
              </a:r>
              <a:endParaRPr sz="900">
                <a:solidFill>
                  <a:schemeClr val="accent2"/>
                </a:solidFill>
                <a:latin typeface="Montserrat Medium"/>
                <a:ea typeface="Montserrat Medium"/>
                <a:cs typeface="Montserrat Medium"/>
                <a:sym typeface="Montserrat Medium"/>
              </a:endParaRPr>
            </a:p>
            <a:p>
              <a:pPr indent="0" lvl="0" marL="0" marR="16098" rtl="0" algn="ctr">
                <a:lnSpc>
                  <a:spcPct val="100000"/>
                </a:lnSpc>
                <a:spcBef>
                  <a:spcPts val="0"/>
                </a:spcBef>
                <a:spcAft>
                  <a:spcPts val="0"/>
                </a:spcAft>
                <a:buNone/>
              </a:pPr>
              <a:r>
                <a:rPr lang="en" sz="900">
                  <a:solidFill>
                    <a:schemeClr val="accent2"/>
                  </a:solidFill>
                  <a:latin typeface="Montserrat Medium"/>
                  <a:ea typeface="Montserrat Medium"/>
                  <a:cs typeface="Montserrat Medium"/>
                  <a:sym typeface="Montserrat Medium"/>
                </a:rPr>
                <a:t>(i.e. Community at Large)</a:t>
              </a:r>
              <a:endParaRPr sz="900">
                <a:solidFill>
                  <a:schemeClr val="accent2"/>
                </a:solidFill>
                <a:latin typeface="Montserrat Medium"/>
                <a:ea typeface="Montserrat Medium"/>
                <a:cs typeface="Montserrat Medium"/>
                <a:sym typeface="Montserrat Medium"/>
              </a:endParaRPr>
            </a:p>
          </p:txBody>
        </p:sp>
        <p:sp>
          <p:nvSpPr>
            <p:cNvPr id="199" name="Google Shape;199;p39"/>
            <p:cNvSpPr/>
            <p:nvPr/>
          </p:nvSpPr>
          <p:spPr>
            <a:xfrm>
              <a:off x="4600757" y="3275200"/>
              <a:ext cx="1340100" cy="1135200"/>
            </a:xfrm>
            <a:prstGeom prst="roundRect">
              <a:avLst>
                <a:gd fmla="val 0" name="adj"/>
              </a:avLst>
            </a:prstGeom>
            <a:solidFill>
              <a:srgbClr val="00A09B">
                <a:alpha val="20110"/>
              </a:srgbClr>
            </a:solidFill>
            <a:ln>
              <a:noFill/>
            </a:ln>
          </p:spPr>
          <p:txBody>
            <a:bodyPr anchorCtr="0" anchor="ctr" bIns="91425" lIns="91425" spcFirstLastPara="1" rIns="91425" wrap="square" tIns="91425">
              <a:noAutofit/>
            </a:bodyPr>
            <a:lstStyle/>
            <a:p>
              <a:pPr indent="0" lvl="0" marL="0" marR="16098" rtl="0" algn="ctr">
                <a:lnSpc>
                  <a:spcPct val="100000"/>
                </a:lnSpc>
                <a:spcBef>
                  <a:spcPts val="0"/>
                </a:spcBef>
                <a:spcAft>
                  <a:spcPts val="0"/>
                </a:spcAft>
                <a:buNone/>
              </a:pPr>
              <a:r>
                <a:rPr lang="en" sz="900">
                  <a:solidFill>
                    <a:schemeClr val="accent2"/>
                  </a:solidFill>
                  <a:latin typeface="Montserrat Medium"/>
                  <a:ea typeface="Montserrat Medium"/>
                  <a:cs typeface="Montserrat Medium"/>
                  <a:sym typeface="Montserrat Medium"/>
                </a:rPr>
                <a:t>&lt;Value Prop 1&gt;</a:t>
              </a:r>
              <a:endParaRPr sz="900">
                <a:solidFill>
                  <a:schemeClr val="accent2"/>
                </a:solidFill>
                <a:latin typeface="Montserrat Medium"/>
                <a:ea typeface="Montserrat Medium"/>
                <a:cs typeface="Montserrat Medium"/>
                <a:sym typeface="Montserrat Medium"/>
              </a:endParaRPr>
            </a:p>
          </p:txBody>
        </p:sp>
        <p:sp>
          <p:nvSpPr>
            <p:cNvPr id="200" name="Google Shape;200;p39"/>
            <p:cNvSpPr/>
            <p:nvPr/>
          </p:nvSpPr>
          <p:spPr>
            <a:xfrm>
              <a:off x="6003437" y="3275200"/>
              <a:ext cx="1340100" cy="1135200"/>
            </a:xfrm>
            <a:prstGeom prst="roundRect">
              <a:avLst>
                <a:gd fmla="val 0" name="adj"/>
              </a:avLst>
            </a:prstGeom>
            <a:solidFill>
              <a:srgbClr val="00A09B">
                <a:alpha val="20110"/>
              </a:srgbClr>
            </a:solidFill>
            <a:ln>
              <a:noFill/>
            </a:ln>
          </p:spPr>
          <p:txBody>
            <a:bodyPr anchorCtr="0" anchor="ctr" bIns="91425" lIns="91425" spcFirstLastPara="1" rIns="91425" wrap="square" tIns="91425">
              <a:noAutofit/>
            </a:bodyPr>
            <a:lstStyle/>
            <a:p>
              <a:pPr indent="0" lvl="0" marL="0" marR="16098" rtl="0" algn="ctr">
                <a:lnSpc>
                  <a:spcPct val="100000"/>
                </a:lnSpc>
                <a:spcBef>
                  <a:spcPts val="0"/>
                </a:spcBef>
                <a:spcAft>
                  <a:spcPts val="0"/>
                </a:spcAft>
                <a:buNone/>
              </a:pPr>
              <a:r>
                <a:rPr lang="en" sz="900">
                  <a:solidFill>
                    <a:schemeClr val="accent2"/>
                  </a:solidFill>
                  <a:latin typeface="Montserrat Medium"/>
                  <a:ea typeface="Montserrat Medium"/>
                  <a:cs typeface="Montserrat Medium"/>
                  <a:sym typeface="Montserrat Medium"/>
                </a:rPr>
                <a:t>&lt;Value Prop 2&gt;</a:t>
              </a:r>
              <a:endParaRPr sz="900">
                <a:solidFill>
                  <a:schemeClr val="accent2"/>
                </a:solidFill>
                <a:latin typeface="Montserrat Medium"/>
                <a:ea typeface="Montserrat Medium"/>
                <a:cs typeface="Montserrat Medium"/>
                <a:sym typeface="Montserrat Medium"/>
              </a:endParaRPr>
            </a:p>
          </p:txBody>
        </p:sp>
        <p:sp>
          <p:nvSpPr>
            <p:cNvPr id="201" name="Google Shape;201;p39"/>
            <p:cNvSpPr/>
            <p:nvPr/>
          </p:nvSpPr>
          <p:spPr>
            <a:xfrm>
              <a:off x="7406117" y="3275200"/>
              <a:ext cx="1340100" cy="1135200"/>
            </a:xfrm>
            <a:prstGeom prst="roundRect">
              <a:avLst>
                <a:gd fmla="val 0" name="adj"/>
              </a:avLst>
            </a:prstGeom>
            <a:solidFill>
              <a:srgbClr val="00A09B">
                <a:alpha val="20110"/>
              </a:srgbClr>
            </a:solidFill>
            <a:ln>
              <a:noFill/>
            </a:ln>
          </p:spPr>
          <p:txBody>
            <a:bodyPr anchorCtr="0" anchor="ctr" bIns="91425" lIns="91425" spcFirstLastPara="1" rIns="91425" wrap="square" tIns="91425">
              <a:noAutofit/>
            </a:bodyPr>
            <a:lstStyle/>
            <a:p>
              <a:pPr indent="0" lvl="0" marL="0" marR="16098" rtl="0" algn="ctr">
                <a:lnSpc>
                  <a:spcPct val="100000"/>
                </a:lnSpc>
                <a:spcBef>
                  <a:spcPts val="0"/>
                </a:spcBef>
                <a:spcAft>
                  <a:spcPts val="0"/>
                </a:spcAft>
                <a:buNone/>
              </a:pPr>
              <a:r>
                <a:rPr lang="en" sz="900">
                  <a:solidFill>
                    <a:schemeClr val="accent2"/>
                  </a:solidFill>
                  <a:latin typeface="Montserrat Medium"/>
                  <a:ea typeface="Montserrat Medium"/>
                  <a:cs typeface="Montserrat Medium"/>
                  <a:sym typeface="Montserrat Medium"/>
                </a:rPr>
                <a:t>&lt;</a:t>
              </a:r>
              <a:r>
                <a:rPr lang="en" sz="900">
                  <a:solidFill>
                    <a:schemeClr val="accent2"/>
                  </a:solidFill>
                  <a:latin typeface="Montserrat Medium"/>
                  <a:ea typeface="Montserrat Medium"/>
                  <a:cs typeface="Montserrat Medium"/>
                  <a:sym typeface="Montserrat Medium"/>
                </a:rPr>
                <a:t>Value Prop</a:t>
              </a:r>
              <a:r>
                <a:rPr lang="en" sz="900">
                  <a:solidFill>
                    <a:schemeClr val="accent2"/>
                  </a:solidFill>
                  <a:latin typeface="Montserrat Medium"/>
                  <a:ea typeface="Montserrat Medium"/>
                  <a:cs typeface="Montserrat Medium"/>
                  <a:sym typeface="Montserrat Medium"/>
                </a:rPr>
                <a:t> 3&gt;</a:t>
              </a:r>
              <a:endParaRPr sz="900">
                <a:solidFill>
                  <a:schemeClr val="accent2"/>
                </a:solidFill>
                <a:latin typeface="Montserrat Medium"/>
                <a:ea typeface="Montserrat Medium"/>
                <a:cs typeface="Montserrat Medium"/>
                <a:sym typeface="Montserrat Medium"/>
              </a:endParaRPr>
            </a:p>
          </p:txBody>
        </p:sp>
        <p:sp>
          <p:nvSpPr>
            <p:cNvPr id="202" name="Google Shape;202;p39"/>
            <p:cNvSpPr/>
            <p:nvPr/>
          </p:nvSpPr>
          <p:spPr>
            <a:xfrm rot="10800000">
              <a:off x="4625851" y="3103000"/>
              <a:ext cx="1331100" cy="110700"/>
            </a:xfrm>
            <a:prstGeom prst="triangle">
              <a:avLst>
                <a:gd fmla="val 50000" name="adj"/>
              </a:avLst>
            </a:prstGeom>
            <a:solidFill>
              <a:srgbClr val="00A09B">
                <a:alpha val="201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900">
                <a:solidFill>
                  <a:schemeClr val="accent2"/>
                </a:solidFill>
                <a:latin typeface="Montserrat Medium"/>
                <a:ea typeface="Montserrat Medium"/>
                <a:cs typeface="Montserrat Medium"/>
                <a:sym typeface="Montserrat Medium"/>
              </a:endParaRPr>
            </a:p>
          </p:txBody>
        </p:sp>
        <p:sp>
          <p:nvSpPr>
            <p:cNvPr id="203" name="Google Shape;203;p39"/>
            <p:cNvSpPr/>
            <p:nvPr/>
          </p:nvSpPr>
          <p:spPr>
            <a:xfrm rot="10800000">
              <a:off x="6020507" y="3103000"/>
              <a:ext cx="1331100" cy="110700"/>
            </a:xfrm>
            <a:prstGeom prst="triangle">
              <a:avLst>
                <a:gd fmla="val 50000" name="adj"/>
              </a:avLst>
            </a:prstGeom>
            <a:solidFill>
              <a:srgbClr val="00A09B">
                <a:alpha val="201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900">
                <a:solidFill>
                  <a:schemeClr val="accent2"/>
                </a:solidFill>
                <a:latin typeface="Montserrat Medium"/>
                <a:ea typeface="Montserrat Medium"/>
                <a:cs typeface="Montserrat Medium"/>
                <a:sym typeface="Montserrat Medium"/>
              </a:endParaRPr>
            </a:p>
          </p:txBody>
        </p:sp>
        <p:sp>
          <p:nvSpPr>
            <p:cNvPr id="204" name="Google Shape;204;p39"/>
            <p:cNvSpPr/>
            <p:nvPr/>
          </p:nvSpPr>
          <p:spPr>
            <a:xfrm rot="10800000">
              <a:off x="7415163" y="3103000"/>
              <a:ext cx="1331100" cy="110700"/>
            </a:xfrm>
            <a:prstGeom prst="triangle">
              <a:avLst>
                <a:gd fmla="val 50000" name="adj"/>
              </a:avLst>
            </a:prstGeom>
            <a:solidFill>
              <a:srgbClr val="00A09B">
                <a:alpha val="201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900">
                <a:solidFill>
                  <a:schemeClr val="accent2"/>
                </a:solidFill>
                <a:latin typeface="Montserrat Medium"/>
                <a:ea typeface="Montserrat Medium"/>
                <a:cs typeface="Montserrat Medium"/>
                <a:sym typeface="Montserrat Medium"/>
              </a:endParaRPr>
            </a:p>
          </p:txBody>
        </p:sp>
      </p:grpSp>
      <p:sp>
        <p:nvSpPr>
          <p:cNvPr id="205" name="Google Shape;205;p39"/>
          <p:cNvSpPr/>
          <p:nvPr/>
        </p:nvSpPr>
        <p:spPr>
          <a:xfrm>
            <a:off x="311689" y="2098250"/>
            <a:ext cx="3357857" cy="2379600"/>
          </a:xfrm>
          <a:prstGeom prst="roundRect">
            <a:avLst>
              <a:gd fmla="val 0" name="adj"/>
            </a:avLst>
          </a:prstGeom>
          <a:solidFill>
            <a:srgbClr val="2298D5">
              <a:alpha val="1117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900">
              <a:solidFill>
                <a:schemeClr val="accent2"/>
              </a:solidFill>
              <a:latin typeface="Montserrat Medium"/>
              <a:ea typeface="Montserrat Medium"/>
              <a:cs typeface="Montserrat Medium"/>
              <a:sym typeface="Montserrat Medium"/>
            </a:endParaRPr>
          </a:p>
        </p:txBody>
      </p:sp>
      <p:sp>
        <p:nvSpPr>
          <p:cNvPr id="206" name="Google Shape;206;p39"/>
          <p:cNvSpPr/>
          <p:nvPr/>
        </p:nvSpPr>
        <p:spPr>
          <a:xfrm>
            <a:off x="418332" y="2237800"/>
            <a:ext cx="1069976" cy="5193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marR="12879" rtl="0" algn="ctr">
              <a:lnSpc>
                <a:spcPct val="100000"/>
              </a:lnSpc>
              <a:spcBef>
                <a:spcPts val="0"/>
              </a:spcBef>
              <a:spcAft>
                <a:spcPts val="0"/>
              </a:spcAft>
              <a:buNone/>
            </a:pPr>
            <a:r>
              <a:rPr b="1" lang="en" sz="900">
                <a:solidFill>
                  <a:srgbClr val="FFFFFF"/>
                </a:solidFill>
                <a:latin typeface="Montserrat"/>
                <a:ea typeface="Montserrat"/>
                <a:cs typeface="Montserrat"/>
                <a:sym typeface="Montserrat"/>
              </a:rPr>
              <a:t>Proposed Lead</a:t>
            </a:r>
            <a:endParaRPr b="1" sz="900">
              <a:solidFill>
                <a:srgbClr val="FFFFFF"/>
              </a:solidFill>
              <a:latin typeface="Montserrat"/>
              <a:ea typeface="Montserrat"/>
              <a:cs typeface="Montserrat"/>
              <a:sym typeface="Montserrat"/>
            </a:endParaRPr>
          </a:p>
        </p:txBody>
      </p:sp>
      <p:sp>
        <p:nvSpPr>
          <p:cNvPr id="207" name="Google Shape;207;p39"/>
          <p:cNvSpPr/>
          <p:nvPr/>
        </p:nvSpPr>
        <p:spPr>
          <a:xfrm>
            <a:off x="418325" y="2849500"/>
            <a:ext cx="1069976" cy="8613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marR="12879" rtl="0" algn="ctr">
              <a:lnSpc>
                <a:spcPct val="100000"/>
              </a:lnSpc>
              <a:spcBef>
                <a:spcPts val="0"/>
              </a:spcBef>
              <a:spcAft>
                <a:spcPts val="0"/>
              </a:spcAft>
              <a:buNone/>
            </a:pPr>
            <a:r>
              <a:rPr b="1" lang="en" sz="900">
                <a:solidFill>
                  <a:srgbClr val="FFFFFF"/>
                </a:solidFill>
                <a:latin typeface="Montserrat"/>
                <a:ea typeface="Montserrat"/>
                <a:cs typeface="Montserrat"/>
                <a:sym typeface="Montserrat"/>
              </a:rPr>
              <a:t>Confirmed Participants</a:t>
            </a:r>
            <a:endParaRPr b="1" sz="900">
              <a:solidFill>
                <a:srgbClr val="FFFFFF"/>
              </a:solidFill>
              <a:latin typeface="Montserrat"/>
              <a:ea typeface="Montserrat"/>
              <a:cs typeface="Montserrat"/>
              <a:sym typeface="Montserrat"/>
            </a:endParaRPr>
          </a:p>
        </p:txBody>
      </p:sp>
      <p:sp>
        <p:nvSpPr>
          <p:cNvPr id="208" name="Google Shape;208;p39"/>
          <p:cNvSpPr/>
          <p:nvPr/>
        </p:nvSpPr>
        <p:spPr>
          <a:xfrm>
            <a:off x="1560779" y="2237800"/>
            <a:ext cx="1992370" cy="519300"/>
          </a:xfrm>
          <a:prstGeom prst="roundRect">
            <a:avLst>
              <a:gd fmla="val 0" name="adj"/>
            </a:avLst>
          </a:prstGeom>
          <a:solidFill>
            <a:srgbClr val="2298D5">
              <a:alpha val="35750"/>
            </a:srgbClr>
          </a:solidFill>
          <a:ln>
            <a:noFill/>
          </a:ln>
        </p:spPr>
        <p:txBody>
          <a:bodyPr anchorCtr="0" anchor="ctr" bIns="91425" lIns="91425" spcFirstLastPara="1" rIns="91425" wrap="square" tIns="91425">
            <a:noAutofit/>
          </a:bodyPr>
          <a:lstStyle/>
          <a:p>
            <a:pPr indent="0" lvl="0" marL="0" marR="19050" rtl="0" algn="l">
              <a:lnSpc>
                <a:spcPct val="100000"/>
              </a:lnSpc>
              <a:spcBef>
                <a:spcPts val="0"/>
              </a:spcBef>
              <a:spcAft>
                <a:spcPts val="0"/>
              </a:spcAft>
              <a:buNone/>
            </a:pPr>
            <a:r>
              <a:rPr b="1" lang="en" sz="900">
                <a:solidFill>
                  <a:schemeClr val="accent2"/>
                </a:solidFill>
                <a:latin typeface="Montserrat"/>
                <a:ea typeface="Montserrat"/>
                <a:cs typeface="Montserrat"/>
                <a:sym typeface="Montserrat"/>
              </a:rPr>
              <a:t>Lead: </a:t>
            </a:r>
            <a:r>
              <a:rPr lang="en" sz="900">
                <a:solidFill>
                  <a:schemeClr val="accent2"/>
                </a:solidFill>
                <a:latin typeface="Montserrat Medium"/>
                <a:ea typeface="Montserrat Medium"/>
                <a:cs typeface="Montserrat Medium"/>
                <a:sym typeface="Montserrat Medium"/>
              </a:rPr>
              <a:t>&lt;Name, Org&gt;</a:t>
            </a:r>
            <a:endParaRPr sz="900">
              <a:solidFill>
                <a:schemeClr val="accent2"/>
              </a:solidFill>
              <a:latin typeface="Montserrat Medium"/>
              <a:ea typeface="Montserrat Medium"/>
              <a:cs typeface="Montserrat Medium"/>
              <a:sym typeface="Montserrat Medium"/>
            </a:endParaRPr>
          </a:p>
          <a:p>
            <a:pPr indent="0" lvl="0" marL="0" marR="19050" rtl="0" algn="l">
              <a:spcBef>
                <a:spcPts val="0"/>
              </a:spcBef>
              <a:spcAft>
                <a:spcPts val="0"/>
              </a:spcAft>
              <a:buNone/>
            </a:pPr>
            <a:r>
              <a:rPr b="1" lang="en" sz="900">
                <a:solidFill>
                  <a:schemeClr val="accent2"/>
                </a:solidFill>
                <a:latin typeface="Montserrat"/>
                <a:ea typeface="Montserrat"/>
                <a:cs typeface="Montserrat"/>
                <a:sym typeface="Montserrat"/>
              </a:rPr>
              <a:t>Co-Lead: </a:t>
            </a:r>
            <a:r>
              <a:rPr lang="en" sz="900">
                <a:solidFill>
                  <a:schemeClr val="accent2"/>
                </a:solidFill>
                <a:latin typeface="Montserrat Medium"/>
                <a:ea typeface="Montserrat Medium"/>
                <a:cs typeface="Montserrat Medium"/>
                <a:sym typeface="Montserrat Medium"/>
              </a:rPr>
              <a:t>&lt;Name, Org&gt;</a:t>
            </a:r>
            <a:endParaRPr sz="900">
              <a:solidFill>
                <a:schemeClr val="accent2"/>
              </a:solidFill>
              <a:latin typeface="Montserrat Medium"/>
              <a:ea typeface="Montserrat Medium"/>
              <a:cs typeface="Montserrat Medium"/>
              <a:sym typeface="Montserrat Medium"/>
            </a:endParaRPr>
          </a:p>
        </p:txBody>
      </p:sp>
      <p:sp>
        <p:nvSpPr>
          <p:cNvPr id="209" name="Google Shape;209;p39"/>
          <p:cNvSpPr/>
          <p:nvPr/>
        </p:nvSpPr>
        <p:spPr>
          <a:xfrm>
            <a:off x="1560775" y="2849500"/>
            <a:ext cx="1992370" cy="861300"/>
          </a:xfrm>
          <a:prstGeom prst="roundRect">
            <a:avLst>
              <a:gd fmla="val 0" name="adj"/>
            </a:avLst>
          </a:prstGeom>
          <a:solidFill>
            <a:srgbClr val="2298D5">
              <a:alpha val="35750"/>
            </a:srgbClr>
          </a:solidFill>
          <a:ln>
            <a:noFill/>
          </a:ln>
        </p:spPr>
        <p:txBody>
          <a:bodyPr anchorCtr="0" anchor="ctr" bIns="91425" lIns="91425" spcFirstLastPara="1" rIns="91425" wrap="square" tIns="91425">
            <a:noAutofit/>
          </a:bodyPr>
          <a:lstStyle/>
          <a:p>
            <a:pPr indent="0" lvl="0" marL="0" marR="19050" rtl="0" algn="l">
              <a:lnSpc>
                <a:spcPct val="100000"/>
              </a:lnSpc>
              <a:spcBef>
                <a:spcPts val="0"/>
              </a:spcBef>
              <a:spcAft>
                <a:spcPts val="0"/>
              </a:spcAft>
              <a:buNone/>
            </a:pPr>
            <a:r>
              <a:rPr lang="en" sz="900">
                <a:solidFill>
                  <a:schemeClr val="accent2"/>
                </a:solidFill>
                <a:latin typeface="Montserrat Medium"/>
                <a:ea typeface="Montserrat Medium"/>
                <a:cs typeface="Montserrat Medium"/>
                <a:sym typeface="Montserrat Medium"/>
              </a:rPr>
              <a:t>&lt;Name, Org, Logo (optional)&gt;</a:t>
            </a:r>
            <a:endParaRPr sz="900">
              <a:solidFill>
                <a:schemeClr val="accent2"/>
              </a:solidFill>
              <a:latin typeface="Montserrat Medium"/>
              <a:ea typeface="Montserrat Medium"/>
              <a:cs typeface="Montserrat Medium"/>
              <a:sym typeface="Montserrat Medium"/>
            </a:endParaRPr>
          </a:p>
          <a:p>
            <a:pPr indent="0" lvl="0" marL="0" marR="19050" rtl="0" algn="l">
              <a:lnSpc>
                <a:spcPct val="100000"/>
              </a:lnSpc>
              <a:spcBef>
                <a:spcPts val="0"/>
              </a:spcBef>
              <a:spcAft>
                <a:spcPts val="0"/>
              </a:spcAft>
              <a:buNone/>
            </a:pPr>
            <a:r>
              <a:rPr lang="en" sz="900">
                <a:solidFill>
                  <a:schemeClr val="accent2"/>
                </a:solidFill>
                <a:latin typeface="Montserrat Medium"/>
                <a:ea typeface="Montserrat Medium"/>
                <a:cs typeface="Montserrat Medium"/>
                <a:sym typeface="Montserrat Medium"/>
              </a:rPr>
              <a:t>&lt;Name, Org, Logo (optional)&gt;</a:t>
            </a:r>
            <a:endParaRPr sz="900">
              <a:solidFill>
                <a:schemeClr val="accent2"/>
              </a:solidFill>
              <a:latin typeface="Montserrat Medium"/>
              <a:ea typeface="Montserrat Medium"/>
              <a:cs typeface="Montserrat Medium"/>
              <a:sym typeface="Montserrat Medium"/>
            </a:endParaRPr>
          </a:p>
          <a:p>
            <a:pPr indent="0" lvl="0" marL="0" marR="19050" rtl="0" algn="l">
              <a:lnSpc>
                <a:spcPct val="100000"/>
              </a:lnSpc>
              <a:spcBef>
                <a:spcPts val="0"/>
              </a:spcBef>
              <a:spcAft>
                <a:spcPts val="0"/>
              </a:spcAft>
              <a:buNone/>
            </a:pPr>
            <a:r>
              <a:rPr lang="en" sz="900">
                <a:solidFill>
                  <a:schemeClr val="accent2"/>
                </a:solidFill>
                <a:latin typeface="Montserrat Medium"/>
                <a:ea typeface="Montserrat Medium"/>
                <a:cs typeface="Montserrat Medium"/>
                <a:sym typeface="Montserrat Medium"/>
              </a:rPr>
              <a:t>&lt;Name, Org, Logo (optional)&gt;</a:t>
            </a:r>
            <a:endParaRPr sz="900">
              <a:solidFill>
                <a:schemeClr val="accent2"/>
              </a:solidFill>
              <a:latin typeface="Montserrat Medium"/>
              <a:ea typeface="Montserrat Medium"/>
              <a:cs typeface="Montserrat Medium"/>
              <a:sym typeface="Montserrat Medium"/>
            </a:endParaRPr>
          </a:p>
        </p:txBody>
      </p:sp>
      <p:sp>
        <p:nvSpPr>
          <p:cNvPr id="210" name="Google Shape;210;p39"/>
          <p:cNvSpPr/>
          <p:nvPr/>
        </p:nvSpPr>
        <p:spPr>
          <a:xfrm>
            <a:off x="418332" y="3781900"/>
            <a:ext cx="1069976" cy="6198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marR="12879" rtl="0" algn="ctr">
              <a:lnSpc>
                <a:spcPct val="100000"/>
              </a:lnSpc>
              <a:spcBef>
                <a:spcPts val="0"/>
              </a:spcBef>
              <a:spcAft>
                <a:spcPts val="0"/>
              </a:spcAft>
              <a:buNone/>
            </a:pPr>
            <a:r>
              <a:rPr b="1" lang="en" sz="900">
                <a:solidFill>
                  <a:srgbClr val="FFFFFF"/>
                </a:solidFill>
                <a:latin typeface="Montserrat"/>
                <a:ea typeface="Montserrat"/>
                <a:cs typeface="Montserrat"/>
                <a:sym typeface="Montserrat"/>
              </a:rPr>
              <a:t>Related FINOS Initiatives</a:t>
            </a:r>
            <a:endParaRPr b="1" sz="900">
              <a:solidFill>
                <a:srgbClr val="FFFFFF"/>
              </a:solidFill>
              <a:latin typeface="Montserrat"/>
              <a:ea typeface="Montserrat"/>
              <a:cs typeface="Montserrat"/>
              <a:sym typeface="Montserrat"/>
            </a:endParaRPr>
          </a:p>
          <a:p>
            <a:pPr indent="0" lvl="0" marL="0" marR="12879" rtl="0" algn="ctr">
              <a:lnSpc>
                <a:spcPct val="100000"/>
              </a:lnSpc>
              <a:spcBef>
                <a:spcPts val="0"/>
              </a:spcBef>
              <a:spcAft>
                <a:spcPts val="0"/>
              </a:spcAft>
              <a:buNone/>
            </a:pPr>
            <a:r>
              <a:rPr lang="en" sz="900">
                <a:solidFill>
                  <a:srgbClr val="FFFFFF"/>
                </a:solidFill>
                <a:latin typeface="Montserrat Medium"/>
                <a:ea typeface="Montserrat Medium"/>
                <a:cs typeface="Montserrat Medium"/>
                <a:sym typeface="Montserrat Medium"/>
              </a:rPr>
              <a:t>(if applicable)</a:t>
            </a:r>
            <a:endParaRPr sz="900">
              <a:solidFill>
                <a:srgbClr val="FFFFFF"/>
              </a:solidFill>
              <a:latin typeface="Montserrat Medium"/>
              <a:ea typeface="Montserrat Medium"/>
              <a:cs typeface="Montserrat Medium"/>
              <a:sym typeface="Montserrat Medium"/>
            </a:endParaRPr>
          </a:p>
        </p:txBody>
      </p:sp>
      <p:sp>
        <p:nvSpPr>
          <p:cNvPr id="211" name="Google Shape;211;p39"/>
          <p:cNvSpPr/>
          <p:nvPr/>
        </p:nvSpPr>
        <p:spPr>
          <a:xfrm>
            <a:off x="1560779" y="3781900"/>
            <a:ext cx="1992370" cy="619800"/>
          </a:xfrm>
          <a:prstGeom prst="roundRect">
            <a:avLst>
              <a:gd fmla="val 0" name="adj"/>
            </a:avLst>
          </a:prstGeom>
          <a:solidFill>
            <a:srgbClr val="2298D5">
              <a:alpha val="35750"/>
            </a:srgbClr>
          </a:solidFill>
          <a:ln>
            <a:noFill/>
          </a:ln>
        </p:spPr>
        <p:txBody>
          <a:bodyPr anchorCtr="0" anchor="ctr" bIns="91425" lIns="91425" spcFirstLastPara="1" rIns="91425" wrap="square" tIns="91425">
            <a:noAutofit/>
          </a:bodyPr>
          <a:lstStyle/>
          <a:p>
            <a:pPr indent="0" lvl="0" marL="0" marR="19050" rtl="0" algn="l">
              <a:lnSpc>
                <a:spcPct val="100000"/>
              </a:lnSpc>
              <a:spcBef>
                <a:spcPts val="0"/>
              </a:spcBef>
              <a:spcAft>
                <a:spcPts val="0"/>
              </a:spcAft>
              <a:buNone/>
            </a:pPr>
            <a:r>
              <a:rPr lang="en" sz="900">
                <a:solidFill>
                  <a:schemeClr val="accent2"/>
                </a:solidFill>
                <a:latin typeface="Montserrat Medium"/>
                <a:ea typeface="Montserrat Medium"/>
                <a:cs typeface="Montserrat Medium"/>
                <a:sym typeface="Montserrat Medium"/>
              </a:rPr>
              <a:t>&lt;Initiative&gt;</a:t>
            </a:r>
            <a:endParaRPr sz="900">
              <a:solidFill>
                <a:schemeClr val="accent2"/>
              </a:solidFill>
              <a:latin typeface="Montserrat Medium"/>
              <a:ea typeface="Montserrat Medium"/>
              <a:cs typeface="Montserrat Medium"/>
              <a:sym typeface="Montserrat Medium"/>
            </a:endParaRPr>
          </a:p>
          <a:p>
            <a:pPr indent="0" lvl="0" marL="0" marR="19050" rtl="0" algn="l">
              <a:lnSpc>
                <a:spcPct val="100000"/>
              </a:lnSpc>
              <a:spcBef>
                <a:spcPts val="0"/>
              </a:spcBef>
              <a:spcAft>
                <a:spcPts val="0"/>
              </a:spcAft>
              <a:buNone/>
            </a:pPr>
            <a:r>
              <a:rPr lang="en" sz="900">
                <a:solidFill>
                  <a:schemeClr val="accent2"/>
                </a:solidFill>
                <a:latin typeface="Montserrat Medium"/>
                <a:ea typeface="Montserrat Medium"/>
                <a:cs typeface="Montserrat Medium"/>
                <a:sym typeface="Montserrat Medium"/>
              </a:rPr>
              <a:t>&lt;Project&gt;</a:t>
            </a:r>
            <a:endParaRPr sz="900">
              <a:solidFill>
                <a:schemeClr val="accent2"/>
              </a:solidFill>
              <a:latin typeface="Montserrat Medium"/>
              <a:ea typeface="Montserrat Medium"/>
              <a:cs typeface="Montserrat Medium"/>
              <a:sym typeface="Montserrat Medium"/>
            </a:endParaRPr>
          </a:p>
          <a:p>
            <a:pPr indent="0" lvl="0" marL="0" marR="19050" rtl="0" algn="l">
              <a:lnSpc>
                <a:spcPct val="100000"/>
              </a:lnSpc>
              <a:spcBef>
                <a:spcPts val="0"/>
              </a:spcBef>
              <a:spcAft>
                <a:spcPts val="0"/>
              </a:spcAft>
              <a:buNone/>
            </a:pPr>
            <a:r>
              <a:rPr lang="en" sz="900">
                <a:solidFill>
                  <a:schemeClr val="accent2"/>
                </a:solidFill>
                <a:latin typeface="Montserrat Medium"/>
                <a:ea typeface="Montserrat Medium"/>
                <a:cs typeface="Montserrat Medium"/>
                <a:sym typeface="Montserrat Medium"/>
              </a:rPr>
              <a:t>&lt;n/a&gt;</a:t>
            </a:r>
            <a:endParaRPr sz="900">
              <a:solidFill>
                <a:schemeClr val="accent2"/>
              </a:solidFill>
              <a:latin typeface="Montserrat Medium"/>
              <a:ea typeface="Montserrat Medium"/>
              <a:cs typeface="Montserrat Medium"/>
              <a:sym typeface="Montserrat Medium"/>
            </a:endParaRPr>
          </a:p>
        </p:txBody>
      </p:sp>
      <p:sp>
        <p:nvSpPr>
          <p:cNvPr id="212" name="Google Shape;212;p39"/>
          <p:cNvSpPr/>
          <p:nvPr/>
        </p:nvSpPr>
        <p:spPr>
          <a:xfrm>
            <a:off x="3782225" y="1106900"/>
            <a:ext cx="5050200" cy="861300"/>
          </a:xfrm>
          <a:prstGeom prst="roundRect">
            <a:avLst>
              <a:gd fmla="val 16667" name="adj"/>
            </a:avLst>
          </a:prstGeom>
          <a:solidFill>
            <a:srgbClr val="6BCABA"/>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a:solidFill>
                  <a:schemeClr val="lt1"/>
                </a:solidFill>
                <a:latin typeface="Montserrat"/>
                <a:ea typeface="Montserrat"/>
                <a:cs typeface="Montserrat"/>
                <a:sym typeface="Montserrat"/>
              </a:rPr>
              <a:t>&lt;Project Scope / SIG charter</a:t>
            </a:r>
            <a:r>
              <a:rPr b="1" lang="en">
                <a:solidFill>
                  <a:schemeClr val="lt1"/>
                </a:solidFill>
                <a:latin typeface="Montserrat"/>
                <a:ea typeface="Montserrat"/>
                <a:cs typeface="Montserrat"/>
                <a:sym typeface="Montserrat"/>
              </a:rPr>
              <a:t>&gt;</a:t>
            </a:r>
            <a:endParaRPr/>
          </a:p>
        </p:txBody>
      </p:sp>
      <p:sp>
        <p:nvSpPr>
          <p:cNvPr id="213" name="Google Shape;213;p39"/>
          <p:cNvSpPr/>
          <p:nvPr/>
        </p:nvSpPr>
        <p:spPr>
          <a:xfrm>
            <a:off x="343000" y="1106900"/>
            <a:ext cx="3326700" cy="861300"/>
          </a:xfrm>
          <a:prstGeom prst="roundRect">
            <a:avLst>
              <a:gd fmla="val 16667" name="adj"/>
            </a:avLst>
          </a:prstGeom>
          <a:solidFill>
            <a:srgbClr val="00253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&lt;</a:t>
            </a:r>
            <a:r>
              <a:rPr b="1" lang="en">
                <a:solidFill>
                  <a:srgbClr val="FFFFFF"/>
                </a:solidFill>
                <a:latin typeface="Montserrat"/>
                <a:ea typeface="Montserrat"/>
                <a:cs typeface="Montserrat"/>
                <a:sym typeface="Montserrat"/>
              </a:rPr>
              <a:t>Name&gt;</a:t>
            </a:r>
            <a:br>
              <a:rPr b="1" lang="en">
                <a:solidFill>
                  <a:srgbClr val="FFFFFF"/>
                </a:solidFill>
                <a:latin typeface="Montserrat"/>
                <a:ea typeface="Montserrat"/>
                <a:cs typeface="Montserrat"/>
                <a:sym typeface="Montserrat"/>
              </a:rPr>
            </a:br>
            <a:r>
              <a:rPr b="1" lang="en" sz="900">
                <a:solidFill>
                  <a:srgbClr val="FFFFFF"/>
                </a:solidFill>
                <a:latin typeface="Montserrat"/>
                <a:ea typeface="Montserrat"/>
                <a:cs typeface="Montserrat"/>
                <a:sym typeface="Montserrat"/>
              </a:rPr>
              <a:t>&lt;Software Project/Standards Project/Special Interest Group&gt;</a:t>
            </a:r>
            <a:endParaRPr b="1" sz="900">
              <a:solidFill>
                <a:srgbClr val="FFFFFF"/>
              </a:solidFill>
              <a:latin typeface="Montserrat"/>
              <a:ea typeface="Montserrat"/>
              <a:cs typeface="Montserrat"/>
              <a:sym typeface="Montserrat"/>
            </a:endParaRPr>
          </a:p>
          <a:p>
            <a:pPr indent="0" lvl="0" marL="0" rtl="0" algn="ctr">
              <a:spcBef>
                <a:spcPts val="0"/>
              </a:spcBef>
              <a:spcAft>
                <a:spcPts val="0"/>
              </a:spcAft>
              <a:buNone/>
            </a:pPr>
            <a:r>
              <a:rPr i="1" lang="en" sz="900">
                <a:solidFill>
                  <a:srgbClr val="FFFFFF"/>
                </a:solidFill>
                <a:latin typeface="Montserrat"/>
                <a:ea typeface="Montserrat"/>
                <a:cs typeface="Montserrat"/>
                <a:sym typeface="Montserrat"/>
              </a:rPr>
              <a:t>Include Link to Community repo GitHub issue</a:t>
            </a:r>
            <a:endParaRPr i="1" sz="900">
              <a:solidFill>
                <a:srgbClr val="FFFFFF"/>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231631"/>
            <a:ext cx="8520600" cy="5727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Roadmap</a:t>
            </a:r>
            <a:endParaRPr/>
          </a:p>
        </p:txBody>
      </p:sp>
      <p:sp>
        <p:nvSpPr>
          <p:cNvPr id="219" name="Google Shape;219;p40"/>
          <p:cNvSpPr txBox="1"/>
          <p:nvPr/>
        </p:nvSpPr>
        <p:spPr>
          <a:xfrm>
            <a:off x="1006600" y="1693123"/>
            <a:ext cx="2534400" cy="568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100">
                <a:solidFill>
                  <a:srgbClr val="48797B"/>
                </a:solidFill>
                <a:latin typeface="Montserrat Light"/>
                <a:ea typeface="Montserrat Light"/>
                <a:cs typeface="Montserrat Light"/>
                <a:sym typeface="Montserrat Light"/>
              </a:rPr>
              <a:t>&lt;describe the project/SIG’s immediate, short-term goals &gt;</a:t>
            </a:r>
            <a:endParaRPr sz="1100">
              <a:solidFill>
                <a:srgbClr val="48797B"/>
              </a:solidFill>
              <a:latin typeface="Montserrat Light"/>
              <a:ea typeface="Montserrat Light"/>
              <a:cs typeface="Montserrat Light"/>
              <a:sym typeface="Montserrat Light"/>
            </a:endParaRPr>
          </a:p>
        </p:txBody>
      </p:sp>
      <p:sp>
        <p:nvSpPr>
          <p:cNvPr id="220" name="Google Shape;220;p40"/>
          <p:cNvSpPr txBox="1"/>
          <p:nvPr/>
        </p:nvSpPr>
        <p:spPr>
          <a:xfrm>
            <a:off x="6535890" y="3394425"/>
            <a:ext cx="2365800" cy="588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solidFill>
                  <a:schemeClr val="dk1"/>
                </a:solidFill>
                <a:latin typeface="Montserrat Light"/>
                <a:ea typeface="Montserrat Light"/>
                <a:cs typeface="Montserrat Light"/>
                <a:sym typeface="Montserrat Light"/>
              </a:rPr>
              <a:t>&lt;describe the project/SIG’s long-term vision&gt;</a:t>
            </a:r>
            <a:endParaRPr sz="1100">
              <a:solidFill>
                <a:schemeClr val="dk1"/>
              </a:solidFill>
              <a:latin typeface="Montserrat Light"/>
              <a:ea typeface="Montserrat Light"/>
              <a:cs typeface="Montserrat Light"/>
              <a:sym typeface="Montserrat Light"/>
            </a:endParaRPr>
          </a:p>
          <a:p>
            <a:pPr indent="0" lvl="0" marL="0" marR="0" rtl="0" algn="l">
              <a:spcBef>
                <a:spcPts val="0"/>
              </a:spcBef>
              <a:spcAft>
                <a:spcPts val="0"/>
              </a:spcAft>
              <a:buNone/>
            </a:pPr>
            <a:r>
              <a:t/>
            </a:r>
            <a:endParaRPr sz="1100">
              <a:solidFill>
                <a:srgbClr val="48797B"/>
              </a:solidFill>
              <a:latin typeface="Montserrat Light"/>
              <a:ea typeface="Montserrat Light"/>
              <a:cs typeface="Montserrat Light"/>
              <a:sym typeface="Montserrat Light"/>
            </a:endParaRPr>
          </a:p>
        </p:txBody>
      </p:sp>
      <p:sp>
        <p:nvSpPr>
          <p:cNvPr id="221" name="Google Shape;221;p40"/>
          <p:cNvSpPr txBox="1"/>
          <p:nvPr/>
        </p:nvSpPr>
        <p:spPr>
          <a:xfrm>
            <a:off x="4124072" y="1427909"/>
            <a:ext cx="2447700" cy="615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100">
                <a:solidFill>
                  <a:schemeClr val="dk1"/>
                </a:solidFill>
                <a:latin typeface="Montserrat Light"/>
                <a:ea typeface="Montserrat Light"/>
                <a:cs typeface="Montserrat Light"/>
                <a:sym typeface="Montserrat Light"/>
              </a:rPr>
              <a:t>&lt;describe the project/SIG’s foreseeable immediate horizon&gt;</a:t>
            </a:r>
            <a:endParaRPr sz="1100">
              <a:solidFill>
                <a:srgbClr val="48797B"/>
              </a:solidFill>
              <a:latin typeface="Montserrat Light"/>
              <a:ea typeface="Montserrat Light"/>
              <a:cs typeface="Montserrat Light"/>
              <a:sym typeface="Montserrat Light"/>
            </a:endParaRPr>
          </a:p>
        </p:txBody>
      </p:sp>
      <p:sp>
        <p:nvSpPr>
          <p:cNvPr id="222" name="Google Shape;222;p40"/>
          <p:cNvSpPr/>
          <p:nvPr/>
        </p:nvSpPr>
        <p:spPr>
          <a:xfrm rot="9995575">
            <a:off x="299927" y="2118130"/>
            <a:ext cx="8567796" cy="1389529"/>
          </a:xfrm>
          <a:prstGeom prst="wave">
            <a:avLst>
              <a:gd fmla="val 20000" name="adj1"/>
              <a:gd fmla="val 7480" name="adj2"/>
            </a:avLst>
          </a:prstGeom>
          <a:solidFill>
            <a:srgbClr val="002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0"/>
          <p:cNvSpPr txBox="1"/>
          <p:nvPr/>
        </p:nvSpPr>
        <p:spPr>
          <a:xfrm>
            <a:off x="1006600" y="1240500"/>
            <a:ext cx="2534400" cy="467100"/>
          </a:xfrm>
          <a:prstGeom prst="rect">
            <a:avLst/>
          </a:prstGeom>
          <a:noFill/>
          <a:ln>
            <a:noFill/>
          </a:ln>
        </p:spPr>
        <p:txBody>
          <a:bodyPr anchorCtr="0" anchor="b" bIns="31750" lIns="31750" spcFirstLastPara="1" rIns="31750" wrap="square" tIns="31750">
            <a:noAutofit/>
          </a:bodyPr>
          <a:lstStyle/>
          <a:p>
            <a:pPr indent="0" lvl="0" marL="0" marR="0" rtl="0" algn="l">
              <a:spcBef>
                <a:spcPts val="0"/>
              </a:spcBef>
              <a:spcAft>
                <a:spcPts val="0"/>
              </a:spcAft>
              <a:buNone/>
            </a:pPr>
            <a:r>
              <a:rPr b="1" lang="en" sz="1500">
                <a:solidFill>
                  <a:srgbClr val="00253F"/>
                </a:solidFill>
                <a:latin typeface="Montserrat"/>
                <a:ea typeface="Montserrat"/>
                <a:cs typeface="Montserrat"/>
                <a:sym typeface="Montserrat"/>
              </a:rPr>
              <a:t>IMMEDIATE GOALS</a:t>
            </a:r>
            <a:endParaRPr b="1" sz="1500" cap="none">
              <a:solidFill>
                <a:srgbClr val="00253F"/>
              </a:solidFill>
              <a:latin typeface="Montserrat"/>
              <a:ea typeface="Montserrat"/>
              <a:cs typeface="Montserrat"/>
              <a:sym typeface="Montserrat"/>
            </a:endParaRPr>
          </a:p>
        </p:txBody>
      </p:sp>
      <p:sp>
        <p:nvSpPr>
          <p:cNvPr id="224" name="Google Shape;224;p40"/>
          <p:cNvSpPr txBox="1"/>
          <p:nvPr/>
        </p:nvSpPr>
        <p:spPr>
          <a:xfrm>
            <a:off x="6535888" y="3039975"/>
            <a:ext cx="2365800" cy="363600"/>
          </a:xfrm>
          <a:prstGeom prst="rect">
            <a:avLst/>
          </a:prstGeom>
          <a:noFill/>
          <a:ln>
            <a:noFill/>
          </a:ln>
        </p:spPr>
        <p:txBody>
          <a:bodyPr anchorCtr="0" anchor="b" bIns="31750" lIns="31750" spcFirstLastPara="1" rIns="31750" wrap="square" tIns="31750">
            <a:noAutofit/>
          </a:bodyPr>
          <a:lstStyle/>
          <a:p>
            <a:pPr indent="0" lvl="0" marL="0" marR="0" rtl="0" algn="l">
              <a:spcBef>
                <a:spcPts val="0"/>
              </a:spcBef>
              <a:spcAft>
                <a:spcPts val="0"/>
              </a:spcAft>
              <a:buNone/>
            </a:pPr>
            <a:r>
              <a:rPr b="1" lang="en" sz="1500">
                <a:solidFill>
                  <a:srgbClr val="00253F"/>
                </a:solidFill>
                <a:latin typeface="Montserrat"/>
                <a:ea typeface="Montserrat"/>
                <a:cs typeface="Montserrat"/>
                <a:sym typeface="Montserrat"/>
              </a:rPr>
              <a:t>LONG-TERM VISION</a:t>
            </a:r>
            <a:endParaRPr b="1" sz="1500" cap="none">
              <a:solidFill>
                <a:srgbClr val="00253F"/>
              </a:solidFill>
              <a:latin typeface="Montserrat"/>
              <a:ea typeface="Montserrat"/>
              <a:cs typeface="Montserrat"/>
              <a:sym typeface="Montserrat"/>
            </a:endParaRPr>
          </a:p>
        </p:txBody>
      </p:sp>
      <p:sp>
        <p:nvSpPr>
          <p:cNvPr id="225" name="Google Shape;225;p40"/>
          <p:cNvSpPr txBox="1"/>
          <p:nvPr/>
        </p:nvSpPr>
        <p:spPr>
          <a:xfrm>
            <a:off x="4123900" y="1111725"/>
            <a:ext cx="2447700" cy="293700"/>
          </a:xfrm>
          <a:prstGeom prst="rect">
            <a:avLst/>
          </a:prstGeom>
          <a:noFill/>
          <a:ln>
            <a:noFill/>
          </a:ln>
        </p:spPr>
        <p:txBody>
          <a:bodyPr anchorCtr="0" anchor="b" bIns="31750" lIns="31750" spcFirstLastPara="1" rIns="31750" wrap="square" tIns="31750">
            <a:noAutofit/>
          </a:bodyPr>
          <a:lstStyle/>
          <a:p>
            <a:pPr indent="0" lvl="0" marL="0" marR="0" rtl="0" algn="l">
              <a:spcBef>
                <a:spcPts val="0"/>
              </a:spcBef>
              <a:spcAft>
                <a:spcPts val="0"/>
              </a:spcAft>
              <a:buNone/>
            </a:pPr>
            <a:r>
              <a:rPr b="1" lang="en" sz="1500">
                <a:solidFill>
                  <a:srgbClr val="00253F"/>
                </a:solidFill>
                <a:latin typeface="Montserrat"/>
                <a:ea typeface="Montserrat"/>
                <a:cs typeface="Montserrat"/>
                <a:sym typeface="Montserrat"/>
              </a:rPr>
              <a:t>MID-TERM HORIZON</a:t>
            </a:r>
            <a:endParaRPr b="1" sz="1500" cap="none">
              <a:solidFill>
                <a:srgbClr val="00253F"/>
              </a:solidFill>
              <a:latin typeface="Montserrat"/>
              <a:ea typeface="Montserrat"/>
              <a:cs typeface="Montserrat"/>
              <a:sym typeface="Montserrat"/>
            </a:endParaRPr>
          </a:p>
        </p:txBody>
      </p:sp>
      <p:cxnSp>
        <p:nvCxnSpPr>
          <p:cNvPr id="226" name="Google Shape;226;p40"/>
          <p:cNvCxnSpPr/>
          <p:nvPr/>
        </p:nvCxnSpPr>
        <p:spPr>
          <a:xfrm flipH="1">
            <a:off x="6404312" y="2790825"/>
            <a:ext cx="13800" cy="1148400"/>
          </a:xfrm>
          <a:prstGeom prst="straightConnector1">
            <a:avLst/>
          </a:prstGeom>
          <a:noFill/>
          <a:ln cap="flat" cmpd="sng" w="28575">
            <a:solidFill>
              <a:srgbClr val="2298D5"/>
            </a:solidFill>
            <a:prstDash val="solid"/>
            <a:round/>
            <a:headEnd len="med" w="med" type="oval"/>
            <a:tailEnd len="med" w="med" type="none"/>
          </a:ln>
        </p:spPr>
      </p:cxnSp>
      <p:cxnSp>
        <p:nvCxnSpPr>
          <p:cNvPr id="227" name="Google Shape;227;p40"/>
          <p:cNvCxnSpPr/>
          <p:nvPr/>
        </p:nvCxnSpPr>
        <p:spPr>
          <a:xfrm rot="10800000">
            <a:off x="892650" y="1715475"/>
            <a:ext cx="2700" cy="1780200"/>
          </a:xfrm>
          <a:prstGeom prst="straightConnector1">
            <a:avLst/>
          </a:prstGeom>
          <a:noFill/>
          <a:ln cap="flat" cmpd="sng" w="28575">
            <a:solidFill>
              <a:srgbClr val="2298D5"/>
            </a:solidFill>
            <a:prstDash val="solid"/>
            <a:round/>
            <a:headEnd len="med" w="med" type="oval"/>
            <a:tailEnd len="med" w="med" type="none"/>
          </a:ln>
        </p:spPr>
      </p:cxnSp>
      <p:cxnSp>
        <p:nvCxnSpPr>
          <p:cNvPr id="228" name="Google Shape;228;p40"/>
          <p:cNvCxnSpPr/>
          <p:nvPr/>
        </p:nvCxnSpPr>
        <p:spPr>
          <a:xfrm flipH="1" rot="10800000">
            <a:off x="3971925" y="1350750"/>
            <a:ext cx="12000" cy="1373400"/>
          </a:xfrm>
          <a:prstGeom prst="straightConnector1">
            <a:avLst/>
          </a:prstGeom>
          <a:noFill/>
          <a:ln cap="flat" cmpd="sng" w="28575">
            <a:solidFill>
              <a:srgbClr val="2298D5"/>
            </a:solidFill>
            <a:prstDash val="solid"/>
            <a:round/>
            <a:headEnd len="med" w="med" type="oval"/>
            <a:tailEnd len="med" w="med" type="none"/>
          </a:ln>
        </p:spPr>
      </p:cxnSp>
      <p:sp>
        <p:nvSpPr>
          <p:cNvPr id="229" name="Google Shape;229;p40"/>
          <p:cNvSpPr/>
          <p:nvPr/>
        </p:nvSpPr>
        <p:spPr>
          <a:xfrm>
            <a:off x="1006600" y="1978849"/>
            <a:ext cx="7082348" cy="1623339"/>
          </a:xfrm>
          <a:custGeom>
            <a:rect b="b" l="l" r="r" t="t"/>
            <a:pathLst>
              <a:path extrusionOk="0" h="72771" w="300609">
                <a:moveTo>
                  <a:pt x="0" y="72771"/>
                </a:moveTo>
                <a:cubicBezTo>
                  <a:pt x="13145" y="67818"/>
                  <a:pt x="43371" y="49657"/>
                  <a:pt x="78867" y="43053"/>
                </a:cubicBezTo>
                <a:cubicBezTo>
                  <a:pt x="114364" y="36449"/>
                  <a:pt x="176022" y="40323"/>
                  <a:pt x="212979" y="33147"/>
                </a:cubicBezTo>
                <a:cubicBezTo>
                  <a:pt x="249936" y="25972"/>
                  <a:pt x="286004" y="5525"/>
                  <a:pt x="300609" y="0"/>
                </a:cubicBezTo>
              </a:path>
            </a:pathLst>
          </a:custGeom>
          <a:noFill/>
          <a:ln cap="flat" cmpd="sng" w="28575">
            <a:solidFill>
              <a:srgbClr val="FFFFFF"/>
            </a:solidFill>
            <a:prstDash val="lgDash"/>
            <a:round/>
            <a:headEnd len="med" w="med" type="none"/>
            <a:tailEnd len="med" w="med" type="none"/>
          </a:ln>
        </p:spPr>
      </p:sp>
      <p:sp>
        <p:nvSpPr>
          <p:cNvPr id="230" name="Google Shape;230;p40"/>
          <p:cNvSpPr/>
          <p:nvPr/>
        </p:nvSpPr>
        <p:spPr>
          <a:xfrm>
            <a:off x="311600" y="4117325"/>
            <a:ext cx="2854500" cy="422400"/>
          </a:xfrm>
          <a:prstGeom prst="chevron">
            <a:avLst>
              <a:gd fmla="val 50000" name="adj"/>
            </a:avLst>
          </a:prstGeom>
          <a:solidFill>
            <a:srgbClr val="2298D5">
              <a:alpha val="35750"/>
            </a:srgbClr>
          </a:solidFill>
          <a:ln>
            <a:noFill/>
          </a:ln>
        </p:spPr>
        <p:txBody>
          <a:bodyPr anchorCtr="0" anchor="ctr" bIns="91425" lIns="91425" spcFirstLastPara="1" rIns="91425" wrap="square" tIns="91425">
            <a:noAutofit/>
          </a:bodyPr>
          <a:lstStyle/>
          <a:p>
            <a:pPr indent="0" lvl="0" marL="0" marR="3219" rtl="0" algn="ctr">
              <a:lnSpc>
                <a:spcPct val="100000"/>
              </a:lnSpc>
              <a:spcBef>
                <a:spcPts val="0"/>
              </a:spcBef>
              <a:spcAft>
                <a:spcPts val="0"/>
              </a:spcAft>
              <a:buNone/>
            </a:pPr>
            <a:r>
              <a:rPr i="1" lang="en" sz="900">
                <a:solidFill>
                  <a:schemeClr val="accent2"/>
                </a:solidFill>
                <a:latin typeface="Montserrat Medium"/>
                <a:ea typeface="Montserrat Medium"/>
                <a:cs typeface="Montserrat Medium"/>
                <a:sym typeface="Montserrat Medium"/>
              </a:rPr>
              <a:t>&lt;Timeframe&gt;</a:t>
            </a:r>
            <a:endParaRPr i="1" sz="900">
              <a:solidFill>
                <a:schemeClr val="accent2"/>
              </a:solidFill>
              <a:latin typeface="Montserrat Medium"/>
              <a:ea typeface="Montserrat Medium"/>
              <a:cs typeface="Montserrat Medium"/>
              <a:sym typeface="Montserrat Medium"/>
            </a:endParaRPr>
          </a:p>
        </p:txBody>
      </p:sp>
      <p:sp>
        <p:nvSpPr>
          <p:cNvPr id="231" name="Google Shape;231;p40"/>
          <p:cNvSpPr/>
          <p:nvPr/>
        </p:nvSpPr>
        <p:spPr>
          <a:xfrm>
            <a:off x="3144712" y="4117325"/>
            <a:ext cx="2854500" cy="422400"/>
          </a:xfrm>
          <a:prstGeom prst="chevron">
            <a:avLst>
              <a:gd fmla="val 50000" name="adj"/>
            </a:avLst>
          </a:prstGeom>
          <a:solidFill>
            <a:srgbClr val="2298D5">
              <a:alpha val="35750"/>
            </a:srgbClr>
          </a:solidFill>
          <a:ln>
            <a:noFill/>
          </a:ln>
        </p:spPr>
        <p:txBody>
          <a:bodyPr anchorCtr="0" anchor="ctr" bIns="91425" lIns="91425" spcFirstLastPara="1" rIns="91425" wrap="square" tIns="91425">
            <a:noAutofit/>
          </a:bodyPr>
          <a:lstStyle/>
          <a:p>
            <a:pPr indent="0" lvl="0" marL="0" marR="3219" rtl="0" algn="ctr">
              <a:lnSpc>
                <a:spcPct val="100000"/>
              </a:lnSpc>
              <a:spcBef>
                <a:spcPts val="0"/>
              </a:spcBef>
              <a:spcAft>
                <a:spcPts val="0"/>
              </a:spcAft>
              <a:buNone/>
            </a:pPr>
            <a:r>
              <a:rPr i="1" lang="en" sz="900">
                <a:solidFill>
                  <a:schemeClr val="accent2"/>
                </a:solidFill>
                <a:latin typeface="Montserrat Medium"/>
                <a:ea typeface="Montserrat Medium"/>
                <a:cs typeface="Montserrat Medium"/>
                <a:sym typeface="Montserrat Medium"/>
              </a:rPr>
              <a:t>&lt;Timeframe&gt;</a:t>
            </a:r>
            <a:endParaRPr i="1" sz="900">
              <a:solidFill>
                <a:schemeClr val="accent2"/>
              </a:solidFill>
              <a:latin typeface="Montserrat Medium"/>
              <a:ea typeface="Montserrat Medium"/>
              <a:cs typeface="Montserrat Medium"/>
              <a:sym typeface="Montserrat Medium"/>
            </a:endParaRPr>
          </a:p>
        </p:txBody>
      </p:sp>
      <p:sp>
        <p:nvSpPr>
          <p:cNvPr id="232" name="Google Shape;232;p40"/>
          <p:cNvSpPr/>
          <p:nvPr/>
        </p:nvSpPr>
        <p:spPr>
          <a:xfrm>
            <a:off x="5977825" y="4117325"/>
            <a:ext cx="2854500" cy="422400"/>
          </a:xfrm>
          <a:prstGeom prst="chevron">
            <a:avLst>
              <a:gd fmla="val 50000" name="adj"/>
            </a:avLst>
          </a:prstGeom>
          <a:solidFill>
            <a:srgbClr val="2298D5">
              <a:alpha val="35750"/>
            </a:srgbClr>
          </a:solidFill>
          <a:ln>
            <a:noFill/>
          </a:ln>
        </p:spPr>
        <p:txBody>
          <a:bodyPr anchorCtr="0" anchor="ctr" bIns="91425" lIns="91425" spcFirstLastPara="1" rIns="91425" wrap="square" tIns="91425">
            <a:noAutofit/>
          </a:bodyPr>
          <a:lstStyle/>
          <a:p>
            <a:pPr indent="0" lvl="0" marL="0" marR="3219" rtl="0" algn="ctr">
              <a:lnSpc>
                <a:spcPct val="100000"/>
              </a:lnSpc>
              <a:spcBef>
                <a:spcPts val="0"/>
              </a:spcBef>
              <a:spcAft>
                <a:spcPts val="0"/>
              </a:spcAft>
              <a:buNone/>
            </a:pPr>
            <a:r>
              <a:rPr i="1" lang="en" sz="900">
                <a:solidFill>
                  <a:schemeClr val="accent2"/>
                </a:solidFill>
                <a:latin typeface="Montserrat Medium"/>
                <a:ea typeface="Montserrat Medium"/>
                <a:cs typeface="Montserrat Medium"/>
                <a:sym typeface="Montserrat Medium"/>
              </a:rPr>
              <a:t>&lt;Timeframe&gt;</a:t>
            </a:r>
            <a:endParaRPr i="1" sz="900">
              <a:solidFill>
                <a:schemeClr val="accent2"/>
              </a:solidFill>
              <a:latin typeface="Montserrat Medium"/>
              <a:ea typeface="Montserrat Medium"/>
              <a:cs typeface="Montserrat Medium"/>
              <a:sym typeface="Montserrat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1"/>
          <p:cNvSpPr txBox="1"/>
          <p:nvPr>
            <p:ph type="title"/>
          </p:nvPr>
        </p:nvSpPr>
        <p:spPr>
          <a:xfrm>
            <a:off x="311700" y="231631"/>
            <a:ext cx="8520600" cy="5727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Next steps &amp; asks</a:t>
            </a:r>
            <a:endParaRPr/>
          </a:p>
        </p:txBody>
      </p:sp>
      <p:sp>
        <p:nvSpPr>
          <p:cNvPr id="238" name="Google Shape;238;p41"/>
          <p:cNvSpPr txBox="1"/>
          <p:nvPr>
            <p:ph idx="1" type="body"/>
          </p:nvPr>
        </p:nvSpPr>
        <p:spPr>
          <a:xfrm>
            <a:off x="311703" y="1042350"/>
            <a:ext cx="4087500" cy="34164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b="1" lang="en" sz="1700">
                <a:solidFill>
                  <a:schemeClr val="accent2"/>
                </a:solidFill>
                <a:latin typeface="Montserrat"/>
                <a:ea typeface="Montserrat"/>
                <a:cs typeface="Montserrat"/>
                <a:sym typeface="Montserrat"/>
              </a:rPr>
              <a:t>For the Board</a:t>
            </a:r>
            <a:endParaRPr b="1" sz="1700">
              <a:solidFill>
                <a:schemeClr val="accent2"/>
              </a:solidFill>
              <a:latin typeface="Montserrat"/>
              <a:ea typeface="Montserrat"/>
              <a:cs typeface="Montserrat"/>
              <a:sym typeface="Montserrat"/>
            </a:endParaRPr>
          </a:p>
          <a:p>
            <a:pPr indent="-323850" lvl="0" marL="457200" rtl="0" algn="l">
              <a:spcBef>
                <a:spcPts val="800"/>
              </a:spcBef>
              <a:spcAft>
                <a:spcPts val="0"/>
              </a:spcAft>
              <a:buClr>
                <a:srgbClr val="2298D5"/>
              </a:buClr>
              <a:buSzPts val="1500"/>
              <a:buChar char="●"/>
            </a:pPr>
            <a:r>
              <a:rPr lang="en">
                <a:solidFill>
                  <a:schemeClr val="accent2"/>
                </a:solidFill>
              </a:rPr>
              <a:t>&lt;</a:t>
            </a:r>
            <a:r>
              <a:rPr lang="en">
                <a:solidFill>
                  <a:schemeClr val="dk1"/>
                </a:solidFill>
              </a:rPr>
              <a:t>Ask #1&gt;</a:t>
            </a:r>
            <a:endParaRPr>
              <a:solidFill>
                <a:schemeClr val="dk1"/>
              </a:solidFill>
            </a:endParaRPr>
          </a:p>
          <a:p>
            <a:pPr indent="-323850" lvl="0" marL="457200" rtl="0" algn="l">
              <a:spcBef>
                <a:spcPts val="1000"/>
              </a:spcBef>
              <a:spcAft>
                <a:spcPts val="0"/>
              </a:spcAft>
              <a:buClr>
                <a:srgbClr val="2298D5"/>
              </a:buClr>
              <a:buSzPts val="1500"/>
              <a:buChar char="●"/>
            </a:pPr>
            <a:r>
              <a:rPr lang="en">
                <a:solidFill>
                  <a:schemeClr val="dk1"/>
                </a:solidFill>
              </a:rPr>
              <a:t>&lt;Ask #2&gt; </a:t>
            </a:r>
            <a:endParaRPr>
              <a:solidFill>
                <a:schemeClr val="dk1"/>
              </a:solidFill>
            </a:endParaRPr>
          </a:p>
          <a:p>
            <a:pPr indent="-323850" lvl="0" marL="457200" rtl="0" algn="l">
              <a:spcBef>
                <a:spcPts val="1000"/>
              </a:spcBef>
              <a:spcAft>
                <a:spcPts val="0"/>
              </a:spcAft>
              <a:buClr>
                <a:srgbClr val="2298D5"/>
              </a:buClr>
              <a:buSzPts val="1500"/>
              <a:buChar char="●"/>
            </a:pPr>
            <a:r>
              <a:rPr lang="en">
                <a:solidFill>
                  <a:schemeClr val="dk1"/>
                </a:solidFill>
              </a:rPr>
              <a:t>&lt;Ask #3&gt; </a:t>
            </a:r>
            <a:endParaRPr>
              <a:solidFill>
                <a:schemeClr val="dk1"/>
              </a:solidFill>
            </a:endParaRPr>
          </a:p>
          <a:p>
            <a:pPr indent="0" lvl="0" marL="0" rtl="0" algn="l">
              <a:spcBef>
                <a:spcPts val="1000"/>
              </a:spcBef>
              <a:spcAft>
                <a:spcPts val="0"/>
              </a:spcAft>
              <a:buNone/>
            </a:pPr>
            <a:r>
              <a:rPr i="1" lang="en">
                <a:solidFill>
                  <a:schemeClr val="dk1"/>
                </a:solidFill>
              </a:rPr>
              <a:t>(Examples: Introductions, Datasets, Use Cases, Challenges, Executive Aircover, Training)</a:t>
            </a:r>
            <a:endParaRPr i="1" sz="1300">
              <a:solidFill>
                <a:schemeClr val="dk1"/>
              </a:solidFill>
            </a:endParaRPr>
          </a:p>
          <a:p>
            <a:pPr indent="0" lvl="0" marL="0" marR="0" rtl="0" algn="l">
              <a:lnSpc>
                <a:spcPct val="112000"/>
              </a:lnSpc>
              <a:spcBef>
                <a:spcPts val="800"/>
              </a:spcBef>
              <a:spcAft>
                <a:spcPts val="800"/>
              </a:spcAft>
              <a:buNone/>
            </a:pPr>
            <a:r>
              <a:t/>
            </a:r>
            <a:endParaRPr sz="1300"/>
          </a:p>
        </p:txBody>
      </p:sp>
      <p:sp>
        <p:nvSpPr>
          <p:cNvPr id="239" name="Google Shape;239;p41"/>
          <p:cNvSpPr txBox="1"/>
          <p:nvPr>
            <p:ph idx="2" type="body"/>
          </p:nvPr>
        </p:nvSpPr>
        <p:spPr>
          <a:xfrm>
            <a:off x="4744862" y="1042350"/>
            <a:ext cx="4087500" cy="34164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b="1" lang="en" sz="1700">
                <a:solidFill>
                  <a:schemeClr val="accent2"/>
                </a:solidFill>
                <a:latin typeface="Montserrat"/>
                <a:ea typeface="Montserrat"/>
                <a:cs typeface="Montserrat"/>
                <a:sym typeface="Montserrat"/>
              </a:rPr>
              <a:t>For the Community</a:t>
            </a:r>
            <a:endParaRPr sz="1700">
              <a:solidFill>
                <a:schemeClr val="accent2"/>
              </a:solidFill>
            </a:endParaRPr>
          </a:p>
          <a:p>
            <a:pPr indent="-323850" lvl="0" marL="457200" rtl="0" algn="l">
              <a:spcBef>
                <a:spcPts val="800"/>
              </a:spcBef>
              <a:spcAft>
                <a:spcPts val="0"/>
              </a:spcAft>
              <a:buClr>
                <a:srgbClr val="2298D5"/>
              </a:buClr>
              <a:buSzPts val="1500"/>
              <a:buChar char="●"/>
            </a:pPr>
            <a:r>
              <a:rPr lang="en">
                <a:solidFill>
                  <a:schemeClr val="dk1"/>
                </a:solidFill>
              </a:rPr>
              <a:t>&lt;Ask #1&gt;</a:t>
            </a:r>
            <a:endParaRPr>
              <a:solidFill>
                <a:schemeClr val="dk1"/>
              </a:solidFill>
            </a:endParaRPr>
          </a:p>
          <a:p>
            <a:pPr indent="-323850" lvl="0" marL="457200" rtl="0" algn="l">
              <a:spcBef>
                <a:spcPts val="1000"/>
              </a:spcBef>
              <a:spcAft>
                <a:spcPts val="0"/>
              </a:spcAft>
              <a:buClr>
                <a:srgbClr val="2298D5"/>
              </a:buClr>
              <a:buSzPts val="1500"/>
              <a:buChar char="●"/>
            </a:pPr>
            <a:r>
              <a:rPr lang="en">
                <a:solidFill>
                  <a:schemeClr val="dk1"/>
                </a:solidFill>
              </a:rPr>
              <a:t>&lt;Ask #2&gt; </a:t>
            </a:r>
            <a:endParaRPr>
              <a:solidFill>
                <a:schemeClr val="dk1"/>
              </a:solidFill>
            </a:endParaRPr>
          </a:p>
          <a:p>
            <a:pPr indent="-323850" lvl="0" marL="457200" rtl="0" algn="l">
              <a:spcBef>
                <a:spcPts val="1000"/>
              </a:spcBef>
              <a:spcAft>
                <a:spcPts val="0"/>
              </a:spcAft>
              <a:buClr>
                <a:srgbClr val="2298D5"/>
              </a:buClr>
              <a:buSzPts val="1500"/>
              <a:buChar char="●"/>
            </a:pPr>
            <a:r>
              <a:rPr lang="en">
                <a:solidFill>
                  <a:schemeClr val="dk1"/>
                </a:solidFill>
              </a:rPr>
              <a:t>&lt;Ask #3&gt; </a:t>
            </a:r>
            <a:endParaRPr>
              <a:solidFill>
                <a:schemeClr val="dk1"/>
              </a:solidFill>
            </a:endParaRPr>
          </a:p>
          <a:p>
            <a:pPr indent="0" lvl="0" marL="0" rtl="0" algn="l">
              <a:spcBef>
                <a:spcPts val="1000"/>
              </a:spcBef>
              <a:spcAft>
                <a:spcPts val="800"/>
              </a:spcAft>
              <a:buNone/>
            </a:pPr>
            <a:r>
              <a:rPr i="1" lang="en">
                <a:solidFill>
                  <a:schemeClr val="dk1"/>
                </a:solidFill>
              </a:rPr>
              <a:t>(Examples: Introductions, Spreading the Word, Use Cases, Developers)</a:t>
            </a:r>
            <a:endParaRPr i="1">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860092" y="1711069"/>
            <a:ext cx="4634700" cy="12882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Appendix</a:t>
            </a:r>
            <a:endParaRPr/>
          </a:p>
        </p:txBody>
      </p:sp>
      <p:sp>
        <p:nvSpPr>
          <p:cNvPr id="245" name="Google Shape;245;p42"/>
          <p:cNvSpPr txBox="1"/>
          <p:nvPr>
            <p:ph idx="1" type="subTitle"/>
          </p:nvPr>
        </p:nvSpPr>
        <p:spPr>
          <a:xfrm>
            <a:off x="860349" y="3044525"/>
            <a:ext cx="5433600" cy="1043400"/>
          </a:xfrm>
          <a:prstGeom prst="rect">
            <a:avLst/>
          </a:prstGeom>
        </p:spPr>
        <p:txBody>
          <a:bodyPr anchorCtr="0" anchor="t" bIns="91400" lIns="91400" spcFirstLastPara="1" rIns="91400" wrap="square" tIns="91400">
            <a:noAutofit/>
          </a:bodyPr>
          <a:lstStyle/>
          <a:p>
            <a:pPr indent="0" lvl="0" marL="0" rtl="0" algn="l">
              <a:spcBef>
                <a:spcPts val="0"/>
              </a:spcBef>
              <a:spcAft>
                <a:spcPts val="800"/>
              </a:spcAft>
              <a:buNone/>
            </a:pPr>
            <a:r>
              <a:rPr lang="en"/>
              <a:t>(Optional, if additional material needs to be provided)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3"/>
          <p:cNvSpPr txBox="1"/>
          <p:nvPr>
            <p:ph idx="1" type="body"/>
          </p:nvPr>
        </p:nvSpPr>
        <p:spPr>
          <a:xfrm>
            <a:off x="311700" y="1038175"/>
            <a:ext cx="8520600" cy="3416400"/>
          </a:xfrm>
          <a:prstGeom prst="rect">
            <a:avLst/>
          </a:prstGeom>
        </p:spPr>
        <p:txBody>
          <a:bodyPr anchorCtr="0" anchor="t" bIns="91400" lIns="91400" spcFirstLastPara="1" rIns="91400" wrap="square" tIns="91400">
            <a:noAutofit/>
          </a:bodyPr>
          <a:lstStyle/>
          <a:p>
            <a:pPr indent="-323850" lvl="0" marL="457200" rtl="0" algn="l">
              <a:spcBef>
                <a:spcPts val="0"/>
              </a:spcBef>
              <a:spcAft>
                <a:spcPts val="0"/>
              </a:spcAft>
              <a:buSzPts val="1500"/>
              <a:buChar char="●"/>
            </a:pPr>
            <a:r>
              <a:rPr lang="en"/>
              <a:t>Potential topics:</a:t>
            </a:r>
            <a:endParaRPr/>
          </a:p>
          <a:p>
            <a:pPr indent="-317500" lvl="1" marL="914400" rtl="0" algn="l">
              <a:spcBef>
                <a:spcPts val="0"/>
              </a:spcBef>
              <a:spcAft>
                <a:spcPts val="0"/>
              </a:spcAft>
              <a:buSzPts val="1400"/>
              <a:buChar char="○"/>
            </a:pPr>
            <a:r>
              <a:rPr lang="en"/>
              <a:t>If it’s an existing project, any special request to migrate under FINOS?</a:t>
            </a:r>
            <a:endParaRPr/>
          </a:p>
          <a:p>
            <a:pPr indent="-317500" lvl="1" marL="914400" rtl="0" algn="l">
              <a:spcBef>
                <a:spcPts val="0"/>
              </a:spcBef>
              <a:spcAft>
                <a:spcPts val="0"/>
              </a:spcAft>
              <a:buSzPts val="1400"/>
              <a:buChar char="○"/>
            </a:pPr>
            <a:r>
              <a:rPr lang="en"/>
              <a:t>Outline of existing infrastructure and what’s migrated</a:t>
            </a:r>
            <a:endParaRPr/>
          </a:p>
          <a:p>
            <a:pPr indent="-317500" lvl="1" marL="914400" rtl="0" algn="l">
              <a:spcBef>
                <a:spcPts val="0"/>
              </a:spcBef>
              <a:spcAft>
                <a:spcPts val="0"/>
              </a:spcAft>
              <a:buSzPts val="1400"/>
              <a:buChar char="○"/>
            </a:pPr>
            <a:r>
              <a:rPr lang="en"/>
              <a:t>TBC</a:t>
            </a:r>
            <a:endParaRPr/>
          </a:p>
        </p:txBody>
      </p:sp>
      <p:sp>
        <p:nvSpPr>
          <p:cNvPr id="251" name="Google Shape;251;p43"/>
          <p:cNvSpPr txBox="1"/>
          <p:nvPr>
            <p:ph type="title"/>
          </p:nvPr>
        </p:nvSpPr>
        <p:spPr>
          <a:xfrm>
            <a:off x="311700" y="231631"/>
            <a:ext cx="8520600" cy="5727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&lt;Any custom information&gt;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INOS–Revised">
  <a:themeElements>
    <a:clrScheme name="Simple Light">
      <a:dk1>
        <a:srgbClr val="48797B"/>
      </a:dk1>
      <a:lt1>
        <a:srgbClr val="FFFFFF"/>
      </a:lt1>
      <a:dk2>
        <a:srgbClr val="48797B"/>
      </a:dk2>
      <a:lt2>
        <a:srgbClr val="EEEEEE"/>
      </a:lt2>
      <a:accent1>
        <a:srgbClr val="2BC1E7"/>
      </a:accent1>
      <a:accent2>
        <a:srgbClr val="00253F"/>
      </a:accent2>
      <a:accent3>
        <a:srgbClr val="0087A9"/>
      </a:accent3>
      <a:accent4>
        <a:srgbClr val="D7C826"/>
      </a:accent4>
      <a:accent5>
        <a:srgbClr val="6BCABA"/>
      </a:accent5>
      <a:accent6>
        <a:srgbClr val="42AF28"/>
      </a:accent6>
      <a:hlink>
        <a:srgbClr val="2BC1E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