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11.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1839" r:id="rId3"/>
    <p:sldId id="298" r:id="rId4"/>
    <p:sldId id="1742" r:id="rId5"/>
    <p:sldId id="655" r:id="rId6"/>
    <p:sldId id="571" r:id="rId7"/>
    <p:sldId id="573" r:id="rId8"/>
    <p:sldId id="1875" r:id="rId9"/>
    <p:sldId id="1876" r:id="rId10"/>
    <p:sldId id="1878" r:id="rId11"/>
    <p:sldId id="608" r:id="rId12"/>
    <p:sldId id="1879" r:id="rId13"/>
    <p:sldId id="1880" r:id="rId14"/>
    <p:sldId id="650" r:id="rId15"/>
  </p:sldIdLst>
  <p:sldSz cx="12192000" cy="6858000"/>
  <p:notesSz cx="7010400" cy="9296400"/>
  <p:embeddedFontLst>
    <p:embeddedFont>
      <p:font typeface="Consolas" panose="020B0609020204030204" pitchFamily="49" charset="0"/>
      <p:regular r:id="rId17"/>
      <p:bold r:id="rId18"/>
      <p:italic r:id="rId19"/>
      <p:boldItalic r:id="rId20"/>
    </p:embeddedFont>
    <p:embeddedFont>
      <p:font typeface="MS PGothic" panose="020B0600070205080204" pitchFamily="34" charset="-128"/>
      <p:regular r:id="rId21"/>
    </p:embeddedFont>
    <p:embeddedFont>
      <p:font typeface="Open Sans" panose="020B0606030504020204" pitchFamily="3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
      <p:font typeface="Source Sans Pro" panose="020B0503030403020204"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77" userDrawn="1">
          <p15:clr>
            <a:srgbClr val="A4A3A4"/>
          </p15:clr>
        </p15:guide>
        <p15:guide id="2" pos="2257"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8" roundtripDataSignature="AMtx7mhrSKjNLGSCKwlpN8azhVkMHzGxn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5A3516-EF39-4584-BF69-F12ED04454D3}" name="Leo Porter" initials="LP" userId="bc0e59dab6a63e8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wanson, Steven" initials="" lastIdx="3" clrIdx="0"/>
  <p:cmAuthor id="1" name="Leo Porter" initials="LP" lastIdx="1" clrIdx="1">
    <p:extLst>
      <p:ext uri="{19B8F6BF-5375-455C-9EA6-DF929625EA0E}">
        <p15:presenceInfo xmlns:p15="http://schemas.microsoft.com/office/powerpoint/2012/main" userId="bc0e59dab6a63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55371-7259-4FFE-A116-24322F608BE9}">
  <a:tblStyle styleId="{85955371-7259-4FFE-A116-24322F608BE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3F7"/>
          </a:solidFill>
        </a:fill>
      </a:tcStyle>
    </a:wholeTbl>
    <a:band1H>
      <a:tcTxStyle/>
      <a:tcStyle>
        <a:tcBdr/>
        <a:fill>
          <a:solidFill>
            <a:srgbClr val="CBE6EE"/>
          </a:solidFill>
        </a:fill>
      </a:tcStyle>
    </a:band1H>
    <a:band2H>
      <a:tcTxStyle/>
      <a:tcStyle>
        <a:tcBdr/>
      </a:tcStyle>
    </a:band2H>
    <a:band1V>
      <a:tcTxStyle/>
      <a:tcStyle>
        <a:tcBdr/>
        <a:fill>
          <a:solidFill>
            <a:srgbClr val="CBE6EE"/>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D4B56B-A886-46B0-8B76-EC814110159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05" autoAdjust="0"/>
  </p:normalViewPr>
  <p:slideViewPr>
    <p:cSldViewPr snapToGrid="0">
      <p:cViewPr varScale="1">
        <p:scale>
          <a:sx n="77" d="100"/>
          <a:sy n="77" d="100"/>
        </p:scale>
        <p:origin x="1878" y="9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77"/>
        <p:guide pos="225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10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10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10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100" Type="http://schemas.openxmlformats.org/officeDocument/2006/relationships/presProps" Target="presProps.xml"/><Relationship Id="rId8" Type="http://schemas.openxmlformats.org/officeDocument/2006/relationships/slide" Target="slides/slide7.xml"/><Relationship Id="rId98"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05348" cy="472567"/>
          </a:xfrm>
          <a:prstGeom prst="rect">
            <a:avLst/>
          </a:prstGeom>
          <a:noFill/>
          <a:ln>
            <a:noFill/>
          </a:ln>
        </p:spPr>
        <p:txBody>
          <a:bodyPr spcFirstLastPara="1" wrap="square" lIns="94945" tIns="47460" rIns="94945" bIns="4746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59181" y="0"/>
            <a:ext cx="3105348" cy="472567"/>
          </a:xfrm>
          <a:prstGeom prst="rect">
            <a:avLst/>
          </a:prstGeom>
          <a:noFill/>
          <a:ln>
            <a:noFill/>
          </a:ln>
        </p:spPr>
        <p:txBody>
          <a:bodyPr spcFirstLastPara="1" wrap="square" lIns="94945" tIns="47460" rIns="94945" bIns="4746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6619" y="4489387"/>
            <a:ext cx="5732949" cy="4253103"/>
          </a:xfrm>
          <a:prstGeom prst="rect">
            <a:avLst/>
          </a:prstGeom>
          <a:noFill/>
          <a:ln>
            <a:noFill/>
          </a:ln>
        </p:spPr>
        <p:txBody>
          <a:bodyPr spcFirstLastPara="1" wrap="square" lIns="94945" tIns="47460" rIns="94945" bIns="4746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77133"/>
            <a:ext cx="3105348" cy="472567"/>
          </a:xfrm>
          <a:prstGeom prst="rect">
            <a:avLst/>
          </a:prstGeom>
          <a:noFill/>
          <a:ln>
            <a:noFill/>
          </a:ln>
        </p:spPr>
        <p:txBody>
          <a:bodyPr spcFirstLastPara="1" wrap="square" lIns="94945" tIns="47460" rIns="94945" bIns="4746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59181" y="8977133"/>
            <a:ext cx="3105348" cy="472567"/>
          </a:xfrm>
          <a:prstGeom prst="rect">
            <a:avLst/>
          </a:prstGeom>
          <a:noFill/>
          <a:ln>
            <a:noFill/>
          </a:ln>
        </p:spPr>
        <p:txBody>
          <a:bodyPr spcFirstLastPara="1" wrap="square" lIns="94945" tIns="47460" rIns="94945" bIns="47460"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716619" y="4489387"/>
            <a:ext cx="5732949" cy="4253103"/>
          </a:xfrm>
          <a:prstGeom prst="rect">
            <a:avLst/>
          </a:prstGeom>
          <a:noFill/>
          <a:ln>
            <a:noFill/>
          </a:ln>
        </p:spPr>
        <p:txBody>
          <a:bodyPr spcFirstLastPara="1" wrap="square" lIns="94945" tIns="47460" rIns="94945" bIns="47460" anchor="t" anchorCtr="0">
            <a:normAutofit/>
          </a:bodyPr>
          <a:lstStyle/>
          <a:p>
            <a:pPr marL="0" indent="0"/>
            <a:r>
              <a:rPr lang="en-US" dirty="0"/>
              <a:t>Welcome!</a:t>
            </a:r>
          </a:p>
          <a:p>
            <a:pPr marL="0" indent="0"/>
            <a:r>
              <a:rPr lang="en-US" dirty="0"/>
              <a:t> </a:t>
            </a:r>
          </a:p>
          <a:p>
            <a:pPr marL="0" indent="0"/>
            <a:endParaRPr lang="en-US" dirty="0"/>
          </a:p>
        </p:txBody>
      </p:sp>
      <p:sp>
        <p:nvSpPr>
          <p:cNvPr id="104" name="Google Shape;104;p1:notes"/>
          <p:cNvSpPr txBox="1">
            <a:spLocks noGrp="1"/>
          </p:cNvSpPr>
          <p:nvPr>
            <p:ph type="sldNum" idx="12"/>
          </p:nvPr>
        </p:nvSpPr>
        <p:spPr>
          <a:xfrm>
            <a:off x="4059181" y="8977133"/>
            <a:ext cx="3105348" cy="472567"/>
          </a:xfrm>
          <a:prstGeom prst="rect">
            <a:avLst/>
          </a:prstGeom>
          <a:noFill/>
          <a:ln>
            <a:noFill/>
          </a:ln>
        </p:spPr>
        <p:txBody>
          <a:bodyPr spcFirstLastPara="1" wrap="square" lIns="94945" tIns="47460" rIns="94945" bIns="47460" anchor="b" anchorCtr="0">
            <a:noAutofit/>
          </a:bodyPr>
          <a:lstStyle/>
          <a:p>
            <a:pPr algn="r"/>
            <a:fld id="{00000000-1234-1234-1234-123412341234}" type="slidenum">
              <a:rPr lang="en-US"/>
              <a:pPr algn="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p:cNvSpPr>
            <a:spLocks noGrp="1" noRot="1" noChangeAspect="1" noTextEdit="1"/>
          </p:cNvSpPr>
          <p:nvPr>
            <p:ph type="sldImg"/>
          </p:nvPr>
        </p:nvSpPr>
        <p:spPr>
          <a:ln/>
        </p:spPr>
      </p:sp>
      <p:sp>
        <p:nvSpPr>
          <p:cNvPr id="430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Let’s think through how to do this.  Let’s start with a drawing. Then let’s figure out which pixels we want copied onto other pixels.</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dirty="0" err="1">
                <a:latin typeface="Arial" panose="020B0604020202020204" pitchFamily="34" charset="0"/>
                <a:ea typeface="ＭＳ Ｐゴシック" panose="020B0600070205080204" pitchFamily="34" charset="-128"/>
                <a:cs typeface="Arial" panose="020B0604020202020204" pitchFamily="34" charset="0"/>
              </a:rPr>
              <a:t>sourceX</a:t>
            </a:r>
            <a:r>
              <a:rPr lang="en-US" altLang="en-US" dirty="0">
                <a:latin typeface="Arial" panose="020B0604020202020204" pitchFamily="34" charset="0"/>
                <a:ea typeface="ＭＳ Ｐゴシック" panose="020B0600070205080204" pitchFamily="34" charset="-128"/>
                <a:cs typeface="Arial" panose="020B0604020202020204" pitchFamily="34" charset="0"/>
              </a:rPr>
              <a:t> = width/2 and then just let it keep increasing makes sense.  Could ask about odd number of pixels.</a:t>
            </a:r>
          </a:p>
        </p:txBody>
      </p:sp>
      <p:sp>
        <p:nvSpPr>
          <p:cNvPr id="4301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23CCACF-290E-4B1E-BC37-064A7624BF7B}" type="slidenum">
              <a:rPr lang="en-US" altLang="en-US"/>
              <a:pPr eaLnBrk="1" hangingPunct="1">
                <a:spcBef>
                  <a:spcPct val="0"/>
                </a:spcBef>
              </a:pPr>
              <a:t>10</a:t>
            </a:fld>
            <a:endParaRPr lang="en-US" altLang="en-US"/>
          </a:p>
        </p:txBody>
      </p:sp>
    </p:spTree>
    <p:extLst>
      <p:ext uri="{BB962C8B-B14F-4D97-AF65-F5344CB8AC3E}">
        <p14:creationId xmlns:p14="http://schemas.microsoft.com/office/powerpoint/2010/main" val="2205016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defTabSz="930156"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defTabSz="930156"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defTabSz="930156"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defTabSz="930156"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defTabSz="930156"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defTabSz="930156"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defTabSz="930156"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defTabSz="930156"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1A6B2E78-A4D0-4EAB-842D-AE3B4F2CE2EF}" type="slidenum">
              <a:rPr lang="en-US" altLang="en-US"/>
              <a:pPr eaLnBrk="1" hangingPunct="1">
                <a:spcBef>
                  <a:spcPct val="0"/>
                </a:spcBef>
              </a:pPr>
              <a:t>11</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copyLeftToRight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image</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.size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range</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range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.getpixel</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.putpixel</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rightX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CCCCCC"/>
              </a:solidFill>
              <a:effectLst/>
              <a:latin typeface="Consolas" panose="020B0609020204030204" pitchFamily="49" charset="0"/>
            </a:endParaRP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851970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p:cNvSpPr>
            <a:spLocks noGrp="1" noRot="1" noChangeAspect="1" noTextEdit="1"/>
          </p:cNvSpPr>
          <p:nvPr>
            <p:ph type="sldImg"/>
          </p:nvPr>
        </p:nvSpPr>
        <p:spPr>
          <a:ln/>
        </p:spPr>
      </p:sp>
      <p:sp>
        <p:nvSpPr>
          <p:cNvPr id="430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Let’s think through how to do this.  How might you blend the color of two pixels?  Try something easy to get you started and see how that goes.  Maybe see if they can say find the average to blend them?</a:t>
            </a:r>
          </a:p>
        </p:txBody>
      </p:sp>
      <p:sp>
        <p:nvSpPr>
          <p:cNvPr id="4301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23CCACF-290E-4B1E-BC37-064A7624BF7B}" type="slidenum">
              <a:rPr lang="en-US" altLang="en-US"/>
              <a:pPr eaLnBrk="1" hangingPunct="1">
                <a:spcBef>
                  <a:spcPct val="0"/>
                </a:spcBef>
              </a:pPr>
              <a:t>12</a:t>
            </a:fld>
            <a:endParaRPr lang="en-US" altLang="en-US"/>
          </a:p>
        </p:txBody>
      </p:sp>
    </p:spTree>
    <p:extLst>
      <p:ext uri="{BB962C8B-B14F-4D97-AF65-F5344CB8AC3E}">
        <p14:creationId xmlns:p14="http://schemas.microsoft.com/office/powerpoint/2010/main" val="82755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Print so they can fill this in</a:t>
            </a: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blendLeftToRight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image</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.size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range</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range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rL</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gL</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.getpixel</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gR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.getpixel</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leftX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rL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rR</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gL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gR</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bR</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image</a:t>
            </a:r>
            <a:r>
              <a:rPr lang="en-US" b="0" dirty="0" err="1">
                <a:solidFill>
                  <a:srgbClr val="CCCCCC"/>
                </a:solidFill>
                <a:effectLst/>
                <a:latin typeface="Consolas" panose="020B0609020204030204" pitchFamily="49" charset="0"/>
              </a:rPr>
              <a:t>.putpixel</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leftX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latin typeface="Calibri"/>
                <a:ea typeface="Calibri"/>
                <a:cs typeface="Calibri"/>
                <a:sym typeface="Calibri"/>
              </a:rPr>
              <a:pPr algn="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400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16619" y="4489387"/>
            <a:ext cx="5732949" cy="4253103"/>
          </a:xfrm>
          <a:prstGeom prst="rect">
            <a:avLst/>
          </a:prstGeom>
          <a:noFill/>
          <a:ln>
            <a:noFill/>
          </a:ln>
        </p:spPr>
        <p:txBody>
          <a:bodyPr spcFirstLastPara="1" wrap="square" lIns="94945" tIns="47460" rIns="94945" bIns="47460" anchor="t" anchorCtr="0">
            <a:normAutofit/>
          </a:bodyPr>
          <a:lstStyle/>
          <a:p>
            <a:pPr marL="0" indent="0"/>
            <a:r>
              <a:rPr lang="en-US" dirty="0"/>
              <a:t>Next lecture.  Copy one image onto another. Red-eye reduction.  Edge Detection.</a:t>
            </a:r>
            <a:endParaRPr dirty="0"/>
          </a:p>
        </p:txBody>
      </p:sp>
      <p:sp>
        <p:nvSpPr>
          <p:cNvPr id="296" name="Google Shape;296;p27:notes"/>
          <p:cNvSpPr txBox="1">
            <a:spLocks noGrp="1"/>
          </p:cNvSpPr>
          <p:nvPr>
            <p:ph type="sldNum" idx="12"/>
          </p:nvPr>
        </p:nvSpPr>
        <p:spPr>
          <a:xfrm>
            <a:off x="4059181" y="8977133"/>
            <a:ext cx="3105348" cy="472567"/>
          </a:xfrm>
          <a:prstGeom prst="rect">
            <a:avLst/>
          </a:prstGeom>
          <a:noFill/>
          <a:ln>
            <a:noFill/>
          </a:ln>
        </p:spPr>
        <p:txBody>
          <a:bodyPr spcFirstLastPara="1" wrap="square" lIns="94945" tIns="47460" rIns="94945" bIns="47460" anchor="b" anchorCtr="0">
            <a:noAutofit/>
          </a:bodyPr>
          <a:lstStyle/>
          <a:p>
            <a:pPr algn="r"/>
            <a:fld id="{00000000-1234-1234-1234-123412341234}" type="slidenum">
              <a:rPr lang="en-US"/>
              <a:pPr algn="r"/>
              <a:t>14</a:t>
            </a:fld>
            <a:endParaRPr/>
          </a:p>
        </p:txBody>
      </p:sp>
    </p:spTree>
    <p:extLst>
      <p:ext uri="{BB962C8B-B14F-4D97-AF65-F5344CB8AC3E}">
        <p14:creationId xmlns:p14="http://schemas.microsoft.com/office/powerpoint/2010/main" val="62601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actually 3% right now.  </a:t>
            </a:r>
          </a:p>
        </p:txBody>
      </p:sp>
      <p:sp>
        <p:nvSpPr>
          <p:cNvPr id="4" name="Slide Number Placeholder 3"/>
          <p:cNvSpPr>
            <a:spLocks noGrp="1"/>
          </p:cNvSpPr>
          <p:nvPr>
            <p:ph type="sldNum" idx="12"/>
          </p:nvPr>
        </p:nvSpPr>
        <p:spPr/>
        <p:txBody>
          <a:bodyPr/>
          <a:lstStyle/>
          <a:p>
            <a:pPr algn="r"/>
            <a:fld id="{00000000-1234-1234-1234-123412341234}" type="slidenum">
              <a:rPr lang="en-US" sz="1200">
                <a:solidFill>
                  <a:schemeClr val="dk1"/>
                </a:solidFill>
                <a:latin typeface="Calibri"/>
                <a:ea typeface="Calibri"/>
                <a:cs typeface="Calibri"/>
                <a:sym typeface="Calibri"/>
              </a:rPr>
              <a:pPr algn="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054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3:notes"/>
          <p:cNvSpPr txBox="1">
            <a:spLocks noGrp="1"/>
          </p:cNvSpPr>
          <p:nvPr>
            <p:ph type="body" idx="1"/>
          </p:nvPr>
        </p:nvSpPr>
        <p:spPr>
          <a:xfrm>
            <a:off x="716619" y="4489387"/>
            <a:ext cx="5732949" cy="4253103"/>
          </a:xfrm>
          <a:prstGeom prst="rect">
            <a:avLst/>
          </a:prstGeom>
        </p:spPr>
        <p:txBody>
          <a:bodyPr spcFirstLastPara="1" wrap="square" lIns="94945" tIns="47460" rIns="94945" bIns="47460" anchor="t" anchorCtr="0">
            <a:noAutofit/>
          </a:bodyPr>
          <a:lstStyle/>
          <a:p>
            <a:pPr marL="0" indent="0"/>
            <a:r>
              <a:rPr lang="en-US" dirty="0"/>
              <a:t>Growth is 3% annually right now.  Unlikely to grow significantly again without a major breakthrough.  </a:t>
            </a:r>
          </a:p>
          <a:p>
            <a:pPr marL="0" indent="0"/>
            <a:endParaRPr lang="en-US" dirty="0"/>
          </a:p>
          <a:p>
            <a:pPr marL="0" indent="0"/>
            <a:r>
              <a:rPr lang="en-US" dirty="0"/>
              <a:t>Story isn’t over here – there’s still a lot of interesting work going on with security and writing parallel software and for code that’s easy to parallelize like graphics and machine learning.  But things aren’t good for single threaded workloads right now. </a:t>
            </a:r>
            <a:r>
              <a:rPr lang="en-US" dirty="0">
                <a:sym typeface="Wingdings" panose="05000000000000000000" pitchFamily="2" charset="2"/>
              </a:rPr>
              <a:t></a:t>
            </a:r>
            <a:endParaRPr dirty="0"/>
          </a:p>
        </p:txBody>
      </p:sp>
      <p:sp>
        <p:nvSpPr>
          <p:cNvPr id="472" name="Google Shape;472;p43: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716619" y="4489387"/>
            <a:ext cx="5732949" cy="4253103"/>
          </a:xfrm>
          <a:prstGeom prst="rect">
            <a:avLst/>
          </a:prstGeom>
          <a:noFill/>
          <a:ln>
            <a:noFill/>
          </a:ln>
        </p:spPr>
        <p:txBody>
          <a:bodyPr spcFirstLastPara="1" wrap="square" lIns="94945" tIns="47460" rIns="94945" bIns="47460" anchor="t" anchorCtr="0">
            <a:normAutofit/>
          </a:bodyPr>
          <a:lstStyle/>
          <a:p>
            <a:pPr marL="0" indent="0"/>
            <a:endParaRPr dirty="0"/>
          </a:p>
        </p:txBody>
      </p:sp>
      <p:sp>
        <p:nvSpPr>
          <p:cNvPr id="296" name="Google Shape;296;p27:notes"/>
          <p:cNvSpPr txBox="1">
            <a:spLocks noGrp="1"/>
          </p:cNvSpPr>
          <p:nvPr>
            <p:ph type="sldNum" idx="12"/>
          </p:nvPr>
        </p:nvSpPr>
        <p:spPr>
          <a:xfrm>
            <a:off x="4059181" y="8977133"/>
            <a:ext cx="3105348" cy="472567"/>
          </a:xfrm>
          <a:prstGeom prst="rect">
            <a:avLst/>
          </a:prstGeom>
          <a:noFill/>
          <a:ln>
            <a:noFill/>
          </a:ln>
        </p:spPr>
        <p:txBody>
          <a:bodyPr spcFirstLastPara="1" wrap="square" lIns="94945" tIns="47460" rIns="94945" bIns="47460" anchor="b" anchorCtr="0">
            <a:noAutofit/>
          </a:bodyPr>
          <a:lstStyle/>
          <a:p>
            <a:pPr algn="r"/>
            <a:fld id="{00000000-1234-1234-1234-123412341234}" type="slidenum">
              <a:rPr lang="en-US"/>
              <a:pPr algn="r"/>
              <a:t>4</a:t>
            </a:fld>
            <a:endParaRPr/>
          </a:p>
        </p:txBody>
      </p:sp>
    </p:spTree>
    <p:extLst>
      <p:ext uri="{BB962C8B-B14F-4D97-AF65-F5344CB8AC3E}">
        <p14:creationId xmlns:p14="http://schemas.microsoft.com/office/powerpoint/2010/main" val="381319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431800" y="708025"/>
            <a:ext cx="6302375" cy="3544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16619" y="4489387"/>
            <a:ext cx="5732949" cy="4253103"/>
          </a:xfrm>
          <a:prstGeom prst="rect">
            <a:avLst/>
          </a:prstGeom>
          <a:noFill/>
          <a:ln>
            <a:noFill/>
          </a:ln>
        </p:spPr>
        <p:txBody>
          <a:bodyPr spcFirstLastPara="1" wrap="square" lIns="94945" tIns="47460" rIns="94945" bIns="47460" anchor="t" anchorCtr="0">
            <a:normAutofit/>
          </a:bodyPr>
          <a:lstStyle/>
          <a:p>
            <a:pPr marL="0" indent="0"/>
            <a:endParaRPr dirty="0"/>
          </a:p>
        </p:txBody>
      </p:sp>
      <p:sp>
        <p:nvSpPr>
          <p:cNvPr id="129" name="Google Shape;129;p4:notes"/>
          <p:cNvSpPr txBox="1">
            <a:spLocks noGrp="1"/>
          </p:cNvSpPr>
          <p:nvPr>
            <p:ph type="sldNum" idx="12"/>
          </p:nvPr>
        </p:nvSpPr>
        <p:spPr>
          <a:xfrm>
            <a:off x="4059181" y="8977133"/>
            <a:ext cx="3105348" cy="472567"/>
          </a:xfrm>
          <a:prstGeom prst="rect">
            <a:avLst/>
          </a:prstGeom>
          <a:noFill/>
          <a:ln>
            <a:noFill/>
          </a:ln>
        </p:spPr>
        <p:txBody>
          <a:bodyPr spcFirstLastPara="1" wrap="square" lIns="94945" tIns="47460" rIns="94945" bIns="47460" anchor="b" anchorCtr="0">
            <a:noAutofit/>
          </a:bodyPr>
          <a:lstStyle/>
          <a:p>
            <a:pPr algn="r"/>
            <a:fld id="{00000000-1234-1234-1234-123412341234}" type="slidenum">
              <a:rPr lang="en-US"/>
              <a:pPr algn="r"/>
              <a:t>5</a:t>
            </a:fld>
            <a:endParaRPr/>
          </a:p>
        </p:txBody>
      </p:sp>
    </p:spTree>
    <p:extLst>
      <p:ext uri="{BB962C8B-B14F-4D97-AF65-F5344CB8AC3E}">
        <p14:creationId xmlns:p14="http://schemas.microsoft.com/office/powerpoint/2010/main" val="388282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Marcador de imagen de diapositiva 1"/>
          <p:cNvSpPr>
            <a:spLocks noGrp="1" noRot="1" noChangeAspect="1" noTextEdit="1"/>
          </p:cNvSpPr>
          <p:nvPr>
            <p:ph type="sldImg"/>
          </p:nvPr>
        </p:nvSpPr>
        <p:spPr>
          <a:ln/>
        </p:spPr>
      </p:sp>
      <p:sp>
        <p:nvSpPr>
          <p:cNvPr id="40963"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a:t>
            </a:r>
          </a:p>
        </p:txBody>
      </p:sp>
      <p:sp>
        <p:nvSpPr>
          <p:cNvPr id="40964"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A117E886-3853-4179-8AB1-39672653D502}" type="slidenum">
              <a:rPr lang="en-US" altLang="en-US"/>
              <a:pPr eaLnBrk="1" hangingPunct="1">
                <a:spcBef>
                  <a:spcPct val="0"/>
                </a:spcBef>
              </a:pPr>
              <a:t>6</a:t>
            </a:fld>
            <a:endParaRPr lang="en-US" altLang="en-US"/>
          </a:p>
        </p:txBody>
      </p:sp>
    </p:spTree>
    <p:extLst>
      <p:ext uri="{BB962C8B-B14F-4D97-AF65-F5344CB8AC3E}">
        <p14:creationId xmlns:p14="http://schemas.microsoft.com/office/powerpoint/2010/main" val="331716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p:cNvSpPr>
            <a:spLocks noGrp="1" noRot="1" noChangeAspect="1" noTextEdit="1"/>
          </p:cNvSpPr>
          <p:nvPr>
            <p:ph type="sldImg"/>
          </p:nvPr>
        </p:nvSpPr>
        <p:spPr>
          <a:ln/>
        </p:spPr>
      </p:sp>
      <p:sp>
        <p:nvSpPr>
          <p:cNvPr id="430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 – inner is top to bottom, outer is left to right.  Talk through what the diagrams mean because they aren’t super clear.</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301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23CCACF-290E-4B1E-BC37-064A7624BF7B}"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330011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p:cNvSpPr>
            <a:spLocks noGrp="1" noRot="1" noChangeAspect="1" noTextEdit="1"/>
          </p:cNvSpPr>
          <p:nvPr>
            <p:ph type="sldImg"/>
          </p:nvPr>
        </p:nvSpPr>
        <p:spPr>
          <a:ln/>
        </p:spPr>
      </p:sp>
      <p:sp>
        <p:nvSpPr>
          <p:cNvPr id="430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dirty="0">
                <a:latin typeface="Arial" panose="020B0604020202020204" pitchFamily="34" charset="0"/>
                <a:ea typeface="ＭＳ Ｐゴシック" panose="020B0600070205080204" pitchFamily="34" charset="-128"/>
                <a:cs typeface="Arial" panose="020B0604020202020204" pitchFamily="34" charset="0"/>
              </a:rPr>
              <a:t>B – inner is left to right, outer is bottom to top. Talk through what the diagrams mean because they aren’t super clear.</a:t>
            </a:r>
          </a:p>
          <a:p>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301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23CCACF-290E-4B1E-BC37-064A7624BF7B}"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374366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p:cNvSpPr>
            <a:spLocks noGrp="1" noRot="1" noChangeAspect="1" noTextEdit="1"/>
          </p:cNvSpPr>
          <p:nvPr>
            <p:ph type="sldImg"/>
          </p:nvPr>
        </p:nvSpPr>
        <p:spPr>
          <a:ln/>
        </p:spPr>
      </p:sp>
      <p:sp>
        <p:nvSpPr>
          <p:cNvPr id="430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C – then we should show them how to make thicker stripes when we run the code (e.g.,  x % 16 &lt; 8)</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 or B would make some really big stripes!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 would be horizontal, not vertical stripes.</a:t>
            </a:r>
          </a:p>
        </p:txBody>
      </p:sp>
      <p:sp>
        <p:nvSpPr>
          <p:cNvPr id="43012"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38652428" indent="-38186541"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64717"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30604"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96491" indent="-232943" eaLnBrk="0" hangingPunct="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pPr>
            <a:fld id="{323CCACF-290E-4B1E-BC37-064A7624BF7B}" type="slidenum">
              <a:rPr lang="en-US" altLang="en-US"/>
              <a:pPr eaLnBrk="1" hangingPunct="1">
                <a:spcBef>
                  <a:spcPct val="0"/>
                </a:spcBef>
              </a:pPr>
              <a:t>9</a:t>
            </a:fld>
            <a:endParaRPr lang="en-US" altLang="en-US"/>
          </a:p>
        </p:txBody>
      </p:sp>
    </p:spTree>
    <p:extLst>
      <p:ext uri="{BB962C8B-B14F-4D97-AF65-F5344CB8AC3E}">
        <p14:creationId xmlns:p14="http://schemas.microsoft.com/office/powerpoint/2010/main" val="424131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73"/>
          <p:cNvSpPr txBox="1">
            <a:spLocks noGrp="1"/>
          </p:cNvSpPr>
          <p:nvPr>
            <p:ph type="ctrTitle"/>
          </p:nvPr>
        </p:nvSpPr>
        <p:spPr>
          <a:xfrm>
            <a:off x="533400" y="304800"/>
            <a:ext cx="10668000"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5400"/>
              <a:buFont typeface="Calibri"/>
              <a:buNone/>
              <a:defRPr sz="5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3"/>
          <p:cNvSpPr txBox="1">
            <a:spLocks noGrp="1"/>
          </p:cNvSpPr>
          <p:nvPr>
            <p:ph type="subTitle" idx="1"/>
          </p:nvPr>
        </p:nvSpPr>
        <p:spPr>
          <a:xfrm>
            <a:off x="1828800" y="3048000"/>
            <a:ext cx="8534400" cy="2006781"/>
          </a:xfrm>
          <a:prstGeom prst="rect">
            <a:avLst/>
          </a:prstGeom>
          <a:noFill/>
          <a:ln>
            <a:noFill/>
          </a:ln>
        </p:spPr>
        <p:txBody>
          <a:bodyPr spcFirstLastPara="1" wrap="square" lIns="91425" tIns="45700" rIns="91425" bIns="45700" anchor="t" anchorCtr="0">
            <a:normAutofit/>
          </a:bodyPr>
          <a:lstStyle>
            <a:lvl1pPr lvl="0" algn="ctr">
              <a:spcBef>
                <a:spcPts val="600"/>
              </a:spcBef>
              <a:spcAft>
                <a:spcPts val="0"/>
              </a:spcAft>
              <a:buClr>
                <a:srgbClr val="63656A"/>
              </a:buClr>
              <a:buSzPts val="3000"/>
              <a:buNone/>
              <a:defRPr sz="3000">
                <a:solidFill>
                  <a:srgbClr val="63656A"/>
                </a:solidFill>
              </a:defRPr>
            </a:lvl1pPr>
            <a:lvl2pPr lvl="1" algn="ctr">
              <a:spcBef>
                <a:spcPts val="560"/>
              </a:spcBef>
              <a:spcAft>
                <a:spcPts val="0"/>
              </a:spcAft>
              <a:buClr>
                <a:srgbClr val="898B92"/>
              </a:buClr>
              <a:buSzPts val="2800"/>
              <a:buNone/>
              <a:defRPr>
                <a:solidFill>
                  <a:srgbClr val="898B92"/>
                </a:solidFill>
              </a:defRPr>
            </a:lvl2pPr>
            <a:lvl3pPr lvl="2" algn="ctr">
              <a:spcBef>
                <a:spcPts val="480"/>
              </a:spcBef>
              <a:spcAft>
                <a:spcPts val="0"/>
              </a:spcAft>
              <a:buClr>
                <a:srgbClr val="898B92"/>
              </a:buClr>
              <a:buSzPts val="2400"/>
              <a:buNone/>
              <a:defRPr>
                <a:solidFill>
                  <a:srgbClr val="898B92"/>
                </a:solidFill>
              </a:defRPr>
            </a:lvl3pPr>
            <a:lvl4pPr lvl="3" algn="ctr">
              <a:spcBef>
                <a:spcPts val="400"/>
              </a:spcBef>
              <a:spcAft>
                <a:spcPts val="0"/>
              </a:spcAft>
              <a:buClr>
                <a:srgbClr val="898B92"/>
              </a:buClr>
              <a:buSzPts val="2000"/>
              <a:buNone/>
              <a:defRPr>
                <a:solidFill>
                  <a:srgbClr val="898B92"/>
                </a:solidFill>
              </a:defRPr>
            </a:lvl4pPr>
            <a:lvl5pPr lvl="4" algn="ctr">
              <a:spcBef>
                <a:spcPts val="400"/>
              </a:spcBef>
              <a:spcAft>
                <a:spcPts val="0"/>
              </a:spcAft>
              <a:buClr>
                <a:srgbClr val="898B92"/>
              </a:buClr>
              <a:buSzPts val="2000"/>
              <a:buNone/>
              <a:defRPr>
                <a:solidFill>
                  <a:srgbClr val="898B92"/>
                </a:solidFill>
              </a:defRPr>
            </a:lvl5pPr>
            <a:lvl6pPr lvl="5" algn="ctr">
              <a:spcBef>
                <a:spcPts val="400"/>
              </a:spcBef>
              <a:spcAft>
                <a:spcPts val="0"/>
              </a:spcAft>
              <a:buClr>
                <a:srgbClr val="898B92"/>
              </a:buClr>
              <a:buSzPts val="2000"/>
              <a:buNone/>
              <a:defRPr>
                <a:solidFill>
                  <a:srgbClr val="898B92"/>
                </a:solidFill>
              </a:defRPr>
            </a:lvl6pPr>
            <a:lvl7pPr lvl="6" algn="ctr">
              <a:spcBef>
                <a:spcPts val="400"/>
              </a:spcBef>
              <a:spcAft>
                <a:spcPts val="0"/>
              </a:spcAft>
              <a:buClr>
                <a:srgbClr val="898B92"/>
              </a:buClr>
              <a:buSzPts val="2000"/>
              <a:buNone/>
              <a:defRPr>
                <a:solidFill>
                  <a:srgbClr val="898B92"/>
                </a:solidFill>
              </a:defRPr>
            </a:lvl7pPr>
            <a:lvl8pPr lvl="7" algn="ctr">
              <a:spcBef>
                <a:spcPts val="400"/>
              </a:spcBef>
              <a:spcAft>
                <a:spcPts val="0"/>
              </a:spcAft>
              <a:buClr>
                <a:srgbClr val="898B92"/>
              </a:buClr>
              <a:buSzPts val="2000"/>
              <a:buNone/>
              <a:defRPr>
                <a:solidFill>
                  <a:srgbClr val="898B92"/>
                </a:solidFill>
              </a:defRPr>
            </a:lvl8pPr>
            <a:lvl9pPr lvl="8" algn="ctr">
              <a:spcBef>
                <a:spcPts val="400"/>
              </a:spcBef>
              <a:spcAft>
                <a:spcPts val="0"/>
              </a:spcAft>
              <a:buClr>
                <a:srgbClr val="898B92"/>
              </a:buClr>
              <a:buSzPts val="2000"/>
              <a:buNone/>
              <a:defRPr>
                <a:solidFill>
                  <a:srgbClr val="898B92"/>
                </a:solidFill>
              </a:defRPr>
            </a:lvl9pPr>
          </a:lstStyle>
          <a:p>
            <a:endParaRPr/>
          </a:p>
        </p:txBody>
      </p:sp>
      <p:sp>
        <p:nvSpPr>
          <p:cNvPr id="17" name="Google Shape;17;p73"/>
          <p:cNvSpPr/>
          <p:nvPr/>
        </p:nvSpPr>
        <p:spPr>
          <a:xfrm>
            <a:off x="10744200" y="6096000"/>
            <a:ext cx="1447800" cy="762000"/>
          </a:xfrm>
          <a:prstGeom prst="rect">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8" name="Google Shape;18;p73"/>
          <p:cNvSpPr txBox="1">
            <a:spLocks noGrp="1"/>
          </p:cNvSpPr>
          <p:nvPr>
            <p:ph type="body" idx="2"/>
          </p:nvPr>
        </p:nvSpPr>
        <p:spPr>
          <a:xfrm>
            <a:off x="3086100" y="5257800"/>
            <a:ext cx="601980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chemeClr val="accent5"/>
              </a:buClr>
              <a:buSzPts val="2000"/>
              <a:buFont typeface="Calibri"/>
              <a:buNone/>
              <a:defRPr sz="2000" b="0" i="1" u="none" strike="noStrike" cap="none">
                <a:solidFill>
                  <a:schemeClr val="accent5"/>
                </a:solidFill>
                <a:latin typeface="Calibri"/>
                <a:ea typeface="Calibri"/>
                <a:cs typeface="Calibri"/>
                <a:sym typeface="Calibri"/>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oter">
  <p:cSld name="Footer">
    <p:bg>
      <p:bgPr>
        <a:solidFill>
          <a:schemeClr val="l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p:cSld name="Empty">
    <p:bg>
      <p:bgPr>
        <a:solidFill>
          <a:schemeClr val="lt2"/>
        </a:solidFill>
        <a:effectLst/>
      </p:bgPr>
    </p:bg>
    <p:spTree>
      <p:nvGrpSpPr>
        <p:cNvPr id="1" name="Shape 44"/>
        <p:cNvGrpSpPr/>
        <p:nvPr/>
      </p:nvGrpSpPr>
      <p:grpSpPr>
        <a:xfrm>
          <a:off x="0" y="0"/>
          <a:ext cx="0" cy="0"/>
          <a:chOff x="0" y="0"/>
          <a:chExt cx="0" cy="0"/>
        </a:xfrm>
      </p:grpSpPr>
      <p:sp>
        <p:nvSpPr>
          <p:cNvPr id="45" name="Google Shape;45;p80"/>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7336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609600" y="1524000"/>
            <a:ext cx="10972800" cy="4602164"/>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solidFill>
                  <a:schemeClr val="dk1"/>
                </a:solidFill>
                <a:latin typeface="Open Sans"/>
                <a:ea typeface="Open Sans"/>
                <a:cs typeface="Open Sans"/>
                <a:sym typeface="Open Sans"/>
              </a:defRPr>
            </a:lvl1pPr>
            <a:lvl2pPr marL="914400" lvl="1" indent="-406400" algn="l">
              <a:spcBef>
                <a:spcPts val="560"/>
              </a:spcBef>
              <a:spcAft>
                <a:spcPts val="0"/>
              </a:spcAft>
              <a:buClr>
                <a:schemeClr val="accent1"/>
              </a:buClr>
              <a:buSzPts val="2800"/>
              <a:buChar char="–"/>
              <a:defRPr>
                <a:solidFill>
                  <a:schemeClr val="accent1"/>
                </a:solidFill>
                <a:latin typeface="Open Sans"/>
                <a:ea typeface="Open Sans"/>
                <a:cs typeface="Open Sans"/>
                <a:sym typeface="Open Sans"/>
              </a:defRPr>
            </a:lvl2pPr>
            <a:lvl3pPr marL="1371600" lvl="2" indent="-381000" algn="l">
              <a:spcBef>
                <a:spcPts val="480"/>
              </a:spcBef>
              <a:spcAft>
                <a:spcPts val="0"/>
              </a:spcAft>
              <a:buClr>
                <a:schemeClr val="accent2"/>
              </a:buClr>
              <a:buSzPts val="2400"/>
              <a:buChar char="•"/>
              <a:defRPr>
                <a:latin typeface="Open Sans"/>
                <a:ea typeface="Open Sans"/>
                <a:cs typeface="Open Sans"/>
                <a:sym typeface="Open Sans"/>
              </a:defRPr>
            </a:lvl3pPr>
            <a:lvl4pPr marL="1828800" lvl="3" indent="-355600" algn="l">
              <a:spcBef>
                <a:spcPts val="400"/>
              </a:spcBef>
              <a:spcAft>
                <a:spcPts val="0"/>
              </a:spcAft>
              <a:buClr>
                <a:schemeClr val="accent4"/>
              </a:buClr>
              <a:buSzPts val="2000"/>
              <a:buChar char="–"/>
              <a:defRPr>
                <a:latin typeface="Open Sans"/>
                <a:ea typeface="Open Sans"/>
                <a:cs typeface="Open Sans"/>
                <a:sym typeface="Open Sans"/>
              </a:defRPr>
            </a:lvl4pPr>
            <a:lvl5pPr marL="2286000" lvl="4" indent="-355600" algn="l">
              <a:spcBef>
                <a:spcPts val="400"/>
              </a:spcBef>
              <a:spcAft>
                <a:spcPts val="0"/>
              </a:spcAft>
              <a:buClr>
                <a:schemeClr val="accent3"/>
              </a:buClr>
              <a:buSzPts val="2000"/>
              <a:buChar char="»"/>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7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ullets">
  <p:cSld name="1_Bullets">
    <p:bg>
      <p:bgPr>
        <a:solidFill>
          <a:schemeClr val="lt2"/>
        </a:solidFill>
        <a:effectLst/>
      </p:bgPr>
    </p:bg>
    <p:spTree>
      <p:nvGrpSpPr>
        <p:cNvPr id="1" name="Shape 70"/>
        <p:cNvGrpSpPr/>
        <p:nvPr/>
      </p:nvGrpSpPr>
      <p:grpSpPr>
        <a:xfrm>
          <a:off x="0" y="0"/>
          <a:ext cx="0" cy="0"/>
          <a:chOff x="0" y="0"/>
          <a:chExt cx="0" cy="0"/>
        </a:xfrm>
      </p:grpSpPr>
      <p:sp>
        <p:nvSpPr>
          <p:cNvPr id="71" name="Google Shape;71;p85"/>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5"/>
          <p:cNvSpPr txBox="1"/>
          <p:nvPr/>
        </p:nvSpPr>
        <p:spPr>
          <a:xfrm>
            <a:off x="3332285" y="74646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5"/>
          <p:cNvSpPr txBox="1"/>
          <p:nvPr/>
        </p:nvSpPr>
        <p:spPr>
          <a:xfrm>
            <a:off x="609600" y="1524000"/>
            <a:ext cx="5215467" cy="473360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key steps in executing an instruction</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Identify  (and solve) key problems as we try to execute instructions quickly</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Idle resources 🡪 “pipelining”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Control Hazards 🡪 “speculation”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Data hazards 🡪 “forwarding”</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x86 is terrible 🡪 “micro ops”</a:t>
            </a:r>
            <a:endParaRPr sz="1800" b="0" i="0" u="none" strike="noStrike" cap="none">
              <a:solidFill>
                <a:srgbClr val="0169A0"/>
              </a:solidFill>
              <a:latin typeface="Calibri"/>
              <a:ea typeface="Calibri"/>
              <a:cs typeface="Calibri"/>
              <a:sym typeface="Calibri"/>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Push for more performance</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Deeper pipelining </a:t>
            </a:r>
            <a:endParaRPr/>
          </a:p>
          <a:p>
            <a:pPr marL="742950" marR="0" lvl="1" indent="-285750" algn="l" rtl="0">
              <a:lnSpc>
                <a:spcPct val="100000"/>
              </a:lnSpc>
              <a:spcBef>
                <a:spcPts val="360"/>
              </a:spcBef>
              <a:spcAft>
                <a:spcPts val="0"/>
              </a:spcAft>
              <a:buClr>
                <a:srgbClr val="0169A0"/>
              </a:buClr>
              <a:buSzPts val="1800"/>
              <a:buFont typeface="Arial"/>
              <a:buChar char="–"/>
            </a:pPr>
            <a:r>
              <a:rPr lang="en-US" sz="1800" b="0" i="0" u="none" strike="noStrike" cap="none">
                <a:solidFill>
                  <a:srgbClr val="0169A0"/>
                </a:solidFill>
                <a:latin typeface="Calibri"/>
                <a:ea typeface="Calibri"/>
                <a:cs typeface="Calibri"/>
                <a:sym typeface="Calibri"/>
              </a:rPr>
              <a:t>Exploiting instruction-level parallelism</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See how these lesson apply in a modern processor</a:t>
            </a:r>
            <a:endParaRPr/>
          </a:p>
          <a:p>
            <a:pPr marL="342900" marR="0" lvl="0" indent="-342900" algn="l" rtl="0">
              <a:lnSpc>
                <a:spcPct val="100000"/>
              </a:lnSpc>
              <a:spcBef>
                <a:spcPts val="400"/>
              </a:spcBef>
              <a:spcAft>
                <a:spcPts val="0"/>
              </a:spcAft>
              <a:buClr>
                <a:srgbClr val="162A46"/>
              </a:buClr>
              <a:buSzPts val="2000"/>
              <a:buFont typeface="Arial"/>
              <a:buChar char="•"/>
            </a:pPr>
            <a:r>
              <a:rPr lang="en-US" sz="2000" b="0" i="0" u="none" strike="noStrike" cap="none">
                <a:solidFill>
                  <a:srgbClr val="162A46"/>
                </a:solidFill>
                <a:latin typeface="Calibri"/>
                <a:ea typeface="Calibri"/>
                <a:cs typeface="Calibri"/>
                <a:sym typeface="Calibri"/>
              </a:rPr>
              <a:t>Learn how to exploit them in software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85"/>
          <p:cNvSpPr txBox="1">
            <a:spLocks noGrp="1"/>
          </p:cNvSpPr>
          <p:nvPr>
            <p:ph type="body" idx="1"/>
          </p:nvPr>
        </p:nvSpPr>
        <p:spPr>
          <a:xfrm>
            <a:off x="5951538" y="1524000"/>
            <a:ext cx="5630862" cy="473392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accent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4"/>
              </a:buClr>
              <a:buSzPts val="1800"/>
              <a:buChar char="–"/>
              <a:defRPr/>
            </a:lvl4pPr>
            <a:lvl5pPr marL="2286000" lvl="4" indent="-342900" algn="l">
              <a:spcBef>
                <a:spcPts val="360"/>
              </a:spcBef>
              <a:spcAft>
                <a:spcPts val="0"/>
              </a:spcAft>
              <a:buClr>
                <a:schemeClr val="accent3"/>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scribed Figure">
  <p:cSld name="Described Figure">
    <p:bg>
      <p:bgPr>
        <a:solidFill>
          <a:schemeClr val="lt2"/>
        </a:solidFill>
        <a:effectLst/>
      </p:bgPr>
    </p:bg>
    <p:spTree>
      <p:nvGrpSpPr>
        <p:cNvPr id="1" name="Shape 75"/>
        <p:cNvGrpSpPr/>
        <p:nvPr/>
      </p:nvGrpSpPr>
      <p:grpSpPr>
        <a:xfrm>
          <a:off x="0" y="0"/>
          <a:ext cx="0" cy="0"/>
          <a:chOff x="0" y="0"/>
          <a:chExt cx="0" cy="0"/>
        </a:xfrm>
      </p:grpSpPr>
      <p:sp>
        <p:nvSpPr>
          <p:cNvPr id="76" name="Google Shape;76;p86"/>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6"/>
          <p:cNvSpPr txBox="1">
            <a:spLocks noGrp="1"/>
          </p:cNvSpPr>
          <p:nvPr>
            <p:ph type="body" idx="1"/>
          </p:nvPr>
        </p:nvSpPr>
        <p:spPr>
          <a:xfrm>
            <a:off x="609600" y="1447799"/>
            <a:ext cx="5334000" cy="4678365"/>
          </a:xfrm>
          <a:prstGeom prst="rect">
            <a:avLst/>
          </a:prstGeom>
          <a:noFill/>
          <a:ln>
            <a:noFill/>
          </a:ln>
        </p:spPr>
        <p:txBody>
          <a:bodyPr spcFirstLastPara="1" wrap="square" lIns="91425" tIns="45700" rIns="91425" bIns="45700" anchor="ctr" anchorCtr="0">
            <a:normAutofit/>
          </a:bodyPr>
          <a:lstStyle>
            <a:lvl1pPr marL="457200" lvl="0" indent="-406400" algn="l">
              <a:spcBef>
                <a:spcPts val="560"/>
              </a:spcBef>
              <a:spcAft>
                <a:spcPts val="0"/>
              </a:spcAft>
              <a:buClr>
                <a:schemeClr val="dk1"/>
              </a:buClr>
              <a:buSzPts val="2800"/>
              <a:buChar char="•"/>
              <a:defRPr sz="2800">
                <a:solidFill>
                  <a:schemeClr val="dk1"/>
                </a:solidFill>
                <a:latin typeface="Calibri"/>
                <a:ea typeface="Calibri"/>
                <a:cs typeface="Calibri"/>
                <a:sym typeface="Calibri"/>
              </a:defRPr>
            </a:lvl1pPr>
            <a:lvl2pPr marL="914400" lvl="1" indent="-381000" algn="l">
              <a:spcBef>
                <a:spcPts val="480"/>
              </a:spcBef>
              <a:spcAft>
                <a:spcPts val="0"/>
              </a:spcAft>
              <a:buClr>
                <a:srgbClr val="0169A0"/>
              </a:buClr>
              <a:buSzPts val="2400"/>
              <a:buChar char="–"/>
              <a:defRPr sz="2400">
                <a:solidFill>
                  <a:srgbClr val="0169A0"/>
                </a:solidFill>
                <a:latin typeface="Calibri"/>
                <a:ea typeface="Calibri"/>
                <a:cs typeface="Calibri"/>
                <a:sym typeface="Calibri"/>
              </a:defRPr>
            </a:lvl2pPr>
            <a:lvl3pPr marL="1371600" lvl="2" indent="-355600" algn="l">
              <a:spcBef>
                <a:spcPts val="400"/>
              </a:spcBef>
              <a:spcAft>
                <a:spcPts val="0"/>
              </a:spcAft>
              <a:buClr>
                <a:schemeClr val="accent2"/>
              </a:buClr>
              <a:buSzPts val="2000"/>
              <a:buChar char="•"/>
              <a:defRPr sz="2000">
                <a:latin typeface="Calibri"/>
                <a:ea typeface="Calibri"/>
                <a:cs typeface="Calibri"/>
                <a:sym typeface="Calibri"/>
              </a:defRPr>
            </a:lvl3pPr>
            <a:lvl4pPr marL="1828800" lvl="3" indent="-342900" algn="l">
              <a:spcBef>
                <a:spcPts val="360"/>
              </a:spcBef>
              <a:spcAft>
                <a:spcPts val="0"/>
              </a:spcAft>
              <a:buClr>
                <a:schemeClr val="accent4"/>
              </a:buClr>
              <a:buSzPts val="1800"/>
              <a:buChar char="–"/>
              <a:defRPr sz="1800">
                <a:latin typeface="Calibri"/>
                <a:ea typeface="Calibri"/>
                <a:cs typeface="Calibri"/>
                <a:sym typeface="Calibri"/>
              </a:defRPr>
            </a:lvl4pPr>
            <a:lvl5pPr marL="2286000" lvl="4" indent="-342900" algn="l">
              <a:spcBef>
                <a:spcPts val="360"/>
              </a:spcBef>
              <a:spcAft>
                <a:spcPts val="0"/>
              </a:spcAft>
              <a:buClr>
                <a:schemeClr val="accent3"/>
              </a:buClr>
              <a:buSzPts val="1800"/>
              <a:buChar char="»"/>
              <a:defRPr sz="18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Trouble Large">
  <p:cSld name="Double Trouble Large">
    <p:bg>
      <p:bgPr>
        <a:solidFill>
          <a:schemeClr val="lt2"/>
        </a:solidFill>
        <a:effectLst/>
      </p:bgPr>
    </p:bg>
    <p:spTree>
      <p:nvGrpSpPr>
        <p:cNvPr id="1" name="Shape 78"/>
        <p:cNvGrpSpPr/>
        <p:nvPr/>
      </p:nvGrpSpPr>
      <p:grpSpPr>
        <a:xfrm>
          <a:off x="0" y="0"/>
          <a:ext cx="0" cy="0"/>
          <a:chOff x="0" y="0"/>
          <a:chExt cx="0" cy="0"/>
        </a:xfrm>
      </p:grpSpPr>
      <p:sp>
        <p:nvSpPr>
          <p:cNvPr id="79" name="Google Shape;79;p87"/>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0" name="Google Shape;80;p87"/>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7"/>
          <p:cNvSpPr txBox="1">
            <a:spLocks noGrp="1"/>
          </p:cNvSpPr>
          <p:nvPr>
            <p:ph type="body" idx="1"/>
          </p:nvPr>
        </p:nvSpPr>
        <p:spPr>
          <a:xfrm>
            <a:off x="609599" y="1524000"/>
            <a:ext cx="5333999"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87"/>
          <p:cNvSpPr txBox="1">
            <a:spLocks noGrp="1"/>
          </p:cNvSpPr>
          <p:nvPr>
            <p:ph type="body" idx="2"/>
          </p:nvPr>
        </p:nvSpPr>
        <p:spPr>
          <a:xfrm>
            <a:off x="6248400" y="1524000"/>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87"/>
          <p:cNvSpPr txBox="1">
            <a:spLocks noGrp="1"/>
          </p:cNvSpPr>
          <p:nvPr>
            <p:ph type="body" idx="3"/>
          </p:nvPr>
        </p:nvSpPr>
        <p:spPr>
          <a:xfrm>
            <a:off x="609601"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87"/>
          <p:cNvSpPr txBox="1">
            <a:spLocks noGrp="1"/>
          </p:cNvSpPr>
          <p:nvPr>
            <p:ph type="body" idx="4"/>
          </p:nvPr>
        </p:nvSpPr>
        <p:spPr>
          <a:xfrm>
            <a:off x="6248399" y="4185266"/>
            <a:ext cx="5334000" cy="2513921"/>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uble Trouble Large">
  <p:cSld name="1_Double Trouble Large">
    <p:bg>
      <p:bgPr>
        <a:solidFill>
          <a:schemeClr val="lt2"/>
        </a:solidFill>
        <a:effectLst/>
      </p:bgPr>
    </p:bg>
    <p:spTree>
      <p:nvGrpSpPr>
        <p:cNvPr id="1" name="Shape 85"/>
        <p:cNvGrpSpPr/>
        <p:nvPr/>
      </p:nvGrpSpPr>
      <p:grpSpPr>
        <a:xfrm>
          <a:off x="0" y="0"/>
          <a:ext cx="0" cy="0"/>
          <a:chOff x="0" y="0"/>
          <a:chExt cx="0" cy="0"/>
        </a:xfrm>
      </p:grpSpPr>
      <p:sp>
        <p:nvSpPr>
          <p:cNvPr id="86" name="Google Shape;86;p88"/>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87" name="Google Shape;87;p88"/>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88"/>
          <p:cNvSpPr txBox="1">
            <a:spLocks noGrp="1"/>
          </p:cNvSpPr>
          <p:nvPr>
            <p:ph type="body" idx="1"/>
          </p:nvPr>
        </p:nvSpPr>
        <p:spPr>
          <a:xfrm>
            <a:off x="609600" y="1524000"/>
            <a:ext cx="10972800" cy="3733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88"/>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Double Trouble Large">
  <p:cSld name="2_Double Trouble Large">
    <p:bg>
      <p:bgPr>
        <a:solidFill>
          <a:schemeClr val="lt2"/>
        </a:solidFill>
        <a:effectLst/>
      </p:bgPr>
    </p:bg>
    <p:spTree>
      <p:nvGrpSpPr>
        <p:cNvPr id="1" name="Shape 90"/>
        <p:cNvGrpSpPr/>
        <p:nvPr/>
      </p:nvGrpSpPr>
      <p:grpSpPr>
        <a:xfrm>
          <a:off x="0" y="0"/>
          <a:ext cx="0" cy="0"/>
          <a:chOff x="0" y="0"/>
          <a:chExt cx="0" cy="0"/>
        </a:xfrm>
      </p:grpSpPr>
      <p:sp>
        <p:nvSpPr>
          <p:cNvPr id="91" name="Google Shape;91;p89"/>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2" name="Google Shape;92;p89"/>
          <p:cNvSpPr txBox="1">
            <a:spLocks noGrp="1"/>
          </p:cNvSpPr>
          <p:nvPr>
            <p:ph type="body" idx="1"/>
          </p:nvPr>
        </p:nvSpPr>
        <p:spPr>
          <a:xfrm>
            <a:off x="609600" y="76200"/>
            <a:ext cx="10972800" cy="51816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89"/>
          <p:cNvSpPr txBox="1">
            <a:spLocks noGrp="1"/>
          </p:cNvSpPr>
          <p:nvPr>
            <p:ph type="body" idx="2"/>
          </p:nvPr>
        </p:nvSpPr>
        <p:spPr>
          <a:xfrm>
            <a:off x="609600" y="5334000"/>
            <a:ext cx="10972800" cy="1447800"/>
          </a:xfrm>
          <a:prstGeom prst="rect">
            <a:avLst/>
          </a:prstGeom>
          <a:noFill/>
          <a:ln>
            <a:noFill/>
          </a:ln>
        </p:spPr>
        <p:txBody>
          <a:bodyPr spcFirstLastPara="1" wrap="square" lIns="91425" tIns="45700" rIns="91425" bIns="45700" anchor="ctr" anchorCtr="0">
            <a:normAutofit/>
          </a:bodyPr>
          <a:lstStyle>
            <a:lvl1pPr marL="457200" lvl="0" indent="-431800" algn="l">
              <a:spcBef>
                <a:spcPts val="640"/>
              </a:spcBef>
              <a:spcAft>
                <a:spcPts val="0"/>
              </a:spcAft>
              <a:buClr>
                <a:schemeClr val="dk1"/>
              </a:buClr>
              <a:buSzPts val="3200"/>
              <a:buChar char="•"/>
              <a:defRPr>
                <a:solidFill>
                  <a:schemeClr val="dk1"/>
                </a:solidFill>
                <a:latin typeface="Calibri"/>
                <a:ea typeface="Calibri"/>
                <a:cs typeface="Calibri"/>
                <a:sym typeface="Calibri"/>
              </a:defRPr>
            </a:lvl1pPr>
            <a:lvl2pPr marL="914400" lvl="1" indent="-406400" algn="l">
              <a:spcBef>
                <a:spcPts val="560"/>
              </a:spcBef>
              <a:spcAft>
                <a:spcPts val="0"/>
              </a:spcAft>
              <a:buClr>
                <a:srgbClr val="0169A0"/>
              </a:buClr>
              <a:buSzPts val="2800"/>
              <a:buChar char="–"/>
              <a:defRPr>
                <a:solidFill>
                  <a:srgbClr val="0169A0"/>
                </a:solidFill>
                <a:latin typeface="Calibri"/>
                <a:ea typeface="Calibri"/>
                <a:cs typeface="Calibri"/>
                <a:sym typeface="Calibri"/>
              </a:defRPr>
            </a:lvl2pPr>
            <a:lvl3pPr marL="1371600" lvl="2" indent="-381000" algn="l">
              <a:spcBef>
                <a:spcPts val="480"/>
              </a:spcBef>
              <a:spcAft>
                <a:spcPts val="0"/>
              </a:spcAft>
              <a:buClr>
                <a:schemeClr val="accent2"/>
              </a:buClr>
              <a:buSzPts val="2400"/>
              <a:buChar char="•"/>
              <a:defRPr>
                <a:latin typeface="Calibri"/>
                <a:ea typeface="Calibri"/>
                <a:cs typeface="Calibri"/>
                <a:sym typeface="Calibri"/>
              </a:defRPr>
            </a:lvl3pPr>
            <a:lvl4pPr marL="1828800" lvl="3" indent="-355600" algn="l">
              <a:spcBef>
                <a:spcPts val="400"/>
              </a:spcBef>
              <a:spcAft>
                <a:spcPts val="0"/>
              </a:spcAft>
              <a:buClr>
                <a:schemeClr val="accent4"/>
              </a:buClr>
              <a:buSzPts val="2000"/>
              <a:buChar char="–"/>
              <a:defRPr>
                <a:latin typeface="Calibri"/>
                <a:ea typeface="Calibri"/>
                <a:cs typeface="Calibri"/>
                <a:sym typeface="Calibri"/>
              </a:defRPr>
            </a:lvl4pPr>
            <a:lvl5pPr marL="2286000" lvl="4" indent="-355600" algn="l">
              <a:spcBef>
                <a:spcPts val="400"/>
              </a:spcBef>
              <a:spcAft>
                <a:spcPts val="0"/>
              </a:spcAft>
              <a:buClr>
                <a:schemeClr val="accent3"/>
              </a:buClr>
              <a:buSzPts val="2000"/>
              <a:buChar char="»"/>
              <a:defRPr>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Graph">
  <p:cSld name="Big Graph">
    <p:bg>
      <p:bgPr>
        <a:solidFill>
          <a:schemeClr val="lt2"/>
        </a:solidFill>
        <a:effectLst/>
      </p:bgPr>
    </p:bg>
    <p:spTree>
      <p:nvGrpSpPr>
        <p:cNvPr id="1" name="Shape 94"/>
        <p:cNvGrpSpPr/>
        <p:nvPr/>
      </p:nvGrpSpPr>
      <p:grpSpPr>
        <a:xfrm>
          <a:off x="0" y="0"/>
          <a:ext cx="0" cy="0"/>
          <a:chOff x="0" y="0"/>
          <a:chExt cx="0" cy="0"/>
        </a:xfrm>
      </p:grpSpPr>
      <p:sp>
        <p:nvSpPr>
          <p:cNvPr id="95" name="Google Shape;95;p90"/>
          <p:cNvSpPr/>
          <p:nvPr/>
        </p:nvSpPr>
        <p:spPr>
          <a:xfrm>
            <a:off x="0" y="5638800"/>
            <a:ext cx="12192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96" name="Google Shape;96;p90"/>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Open Sans SemiBold"/>
              <a:buNone/>
              <a:defRPr sz="4000" b="1" i="0">
                <a:solidFill>
                  <a:schemeClr val="dk2"/>
                </a:solidFill>
                <a:latin typeface="Open Sans SemiBold"/>
                <a:ea typeface="Open Sans SemiBold"/>
                <a:cs typeface="Open Sans SemiBold"/>
                <a:sym typeface="Open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90"/>
          <p:cNvSpPr>
            <a:spLocks noGrp="1"/>
          </p:cNvSpPr>
          <p:nvPr>
            <p:ph type="chart" idx="2"/>
          </p:nvPr>
        </p:nvSpPr>
        <p:spPr>
          <a:xfrm>
            <a:off x="76200" y="1600200"/>
            <a:ext cx="12039600" cy="51816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R="0" lvl="2"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R="0" lvl="4"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Footer">
  <p:cSld name="Header+Footer">
    <p:bg>
      <p:bgPr>
        <a:solidFill>
          <a:schemeClr val="lt2"/>
        </a:solidFill>
        <a:effectLst/>
      </p:bgPr>
    </p:bg>
    <p:spTree>
      <p:nvGrpSpPr>
        <p:cNvPr id="1" name="Shape 98"/>
        <p:cNvGrpSpPr/>
        <p:nvPr/>
      </p:nvGrpSpPr>
      <p:grpSpPr>
        <a:xfrm>
          <a:off x="0" y="0"/>
          <a:ext cx="0" cy="0"/>
          <a:chOff x="0" y="0"/>
          <a:chExt cx="0" cy="0"/>
        </a:xfrm>
      </p:grpSpPr>
      <p:sp>
        <p:nvSpPr>
          <p:cNvPr id="99" name="Google Shape;99;p91"/>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000"/>
              <a:buFont typeface="Calibri"/>
              <a:buNone/>
              <a:defRPr sz="4000" b="1"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4400"/>
              <a:buFont typeface="Calibri"/>
              <a:buNone/>
              <a:defRPr sz="4400" b="1"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accent4"/>
                </a:solidFill>
                <a:latin typeface="Calibri"/>
                <a:ea typeface="Calibri"/>
                <a:cs typeface="Calibri"/>
                <a:sym typeface="Calibri"/>
              </a:defRPr>
            </a:lvl4pPr>
            <a:lvl5pPr marL="2286000" marR="0" lvl="4" indent="-355600" algn="l" rtl="0">
              <a:spcBef>
                <a:spcPts val="400"/>
              </a:spcBef>
              <a:spcAft>
                <a:spcPts val="0"/>
              </a:spcAft>
              <a:buClr>
                <a:schemeClr val="accent3"/>
              </a:buClr>
              <a:buSzPts val="2000"/>
              <a:buFont typeface="Arial"/>
              <a:buChar char="»"/>
              <a:defRPr sz="2000" b="0" i="0" u="none" strike="noStrike" cap="none">
                <a:solidFill>
                  <a:schemeClr val="accent3"/>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2"/>
          <p:cNvSpPr txBox="1"/>
          <p:nvPr/>
        </p:nvSpPr>
        <p:spPr>
          <a:xfrm>
            <a:off x="11582424" y="6400800"/>
            <a:ext cx="45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Open Sans"/>
                <a:ea typeface="Open Sans"/>
                <a:cs typeface="Open Sans"/>
                <a:sym typeface="Open Sans"/>
              </a:rPr>
              <a:t>‹#›</a:t>
            </a:fld>
            <a:endParaRPr sz="1800" b="0" i="0">
              <a:solidFill>
                <a:schemeClr val="dk1"/>
              </a:solidFill>
              <a:latin typeface="Open Sans"/>
              <a:ea typeface="Open Sans"/>
              <a:cs typeface="Open Sans"/>
              <a:sym typeface="Open Sans"/>
            </a:endParaRPr>
          </a:p>
        </p:txBody>
      </p:sp>
      <p:pic>
        <p:nvPicPr>
          <p:cNvPr id="13" name="Google Shape;13;p72"/>
          <p:cNvPicPr preferRelativeResize="0"/>
          <p:nvPr/>
        </p:nvPicPr>
        <p:blipFill rotWithShape="1">
          <a:blip r:embed="rId13">
            <a:alphaModFix/>
          </a:blip>
          <a:srcRect/>
          <a:stretch/>
        </p:blipFill>
        <p:spPr>
          <a:xfrm>
            <a:off x="89647" y="6400800"/>
            <a:ext cx="1815353" cy="3943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creativecommons.org/licenses/by-nc-sa/4.0/?ref=chooser-v1" TargetMode="External"/><Relationship Id="rId5" Type="http://schemas.openxmlformats.org/officeDocument/2006/relationships/image" Target="../media/image2.png"/><Relationship Id="rId4" Type="http://schemas.openxmlformats.org/officeDocument/2006/relationships/hyperlink" Target="https://sites.google.com/ucsd.edu/cse8afa23/home" TargetMode="External"/></Relationships>
</file>

<file path=ppt/slides/_rels/slide10.xml.rels><?xml version="1.0" encoding="UTF-8" standalone="yes"?>
<Relationships xmlns="http://schemas.openxmlformats.org/package/2006/relationships"><Relationship Id="rId26" Type="http://schemas.openxmlformats.org/officeDocument/2006/relationships/tags" Target="../tags/tag90.xml"/><Relationship Id="rId21" Type="http://schemas.openxmlformats.org/officeDocument/2006/relationships/tags" Target="../tags/tag85.xml"/><Relationship Id="rId42" Type="http://schemas.openxmlformats.org/officeDocument/2006/relationships/tags" Target="../tags/tag106.xml"/><Relationship Id="rId47" Type="http://schemas.openxmlformats.org/officeDocument/2006/relationships/tags" Target="../tags/tag111.xml"/><Relationship Id="rId63" Type="http://schemas.openxmlformats.org/officeDocument/2006/relationships/tags" Target="../tags/tag127.xml"/><Relationship Id="rId68" Type="http://schemas.openxmlformats.org/officeDocument/2006/relationships/tags" Target="../tags/tag132.xml"/><Relationship Id="rId2" Type="http://schemas.openxmlformats.org/officeDocument/2006/relationships/tags" Target="../tags/tag66.xml"/><Relationship Id="rId16" Type="http://schemas.openxmlformats.org/officeDocument/2006/relationships/tags" Target="../tags/tag80.xml"/><Relationship Id="rId29" Type="http://schemas.openxmlformats.org/officeDocument/2006/relationships/tags" Target="../tags/tag93.xml"/><Relationship Id="rId11" Type="http://schemas.openxmlformats.org/officeDocument/2006/relationships/tags" Target="../tags/tag75.xml"/><Relationship Id="rId24" Type="http://schemas.openxmlformats.org/officeDocument/2006/relationships/tags" Target="../tags/tag88.xml"/><Relationship Id="rId32" Type="http://schemas.openxmlformats.org/officeDocument/2006/relationships/tags" Target="../tags/tag96.xml"/><Relationship Id="rId37" Type="http://schemas.openxmlformats.org/officeDocument/2006/relationships/tags" Target="../tags/tag101.xml"/><Relationship Id="rId40" Type="http://schemas.openxmlformats.org/officeDocument/2006/relationships/tags" Target="../tags/tag104.xml"/><Relationship Id="rId45" Type="http://schemas.openxmlformats.org/officeDocument/2006/relationships/tags" Target="../tags/tag109.xml"/><Relationship Id="rId53" Type="http://schemas.openxmlformats.org/officeDocument/2006/relationships/tags" Target="../tags/tag117.xml"/><Relationship Id="rId58" Type="http://schemas.openxmlformats.org/officeDocument/2006/relationships/tags" Target="../tags/tag122.xml"/><Relationship Id="rId66" Type="http://schemas.openxmlformats.org/officeDocument/2006/relationships/tags" Target="../tags/tag130.xml"/><Relationship Id="rId74" Type="http://schemas.openxmlformats.org/officeDocument/2006/relationships/tags" Target="../tags/tag138.xml"/><Relationship Id="rId5" Type="http://schemas.openxmlformats.org/officeDocument/2006/relationships/tags" Target="../tags/tag69.xml"/><Relationship Id="rId61" Type="http://schemas.openxmlformats.org/officeDocument/2006/relationships/tags" Target="../tags/tag125.xml"/><Relationship Id="rId19" Type="http://schemas.openxmlformats.org/officeDocument/2006/relationships/tags" Target="../tags/tag8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tags" Target="../tags/tag91.xml"/><Relationship Id="rId30" Type="http://schemas.openxmlformats.org/officeDocument/2006/relationships/tags" Target="../tags/tag94.xml"/><Relationship Id="rId35" Type="http://schemas.openxmlformats.org/officeDocument/2006/relationships/tags" Target="../tags/tag99.xml"/><Relationship Id="rId43" Type="http://schemas.openxmlformats.org/officeDocument/2006/relationships/tags" Target="../tags/tag107.xml"/><Relationship Id="rId48" Type="http://schemas.openxmlformats.org/officeDocument/2006/relationships/tags" Target="../tags/tag112.xml"/><Relationship Id="rId56" Type="http://schemas.openxmlformats.org/officeDocument/2006/relationships/tags" Target="../tags/tag120.xml"/><Relationship Id="rId64" Type="http://schemas.openxmlformats.org/officeDocument/2006/relationships/tags" Target="../tags/tag128.xml"/><Relationship Id="rId69" Type="http://schemas.openxmlformats.org/officeDocument/2006/relationships/tags" Target="../tags/tag133.xml"/><Relationship Id="rId8" Type="http://schemas.openxmlformats.org/officeDocument/2006/relationships/tags" Target="../tags/tag72.xml"/><Relationship Id="rId51" Type="http://schemas.openxmlformats.org/officeDocument/2006/relationships/tags" Target="../tags/tag115.xml"/><Relationship Id="rId72" Type="http://schemas.openxmlformats.org/officeDocument/2006/relationships/tags" Target="../tags/tag136.xml"/><Relationship Id="rId3" Type="http://schemas.openxmlformats.org/officeDocument/2006/relationships/tags" Target="../tags/tag67.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33" Type="http://schemas.openxmlformats.org/officeDocument/2006/relationships/tags" Target="../tags/tag97.xml"/><Relationship Id="rId38" Type="http://schemas.openxmlformats.org/officeDocument/2006/relationships/tags" Target="../tags/tag102.xml"/><Relationship Id="rId46" Type="http://schemas.openxmlformats.org/officeDocument/2006/relationships/tags" Target="../tags/tag110.xml"/><Relationship Id="rId59" Type="http://schemas.openxmlformats.org/officeDocument/2006/relationships/tags" Target="../tags/tag123.xml"/><Relationship Id="rId67" Type="http://schemas.openxmlformats.org/officeDocument/2006/relationships/tags" Target="../tags/tag131.xml"/><Relationship Id="rId20" Type="http://schemas.openxmlformats.org/officeDocument/2006/relationships/tags" Target="../tags/tag84.xml"/><Relationship Id="rId41" Type="http://schemas.openxmlformats.org/officeDocument/2006/relationships/tags" Target="../tags/tag105.xml"/><Relationship Id="rId54" Type="http://schemas.openxmlformats.org/officeDocument/2006/relationships/tags" Target="../tags/tag118.xml"/><Relationship Id="rId62" Type="http://schemas.openxmlformats.org/officeDocument/2006/relationships/tags" Target="../tags/tag126.xml"/><Relationship Id="rId70" Type="http://schemas.openxmlformats.org/officeDocument/2006/relationships/tags" Target="../tags/tag134.xml"/><Relationship Id="rId75"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tags" Target="../tags/tag70.xml"/><Relationship Id="rId15" Type="http://schemas.openxmlformats.org/officeDocument/2006/relationships/tags" Target="../tags/tag79.xml"/><Relationship Id="rId23" Type="http://schemas.openxmlformats.org/officeDocument/2006/relationships/tags" Target="../tags/tag87.xml"/><Relationship Id="rId28" Type="http://schemas.openxmlformats.org/officeDocument/2006/relationships/tags" Target="../tags/tag92.xml"/><Relationship Id="rId36" Type="http://schemas.openxmlformats.org/officeDocument/2006/relationships/tags" Target="../tags/tag100.xml"/><Relationship Id="rId49" Type="http://schemas.openxmlformats.org/officeDocument/2006/relationships/tags" Target="../tags/tag113.xml"/><Relationship Id="rId57" Type="http://schemas.openxmlformats.org/officeDocument/2006/relationships/tags" Target="../tags/tag121.xml"/><Relationship Id="rId10" Type="http://schemas.openxmlformats.org/officeDocument/2006/relationships/tags" Target="../tags/tag74.xml"/><Relationship Id="rId31" Type="http://schemas.openxmlformats.org/officeDocument/2006/relationships/tags" Target="../tags/tag95.xml"/><Relationship Id="rId44" Type="http://schemas.openxmlformats.org/officeDocument/2006/relationships/tags" Target="../tags/tag108.xml"/><Relationship Id="rId52" Type="http://schemas.openxmlformats.org/officeDocument/2006/relationships/tags" Target="../tags/tag116.xml"/><Relationship Id="rId60" Type="http://schemas.openxmlformats.org/officeDocument/2006/relationships/tags" Target="../tags/tag124.xml"/><Relationship Id="rId65" Type="http://schemas.openxmlformats.org/officeDocument/2006/relationships/tags" Target="../tags/tag129.xml"/><Relationship Id="rId73" Type="http://schemas.openxmlformats.org/officeDocument/2006/relationships/tags" Target="../tags/tag137.xml"/><Relationship Id="rId4" Type="http://schemas.openxmlformats.org/officeDocument/2006/relationships/tags" Target="../tags/tag68.xml"/><Relationship Id="rId9" Type="http://schemas.openxmlformats.org/officeDocument/2006/relationships/tags" Target="../tags/tag73.xml"/><Relationship Id="rId13" Type="http://schemas.openxmlformats.org/officeDocument/2006/relationships/tags" Target="../tags/tag77.xml"/><Relationship Id="rId18" Type="http://schemas.openxmlformats.org/officeDocument/2006/relationships/tags" Target="../tags/tag82.xml"/><Relationship Id="rId39" Type="http://schemas.openxmlformats.org/officeDocument/2006/relationships/tags" Target="../tags/tag103.xml"/><Relationship Id="rId34" Type="http://schemas.openxmlformats.org/officeDocument/2006/relationships/tags" Target="../tags/tag98.xml"/><Relationship Id="rId50" Type="http://schemas.openxmlformats.org/officeDocument/2006/relationships/tags" Target="../tags/tag114.xml"/><Relationship Id="rId55" Type="http://schemas.openxmlformats.org/officeDocument/2006/relationships/tags" Target="../tags/tag119.xml"/><Relationship Id="rId76" Type="http://schemas.openxmlformats.org/officeDocument/2006/relationships/notesSlide" Target="../notesSlides/notesSlide10.xml"/><Relationship Id="rId7" Type="http://schemas.openxmlformats.org/officeDocument/2006/relationships/tags" Target="../tags/tag71.xml"/><Relationship Id="rId71" Type="http://schemas.openxmlformats.org/officeDocument/2006/relationships/tags" Target="../tags/tag135.xml"/></Relationships>
</file>

<file path=ppt/slides/_rels/slide11.xml.rels><?xml version="1.0" encoding="UTF-8" standalone="yes"?>
<Relationships xmlns="http://schemas.openxmlformats.org/package/2006/relationships"><Relationship Id="rId26" Type="http://schemas.openxmlformats.org/officeDocument/2006/relationships/tags" Target="../tags/tag164.xml"/><Relationship Id="rId21" Type="http://schemas.openxmlformats.org/officeDocument/2006/relationships/tags" Target="../tags/tag159.xml"/><Relationship Id="rId42" Type="http://schemas.openxmlformats.org/officeDocument/2006/relationships/tags" Target="../tags/tag180.xml"/><Relationship Id="rId47" Type="http://schemas.openxmlformats.org/officeDocument/2006/relationships/tags" Target="../tags/tag185.xml"/><Relationship Id="rId63" Type="http://schemas.openxmlformats.org/officeDocument/2006/relationships/tags" Target="../tags/tag201.xml"/><Relationship Id="rId68" Type="http://schemas.openxmlformats.org/officeDocument/2006/relationships/tags" Target="../tags/tag206.xml"/><Relationship Id="rId16" Type="http://schemas.openxmlformats.org/officeDocument/2006/relationships/tags" Target="../tags/tag154.xml"/><Relationship Id="rId11" Type="http://schemas.openxmlformats.org/officeDocument/2006/relationships/tags" Target="../tags/tag149.xml"/><Relationship Id="rId24" Type="http://schemas.openxmlformats.org/officeDocument/2006/relationships/tags" Target="../tags/tag162.xml"/><Relationship Id="rId32" Type="http://schemas.openxmlformats.org/officeDocument/2006/relationships/tags" Target="../tags/tag170.xml"/><Relationship Id="rId37" Type="http://schemas.openxmlformats.org/officeDocument/2006/relationships/tags" Target="../tags/tag175.xml"/><Relationship Id="rId40" Type="http://schemas.openxmlformats.org/officeDocument/2006/relationships/tags" Target="../tags/tag178.xml"/><Relationship Id="rId45" Type="http://schemas.openxmlformats.org/officeDocument/2006/relationships/tags" Target="../tags/tag183.xml"/><Relationship Id="rId53" Type="http://schemas.openxmlformats.org/officeDocument/2006/relationships/tags" Target="../tags/tag191.xml"/><Relationship Id="rId58" Type="http://schemas.openxmlformats.org/officeDocument/2006/relationships/tags" Target="../tags/tag196.xml"/><Relationship Id="rId66" Type="http://schemas.openxmlformats.org/officeDocument/2006/relationships/tags" Target="../tags/tag204.xml"/><Relationship Id="rId74" Type="http://schemas.openxmlformats.org/officeDocument/2006/relationships/tags" Target="../tags/tag212.xml"/><Relationship Id="rId5" Type="http://schemas.openxmlformats.org/officeDocument/2006/relationships/tags" Target="../tags/tag143.xml"/><Relationship Id="rId61" Type="http://schemas.openxmlformats.org/officeDocument/2006/relationships/tags" Target="../tags/tag199.xml"/><Relationship Id="rId19" Type="http://schemas.openxmlformats.org/officeDocument/2006/relationships/tags" Target="../tags/tag157.xml"/><Relationship Id="rId14" Type="http://schemas.openxmlformats.org/officeDocument/2006/relationships/tags" Target="../tags/tag152.xml"/><Relationship Id="rId22" Type="http://schemas.openxmlformats.org/officeDocument/2006/relationships/tags" Target="../tags/tag160.xml"/><Relationship Id="rId27" Type="http://schemas.openxmlformats.org/officeDocument/2006/relationships/tags" Target="../tags/tag165.xml"/><Relationship Id="rId30" Type="http://schemas.openxmlformats.org/officeDocument/2006/relationships/tags" Target="../tags/tag168.xml"/><Relationship Id="rId35" Type="http://schemas.openxmlformats.org/officeDocument/2006/relationships/tags" Target="../tags/tag173.xml"/><Relationship Id="rId43" Type="http://schemas.openxmlformats.org/officeDocument/2006/relationships/tags" Target="../tags/tag181.xml"/><Relationship Id="rId48" Type="http://schemas.openxmlformats.org/officeDocument/2006/relationships/tags" Target="../tags/tag186.xml"/><Relationship Id="rId56" Type="http://schemas.openxmlformats.org/officeDocument/2006/relationships/tags" Target="../tags/tag194.xml"/><Relationship Id="rId64" Type="http://schemas.openxmlformats.org/officeDocument/2006/relationships/tags" Target="../tags/tag202.xml"/><Relationship Id="rId69" Type="http://schemas.openxmlformats.org/officeDocument/2006/relationships/tags" Target="../tags/tag207.xml"/><Relationship Id="rId77" Type="http://schemas.openxmlformats.org/officeDocument/2006/relationships/notesSlide" Target="../notesSlides/notesSlide11.xml"/><Relationship Id="rId8" Type="http://schemas.openxmlformats.org/officeDocument/2006/relationships/tags" Target="../tags/tag146.xml"/><Relationship Id="rId51" Type="http://schemas.openxmlformats.org/officeDocument/2006/relationships/tags" Target="../tags/tag189.xml"/><Relationship Id="rId72" Type="http://schemas.openxmlformats.org/officeDocument/2006/relationships/tags" Target="../tags/tag210.xml"/><Relationship Id="rId3" Type="http://schemas.openxmlformats.org/officeDocument/2006/relationships/tags" Target="../tags/tag141.xml"/><Relationship Id="rId12" Type="http://schemas.openxmlformats.org/officeDocument/2006/relationships/tags" Target="../tags/tag150.xml"/><Relationship Id="rId17" Type="http://schemas.openxmlformats.org/officeDocument/2006/relationships/tags" Target="../tags/tag155.xml"/><Relationship Id="rId25" Type="http://schemas.openxmlformats.org/officeDocument/2006/relationships/tags" Target="../tags/tag163.xml"/><Relationship Id="rId33" Type="http://schemas.openxmlformats.org/officeDocument/2006/relationships/tags" Target="../tags/tag171.xml"/><Relationship Id="rId38" Type="http://schemas.openxmlformats.org/officeDocument/2006/relationships/tags" Target="../tags/tag176.xml"/><Relationship Id="rId46" Type="http://schemas.openxmlformats.org/officeDocument/2006/relationships/tags" Target="../tags/tag184.xml"/><Relationship Id="rId59" Type="http://schemas.openxmlformats.org/officeDocument/2006/relationships/tags" Target="../tags/tag197.xml"/><Relationship Id="rId67" Type="http://schemas.openxmlformats.org/officeDocument/2006/relationships/tags" Target="../tags/tag205.xml"/><Relationship Id="rId20" Type="http://schemas.openxmlformats.org/officeDocument/2006/relationships/tags" Target="../tags/tag158.xml"/><Relationship Id="rId41" Type="http://schemas.openxmlformats.org/officeDocument/2006/relationships/tags" Target="../tags/tag179.xml"/><Relationship Id="rId54" Type="http://schemas.openxmlformats.org/officeDocument/2006/relationships/tags" Target="../tags/tag192.xml"/><Relationship Id="rId62" Type="http://schemas.openxmlformats.org/officeDocument/2006/relationships/tags" Target="../tags/tag200.xml"/><Relationship Id="rId70" Type="http://schemas.openxmlformats.org/officeDocument/2006/relationships/tags" Target="../tags/tag208.xml"/><Relationship Id="rId75" Type="http://schemas.openxmlformats.org/officeDocument/2006/relationships/tags" Target="../tags/tag213.xml"/><Relationship Id="rId1" Type="http://schemas.openxmlformats.org/officeDocument/2006/relationships/tags" Target="../tags/tag139.xml"/><Relationship Id="rId6" Type="http://schemas.openxmlformats.org/officeDocument/2006/relationships/tags" Target="../tags/tag144.xml"/><Relationship Id="rId15" Type="http://schemas.openxmlformats.org/officeDocument/2006/relationships/tags" Target="../tags/tag153.xml"/><Relationship Id="rId23" Type="http://schemas.openxmlformats.org/officeDocument/2006/relationships/tags" Target="../tags/tag161.xml"/><Relationship Id="rId28" Type="http://schemas.openxmlformats.org/officeDocument/2006/relationships/tags" Target="../tags/tag166.xml"/><Relationship Id="rId36" Type="http://schemas.openxmlformats.org/officeDocument/2006/relationships/tags" Target="../tags/tag174.xml"/><Relationship Id="rId49" Type="http://schemas.openxmlformats.org/officeDocument/2006/relationships/tags" Target="../tags/tag187.xml"/><Relationship Id="rId57" Type="http://schemas.openxmlformats.org/officeDocument/2006/relationships/tags" Target="../tags/tag195.xml"/><Relationship Id="rId10" Type="http://schemas.openxmlformats.org/officeDocument/2006/relationships/tags" Target="../tags/tag148.xml"/><Relationship Id="rId31" Type="http://schemas.openxmlformats.org/officeDocument/2006/relationships/tags" Target="../tags/tag169.xml"/><Relationship Id="rId44" Type="http://schemas.openxmlformats.org/officeDocument/2006/relationships/tags" Target="../tags/tag182.xml"/><Relationship Id="rId52" Type="http://schemas.openxmlformats.org/officeDocument/2006/relationships/tags" Target="../tags/tag190.xml"/><Relationship Id="rId60" Type="http://schemas.openxmlformats.org/officeDocument/2006/relationships/tags" Target="../tags/tag198.xml"/><Relationship Id="rId65" Type="http://schemas.openxmlformats.org/officeDocument/2006/relationships/tags" Target="../tags/tag203.xml"/><Relationship Id="rId73" Type="http://schemas.openxmlformats.org/officeDocument/2006/relationships/tags" Target="../tags/tag211.xml"/><Relationship Id="rId4" Type="http://schemas.openxmlformats.org/officeDocument/2006/relationships/tags" Target="../tags/tag142.xml"/><Relationship Id="rId9" Type="http://schemas.openxmlformats.org/officeDocument/2006/relationships/tags" Target="../tags/tag147.xml"/><Relationship Id="rId13" Type="http://schemas.openxmlformats.org/officeDocument/2006/relationships/tags" Target="../tags/tag151.xml"/><Relationship Id="rId18" Type="http://schemas.openxmlformats.org/officeDocument/2006/relationships/tags" Target="../tags/tag156.xml"/><Relationship Id="rId39" Type="http://schemas.openxmlformats.org/officeDocument/2006/relationships/tags" Target="../tags/tag177.xml"/><Relationship Id="rId34" Type="http://schemas.openxmlformats.org/officeDocument/2006/relationships/tags" Target="../tags/tag172.xml"/><Relationship Id="rId50" Type="http://schemas.openxmlformats.org/officeDocument/2006/relationships/tags" Target="../tags/tag188.xml"/><Relationship Id="rId55" Type="http://schemas.openxmlformats.org/officeDocument/2006/relationships/tags" Target="../tags/tag193.xml"/><Relationship Id="rId76" Type="http://schemas.openxmlformats.org/officeDocument/2006/relationships/slideLayout" Target="../slideLayouts/slideLayout2.xml"/><Relationship Id="rId7" Type="http://schemas.openxmlformats.org/officeDocument/2006/relationships/tags" Target="../tags/tag145.xml"/><Relationship Id="rId71" Type="http://schemas.openxmlformats.org/officeDocument/2006/relationships/tags" Target="../tags/tag209.xml"/><Relationship Id="rId2" Type="http://schemas.openxmlformats.org/officeDocument/2006/relationships/tags" Target="../tags/tag140.xml"/><Relationship Id="rId29" Type="http://schemas.openxmlformats.org/officeDocument/2006/relationships/tags" Target="../tags/tag16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xml"/><Relationship Id="rId7"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2.xml"/><Relationship Id="rId26" Type="http://schemas.openxmlformats.org/officeDocument/2006/relationships/image" Target="../media/image10.emf"/><Relationship Id="rId3" Type="http://schemas.openxmlformats.org/officeDocument/2006/relationships/tags" Target="../tags/tag10.xml"/><Relationship Id="rId21" Type="http://schemas.openxmlformats.org/officeDocument/2006/relationships/image" Target="../media/image5.emf"/><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image" Target="../media/image9.emf"/><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image" Target="../media/image4.emf"/><Relationship Id="rId29" Type="http://schemas.openxmlformats.org/officeDocument/2006/relationships/image" Target="../media/image13.emf"/><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image" Target="../media/image8.emf"/><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image" Target="../media/image7.emf"/><Relationship Id="rId28" Type="http://schemas.openxmlformats.org/officeDocument/2006/relationships/image" Target="../media/image12.emf"/><Relationship Id="rId10" Type="http://schemas.openxmlformats.org/officeDocument/2006/relationships/tags" Target="../tags/tag17.xml"/><Relationship Id="rId19" Type="http://schemas.openxmlformats.org/officeDocument/2006/relationships/notesSlide" Target="../notesSlides/notesSlide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image" Target="../media/image6.emf"/><Relationship Id="rId27" Type="http://schemas.openxmlformats.org/officeDocument/2006/relationships/image" Target="../media/image11.emf"/><Relationship Id="rId30"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slideLayout" Target="../slideLayouts/slideLayout2.xml"/><Relationship Id="rId26" Type="http://schemas.openxmlformats.org/officeDocument/2006/relationships/image" Target="../media/image10.emf"/><Relationship Id="rId3" Type="http://schemas.openxmlformats.org/officeDocument/2006/relationships/tags" Target="../tags/tag27.xml"/><Relationship Id="rId21" Type="http://schemas.openxmlformats.org/officeDocument/2006/relationships/image" Target="../media/image5.emf"/><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image" Target="../media/image9.emf"/><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image" Target="../media/image4.emf"/><Relationship Id="rId29" Type="http://schemas.openxmlformats.org/officeDocument/2006/relationships/image" Target="../media/image13.emf"/><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8.emf"/><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image" Target="../media/image7.emf"/><Relationship Id="rId28" Type="http://schemas.openxmlformats.org/officeDocument/2006/relationships/image" Target="../media/image12.emf"/><Relationship Id="rId10" Type="http://schemas.openxmlformats.org/officeDocument/2006/relationships/tags" Target="../tags/tag34.xml"/><Relationship Id="rId19" Type="http://schemas.openxmlformats.org/officeDocument/2006/relationships/notesSlide" Target="../notesSlides/notesSlide8.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6.emf"/><Relationship Id="rId27" Type="http://schemas.openxmlformats.org/officeDocument/2006/relationships/image" Target="../media/image11.emf"/><Relationship Id="rId30" Type="http://schemas.openxmlformats.org/officeDocument/2006/relationships/image" Target="../media/image14.emf"/></Relationships>
</file>

<file path=ppt/slides/_rels/slide9.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3" Type="http://schemas.openxmlformats.org/officeDocument/2006/relationships/tags" Target="../tags/tag44.xml"/><Relationship Id="rId21" Type="http://schemas.openxmlformats.org/officeDocument/2006/relationships/tags" Target="../tags/tag6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notesSlide" Target="../notesSlides/notesSlide9.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slideLayout" Target="../slideLayouts/slideLayout2.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533400" y="304800"/>
            <a:ext cx="10668000" cy="91807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ct val="100000"/>
              <a:buFont typeface="Calibri"/>
              <a:buNone/>
            </a:pPr>
            <a:r>
              <a:rPr lang="en-US" sz="3200" dirty="0"/>
              <a:t>CSE 8A – Introduction to </a:t>
            </a:r>
            <a:br>
              <a:rPr lang="en-US" sz="3200" dirty="0"/>
            </a:br>
            <a:r>
              <a:rPr lang="en-US" sz="3200" dirty="0"/>
              <a:t>Programming and Computational Problem Solving I</a:t>
            </a:r>
            <a:endParaRPr sz="3200" dirty="0"/>
          </a:p>
        </p:txBody>
      </p:sp>
      <p:sp>
        <p:nvSpPr>
          <p:cNvPr id="107" name="Google Shape;107;p1"/>
          <p:cNvSpPr txBox="1">
            <a:spLocks noGrp="1"/>
          </p:cNvSpPr>
          <p:nvPr>
            <p:ph type="subTitle" idx="1"/>
          </p:nvPr>
        </p:nvSpPr>
        <p:spPr>
          <a:xfrm>
            <a:off x="1792941" y="1538970"/>
            <a:ext cx="5337266" cy="200678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63656A"/>
              </a:buClr>
              <a:buSzPts val="3000"/>
              <a:buNone/>
            </a:pPr>
            <a:r>
              <a:rPr lang="en-US" dirty="0">
                <a:solidFill>
                  <a:schemeClr val="tx1"/>
                </a:solidFill>
              </a:rPr>
              <a:t>Image Processing Part 2</a:t>
            </a:r>
            <a:endParaRPr dirty="0">
              <a:solidFill>
                <a:schemeClr val="tx1"/>
              </a:solidFill>
            </a:endParaRPr>
          </a:p>
        </p:txBody>
      </p:sp>
      <p:sp>
        <p:nvSpPr>
          <p:cNvPr id="6" name="TextBox 5">
            <a:extLst>
              <a:ext uri="{FF2B5EF4-FFF2-40B4-BE49-F238E27FC236}">
                <a16:creationId xmlns:a16="http://schemas.microsoft.com/office/drawing/2014/main" id="{0CB97A1F-E364-BFCF-1D5D-93B82BA2F1F4}"/>
              </a:ext>
            </a:extLst>
          </p:cNvPr>
          <p:cNvSpPr txBox="1"/>
          <p:nvPr/>
        </p:nvSpPr>
        <p:spPr>
          <a:xfrm>
            <a:off x="0" y="2390599"/>
            <a:ext cx="6260232" cy="1754326"/>
          </a:xfrm>
          <a:prstGeom prst="rect">
            <a:avLst/>
          </a:prstGeom>
          <a:noFill/>
        </p:spPr>
        <p:txBody>
          <a:bodyPr wrap="square">
            <a:spAutoFit/>
          </a:bodyPr>
          <a:lstStyle/>
          <a:p>
            <a:r>
              <a:rPr lang="en-US" sz="1800" b="1" dirty="0"/>
              <a:t>How to get help:</a:t>
            </a:r>
          </a:p>
          <a:p>
            <a:endParaRPr lang="en-US" sz="1800" b="1" dirty="0"/>
          </a:p>
          <a:p>
            <a:r>
              <a:rPr lang="en-US" sz="1800" b="1" dirty="0"/>
              <a:t>Class Website</a:t>
            </a:r>
          </a:p>
          <a:p>
            <a:r>
              <a:rPr lang="en-US" sz="1800" dirty="0">
                <a:hlinkClick r:id="rId4"/>
              </a:rPr>
              <a:t>https://sites.google.com/ucsd.edu/cse8afa23/home</a:t>
            </a:r>
            <a:endParaRPr lang="en-US" sz="1800" dirty="0"/>
          </a:p>
          <a:p>
            <a:endParaRPr lang="en-US" sz="1800" dirty="0"/>
          </a:p>
          <a:p>
            <a:endParaRPr lang="en-US" sz="1800" dirty="0"/>
          </a:p>
        </p:txBody>
      </p:sp>
      <p:sp>
        <p:nvSpPr>
          <p:cNvPr id="8" name="TextBox 7">
            <a:extLst>
              <a:ext uri="{FF2B5EF4-FFF2-40B4-BE49-F238E27FC236}">
                <a16:creationId xmlns:a16="http://schemas.microsoft.com/office/drawing/2014/main" id="{6BF0FEE2-F9D9-501B-876B-BE6E3A384BCA}"/>
              </a:ext>
            </a:extLst>
          </p:cNvPr>
          <p:cNvSpPr txBox="1"/>
          <p:nvPr/>
        </p:nvSpPr>
        <p:spPr>
          <a:xfrm>
            <a:off x="0" y="3681962"/>
            <a:ext cx="5486400" cy="1569660"/>
          </a:xfrm>
          <a:prstGeom prst="rect">
            <a:avLst/>
          </a:prstGeom>
          <a:noFill/>
        </p:spPr>
        <p:txBody>
          <a:bodyPr wrap="square">
            <a:spAutoFit/>
          </a:bodyPr>
          <a:lstStyle/>
          <a:p>
            <a:r>
              <a:rPr lang="en-US" sz="1600" b="1" dirty="0"/>
              <a:t>Piazza</a:t>
            </a:r>
            <a:r>
              <a:rPr lang="en-US" sz="1600" dirty="0"/>
              <a:t> for brief questions or logistic questions</a:t>
            </a:r>
          </a:p>
          <a:p>
            <a:endParaRPr lang="en-US" sz="1600" dirty="0"/>
          </a:p>
          <a:p>
            <a:r>
              <a:rPr lang="en-US" sz="1600" b="1" dirty="0"/>
              <a:t>Tutor Hours</a:t>
            </a:r>
            <a:r>
              <a:rPr lang="en-US" sz="1600" dirty="0"/>
              <a:t> for help with homework/setting up computer </a:t>
            </a:r>
            <a:r>
              <a:rPr lang="en-US" sz="1600" dirty="0">
                <a:sym typeface="Wingdings" panose="05000000000000000000" pitchFamily="2" charset="2"/>
              </a:rPr>
              <a:t>To get help, use </a:t>
            </a:r>
            <a:r>
              <a:rPr lang="en-US" sz="1600" dirty="0" err="1">
                <a:sym typeface="Wingdings" panose="05000000000000000000" pitchFamily="2" charset="2"/>
              </a:rPr>
              <a:t>Autograder</a:t>
            </a:r>
            <a:r>
              <a:rPr lang="en-US" sz="1600" dirty="0">
                <a:sym typeface="Wingdings" panose="05000000000000000000" pitchFamily="2" charset="2"/>
              </a:rPr>
              <a:t> (directions on piazza)</a:t>
            </a:r>
            <a:endParaRPr lang="en-US" sz="1600" dirty="0"/>
          </a:p>
          <a:p>
            <a:endParaRPr lang="en-US" sz="1600" dirty="0"/>
          </a:p>
          <a:p>
            <a:r>
              <a:rPr lang="en-US" sz="1600" b="1" dirty="0"/>
              <a:t>Office Hours</a:t>
            </a:r>
            <a:r>
              <a:rPr lang="en-US" sz="1600" dirty="0"/>
              <a:t> for homework/conceptual help</a:t>
            </a:r>
          </a:p>
        </p:txBody>
      </p:sp>
      <p:pic>
        <p:nvPicPr>
          <p:cNvPr id="2" name="Picture 3" descr="Python-4ed-MediaComp-cover.png">
            <a:extLst>
              <a:ext uri="{FF2B5EF4-FFF2-40B4-BE49-F238E27FC236}">
                <a16:creationId xmlns:a16="http://schemas.microsoft.com/office/drawing/2014/main" id="{8DBE49C9-9F8B-957D-2F05-111359FA3BF4}"/>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719813" y="4973325"/>
            <a:ext cx="137618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a:extLst>
              <a:ext uri="{FF2B5EF4-FFF2-40B4-BE49-F238E27FC236}">
                <a16:creationId xmlns:a16="http://schemas.microsoft.com/office/drawing/2014/main" id="{A7D10B7F-41D2-5BF1-98C5-37D9C3FB37D1}"/>
              </a:ext>
            </a:extLst>
          </p:cNvPr>
          <p:cNvSpPr>
            <a:spLocks noChangeArrowheads="1"/>
          </p:cNvSpPr>
          <p:nvPr/>
        </p:nvSpPr>
        <p:spPr bwMode="auto">
          <a:xfrm>
            <a:off x="0" y="22369"/>
            <a:ext cx="844814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Sans Pro" panose="020B0503030403020204" pitchFamily="34" charset="0"/>
              </a:rPr>
              <a:t>CS1-LLMs Materials © 2023 by Leo Porter, Dan Zingaro, Beth Simon, and Christine Alvarado is licensed under </a:t>
            </a:r>
            <a:r>
              <a:rPr kumimoji="0" lang="en-US" altLang="en-US" sz="1200" b="0" i="0" u="none" strike="noStrike" cap="none" normalizeH="0" baseline="0" dirty="0">
                <a:ln>
                  <a:noFill/>
                </a:ln>
                <a:solidFill>
                  <a:srgbClr val="D14500"/>
                </a:solidFill>
                <a:effectLst/>
                <a:latin typeface="Source Sans Pro" panose="020B0503030403020204" pitchFamily="34" charset="0"/>
                <a:hlinkClick r:id="rId6"/>
              </a:rPr>
              <a:t>CC BY-NC-SA 4.0  </a:t>
            </a:r>
            <a:r>
              <a:rPr kumimoji="0" lang="en-US" altLang="en-US" sz="1200" b="0" i="0" u="none" strike="noStrike" cap="none" normalizeH="0" baseline="0" dirty="0">
                <a:ln>
                  <a:noFill/>
                </a:ln>
                <a:solidFill>
                  <a:srgbClr val="D14500"/>
                </a:solidFill>
                <a:effectLst/>
                <a:latin typeface="Source Sans Pro" panose="020B050303040302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Google Shape;62;p1">
            <a:extLst>
              <a:ext uri="{FF2B5EF4-FFF2-40B4-BE49-F238E27FC236}">
                <a16:creationId xmlns:a16="http://schemas.microsoft.com/office/drawing/2014/main" id="{4CB60F79-0D01-9A6F-46FF-32C5450DF281}"/>
              </a:ext>
            </a:extLst>
          </p:cNvPr>
          <p:cNvSpPr txBox="1"/>
          <p:nvPr/>
        </p:nvSpPr>
        <p:spPr>
          <a:xfrm>
            <a:off x="0" y="5436288"/>
            <a:ext cx="2511846"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Slides based, in part, on materials from Dan Zingaro, Beth Simon, and Christine Alvarado.</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custDataLst>
              <p:tags r:id="rId1"/>
            </p:custDataLst>
          </p:nvPr>
        </p:nvSpPr>
        <p:spPr/>
        <p:txBody>
          <a:bodyPr/>
          <a:lstStyle/>
          <a:p>
            <a:r>
              <a:rPr lang="en-US" altLang="en-US" sz="3200" dirty="0"/>
              <a:t>Copying the left half onto the right half</a:t>
            </a:r>
          </a:p>
        </p:txBody>
      </p:sp>
      <p:grpSp>
        <p:nvGrpSpPr>
          <p:cNvPr id="2" name="Group 1">
            <a:extLst>
              <a:ext uri="{FF2B5EF4-FFF2-40B4-BE49-F238E27FC236}">
                <a16:creationId xmlns:a16="http://schemas.microsoft.com/office/drawing/2014/main" id="{EE7760E9-DA5E-B580-AD2E-E1A642364943}"/>
              </a:ext>
            </a:extLst>
          </p:cNvPr>
          <p:cNvGrpSpPr/>
          <p:nvPr>
            <p:custDataLst>
              <p:tags r:id="rId2"/>
            </p:custDataLst>
          </p:nvPr>
        </p:nvGrpSpPr>
        <p:grpSpPr>
          <a:xfrm>
            <a:off x="786383" y="1345539"/>
            <a:ext cx="1984151" cy="1823366"/>
            <a:chOff x="1676400" y="885800"/>
            <a:chExt cx="2152650" cy="2286000"/>
          </a:xfrm>
        </p:grpSpPr>
        <p:grpSp>
          <p:nvGrpSpPr>
            <p:cNvPr id="3" name="Group 2">
              <a:extLst>
                <a:ext uri="{FF2B5EF4-FFF2-40B4-BE49-F238E27FC236}">
                  <a16:creationId xmlns:a16="http://schemas.microsoft.com/office/drawing/2014/main" id="{90F48F80-4755-A184-22C5-51D7F67A3D39}"/>
                </a:ext>
              </a:extLst>
            </p:cNvPr>
            <p:cNvGrpSpPr/>
            <p:nvPr/>
          </p:nvGrpSpPr>
          <p:grpSpPr>
            <a:xfrm>
              <a:off x="1676400" y="885800"/>
              <a:ext cx="2152650" cy="2286000"/>
              <a:chOff x="1676400" y="885800"/>
              <a:chExt cx="2152650" cy="2286000"/>
            </a:xfrm>
          </p:grpSpPr>
          <p:sp>
            <p:nvSpPr>
              <p:cNvPr id="5" name="Rectangle 4">
                <a:extLst>
                  <a:ext uri="{FF2B5EF4-FFF2-40B4-BE49-F238E27FC236}">
                    <a16:creationId xmlns:a16="http://schemas.microsoft.com/office/drawing/2014/main" id="{100EED8B-306C-87D2-5873-3DFFAA92DDA9}"/>
                  </a:ext>
                </a:extLst>
              </p:cNvPr>
              <p:cNvSpPr/>
              <p:nvPr>
                <p:custDataLst>
                  <p:tags r:id="rId43"/>
                </p:custDataLst>
              </p:nvPr>
            </p:nvSpPr>
            <p:spPr bwMode="auto">
              <a:xfrm>
                <a:off x="1676400" y="885800"/>
                <a:ext cx="215265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F00375A4-BBC9-2ABA-5811-A3467CCC298A}"/>
                  </a:ext>
                </a:extLst>
              </p:cNvPr>
              <p:cNvCxnSpPr>
                <a:cxnSpLocks/>
              </p:cNvCxnSpPr>
              <p:nvPr>
                <p:custDataLst>
                  <p:tags r:id="rId44"/>
                </p:custDataLst>
              </p:nvPr>
            </p:nvCxnSpPr>
            <p:spPr bwMode="auto">
              <a:xfrm>
                <a:off x="1676400" y="113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10CDD-9BDB-41F4-BF7D-A3267936F4FE}"/>
                  </a:ext>
                </a:extLst>
              </p:cNvPr>
              <p:cNvCxnSpPr>
                <a:cxnSpLocks/>
              </p:cNvCxnSpPr>
              <p:nvPr>
                <p:custDataLst>
                  <p:tags r:id="rId45"/>
                </p:custDataLst>
              </p:nvPr>
            </p:nvCxnSpPr>
            <p:spPr bwMode="auto">
              <a:xfrm>
                <a:off x="1676400" y="1393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148566-2E89-9891-B749-C4465A2546B1}"/>
                  </a:ext>
                </a:extLst>
              </p:cNvPr>
              <p:cNvCxnSpPr>
                <a:cxnSpLocks/>
              </p:cNvCxnSpPr>
              <p:nvPr>
                <p:custDataLst>
                  <p:tags r:id="rId46"/>
                </p:custDataLst>
              </p:nvPr>
            </p:nvCxnSpPr>
            <p:spPr bwMode="auto">
              <a:xfrm>
                <a:off x="1676400" y="164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61C808-B5AB-8C02-BFE3-E30FE3061B3E}"/>
                  </a:ext>
                </a:extLst>
              </p:cNvPr>
              <p:cNvCxnSpPr>
                <a:cxnSpLocks/>
              </p:cNvCxnSpPr>
              <p:nvPr>
                <p:custDataLst>
                  <p:tags r:id="rId47"/>
                </p:custDataLst>
              </p:nvPr>
            </p:nvCxnSpPr>
            <p:spPr bwMode="auto">
              <a:xfrm>
                <a:off x="1676400" y="1901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257318-EEF6-9351-35ED-E503A38D4E90}"/>
                  </a:ext>
                </a:extLst>
              </p:cNvPr>
              <p:cNvCxnSpPr>
                <a:cxnSpLocks/>
              </p:cNvCxnSpPr>
              <p:nvPr>
                <p:custDataLst>
                  <p:tags r:id="rId48"/>
                </p:custDataLst>
              </p:nvPr>
            </p:nvCxnSpPr>
            <p:spPr bwMode="auto">
              <a:xfrm>
                <a:off x="1676400" y="2155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FD3248-326F-2B69-4E4D-4D7D10618A5D}"/>
                  </a:ext>
                </a:extLst>
              </p:cNvPr>
              <p:cNvCxnSpPr>
                <a:cxnSpLocks/>
              </p:cNvCxnSpPr>
              <p:nvPr>
                <p:custDataLst>
                  <p:tags r:id="rId49"/>
                </p:custDataLst>
              </p:nvPr>
            </p:nvCxnSpPr>
            <p:spPr bwMode="auto">
              <a:xfrm>
                <a:off x="1676400" y="240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542EBB1-9296-7EA5-0453-FB73892C0EE9}"/>
                  </a:ext>
                </a:extLst>
              </p:cNvPr>
              <p:cNvCxnSpPr>
                <a:cxnSpLocks/>
              </p:cNvCxnSpPr>
              <p:nvPr>
                <p:custDataLst>
                  <p:tags r:id="rId50"/>
                </p:custDataLst>
              </p:nvPr>
            </p:nvCxnSpPr>
            <p:spPr bwMode="auto">
              <a:xfrm flipV="1">
                <a:off x="1676400" y="2659037"/>
                <a:ext cx="2152650" cy="4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371BD2-4D29-0306-8501-237EF7E3B445}"/>
                  </a:ext>
                </a:extLst>
              </p:cNvPr>
              <p:cNvCxnSpPr>
                <a:cxnSpLocks/>
              </p:cNvCxnSpPr>
              <p:nvPr>
                <p:custDataLst>
                  <p:tags r:id="rId51"/>
                </p:custDataLst>
              </p:nvPr>
            </p:nvCxnSpPr>
            <p:spPr bwMode="auto">
              <a:xfrm>
                <a:off x="1676400" y="291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CEC6478-E8ED-75C8-14CA-692D0A6D6EA8}"/>
                  </a:ext>
                </a:extLst>
              </p:cNvPr>
              <p:cNvCxnSpPr/>
              <p:nvPr>
                <p:custDataLst>
                  <p:tags r:id="rId52"/>
                </p:custDataLst>
              </p:nvPr>
            </p:nvCxnSpPr>
            <p:spPr bwMode="auto">
              <a:xfrm>
                <a:off x="19462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C484F5-F3C7-1E47-F61D-7FD7912D6B1C}"/>
                  </a:ext>
                </a:extLst>
              </p:cNvPr>
              <p:cNvCxnSpPr/>
              <p:nvPr>
                <p:custDataLst>
                  <p:tags r:id="rId53"/>
                </p:custDataLst>
              </p:nvPr>
            </p:nvCxnSpPr>
            <p:spPr bwMode="auto">
              <a:xfrm>
                <a:off x="221456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9BFFF72-F5E8-C1DB-1CB0-293195D3DD77}"/>
                  </a:ext>
                </a:extLst>
              </p:cNvPr>
              <p:cNvCxnSpPr/>
              <p:nvPr>
                <p:custDataLst>
                  <p:tags r:id="rId54"/>
                </p:custDataLst>
              </p:nvPr>
            </p:nvCxnSpPr>
            <p:spPr bwMode="auto">
              <a:xfrm>
                <a:off x="248443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25EA56-0104-0314-E73C-98F46A5FDA25}"/>
                  </a:ext>
                </a:extLst>
              </p:cNvPr>
              <p:cNvCxnSpPr/>
              <p:nvPr>
                <p:custDataLst>
                  <p:tags r:id="rId55"/>
                </p:custDataLst>
              </p:nvPr>
            </p:nvCxnSpPr>
            <p:spPr bwMode="auto">
              <a:xfrm>
                <a:off x="275431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B98C5B-A88D-D9E1-C9B5-380CAF301C04}"/>
                  </a:ext>
                </a:extLst>
              </p:cNvPr>
              <p:cNvCxnSpPr/>
              <p:nvPr>
                <p:custDataLst>
                  <p:tags r:id="rId56"/>
                </p:custDataLst>
              </p:nvPr>
            </p:nvCxnSpPr>
            <p:spPr bwMode="auto">
              <a:xfrm>
                <a:off x="302418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0094B4-A423-C022-707A-78F0073F3635}"/>
                  </a:ext>
                </a:extLst>
              </p:cNvPr>
              <p:cNvCxnSpPr/>
              <p:nvPr>
                <p:custDataLst>
                  <p:tags r:id="rId57"/>
                </p:custDataLst>
              </p:nvPr>
            </p:nvCxnSpPr>
            <p:spPr bwMode="auto">
              <a:xfrm>
                <a:off x="32924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50B4F49-9DB5-202F-1E18-0DF577724875}"/>
                  </a:ext>
                </a:extLst>
              </p:cNvPr>
              <p:cNvSpPr/>
              <p:nvPr>
                <p:custDataLst>
                  <p:tags r:id="rId58"/>
                </p:custDataLst>
              </p:nvPr>
            </p:nvSpPr>
            <p:spPr bwMode="auto">
              <a:xfrm>
                <a:off x="2214563"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a:extLst>
                  <a:ext uri="{FF2B5EF4-FFF2-40B4-BE49-F238E27FC236}">
                    <a16:creationId xmlns:a16="http://schemas.microsoft.com/office/drawing/2014/main" id="{4D338867-6AE3-9031-15A3-AE594E5C9FFC}"/>
                  </a:ext>
                </a:extLst>
              </p:cNvPr>
              <p:cNvSpPr/>
              <p:nvPr>
                <p:custDataLst>
                  <p:tags r:id="rId59"/>
                </p:custDataLst>
              </p:nvPr>
            </p:nvSpPr>
            <p:spPr bwMode="auto">
              <a:xfrm>
                <a:off x="2484438"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a:extLst>
                  <a:ext uri="{FF2B5EF4-FFF2-40B4-BE49-F238E27FC236}">
                    <a16:creationId xmlns:a16="http://schemas.microsoft.com/office/drawing/2014/main" id="{349A1419-79A6-0B60-EA9D-97AAF95791DC}"/>
                  </a:ext>
                </a:extLst>
              </p:cNvPr>
              <p:cNvSpPr/>
              <p:nvPr>
                <p:custDataLst>
                  <p:tags r:id="rId60"/>
                </p:custDataLst>
              </p:nvPr>
            </p:nvSpPr>
            <p:spPr bwMode="auto">
              <a:xfrm>
                <a:off x="2754313"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D15A7D9C-1CBD-123E-56F4-C9CD2A0701D4}"/>
                  </a:ext>
                </a:extLst>
              </p:cNvPr>
              <p:cNvSpPr/>
              <p:nvPr>
                <p:custDataLst>
                  <p:tags r:id="rId61"/>
                </p:custDataLst>
              </p:nvPr>
            </p:nvSpPr>
            <p:spPr bwMode="auto">
              <a:xfrm>
                <a:off x="2214563"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a:extLst>
                  <a:ext uri="{FF2B5EF4-FFF2-40B4-BE49-F238E27FC236}">
                    <a16:creationId xmlns:a16="http://schemas.microsoft.com/office/drawing/2014/main" id="{55ED68A1-B97B-F704-3FE8-AFA2DEEAC55B}"/>
                  </a:ext>
                </a:extLst>
              </p:cNvPr>
              <p:cNvSpPr/>
              <p:nvPr>
                <p:custDataLst>
                  <p:tags r:id="rId62"/>
                </p:custDataLst>
              </p:nvPr>
            </p:nvSpPr>
            <p:spPr bwMode="auto">
              <a:xfrm>
                <a:off x="2484438"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a:extLst>
                  <a:ext uri="{FF2B5EF4-FFF2-40B4-BE49-F238E27FC236}">
                    <a16:creationId xmlns:a16="http://schemas.microsoft.com/office/drawing/2014/main" id="{ADF77536-1EB3-3E7D-EBE7-6D97A45145A8}"/>
                  </a:ext>
                </a:extLst>
              </p:cNvPr>
              <p:cNvSpPr/>
              <p:nvPr>
                <p:custDataLst>
                  <p:tags r:id="rId63"/>
                </p:custDataLst>
              </p:nvPr>
            </p:nvSpPr>
            <p:spPr bwMode="auto">
              <a:xfrm>
                <a:off x="2754313"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B87587C-5E70-3219-785A-D70C6F936D17}"/>
                  </a:ext>
                </a:extLst>
              </p:cNvPr>
              <p:cNvSpPr/>
              <p:nvPr>
                <p:custDataLst>
                  <p:tags r:id="rId64"/>
                </p:custDataLst>
              </p:nvPr>
            </p:nvSpPr>
            <p:spPr bwMode="auto">
              <a:xfrm>
                <a:off x="3024188" y="1647800"/>
                <a:ext cx="268287"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C9A1D48A-9004-0B55-E26D-BD84224A3118}"/>
                  </a:ext>
                </a:extLst>
              </p:cNvPr>
              <p:cNvSpPr/>
              <p:nvPr>
                <p:custDataLst>
                  <p:tags r:id="rId65"/>
                </p:custDataLst>
              </p:nvPr>
            </p:nvSpPr>
            <p:spPr bwMode="auto">
              <a:xfrm>
                <a:off x="1946275" y="1647800"/>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a:extLst>
                  <a:ext uri="{FF2B5EF4-FFF2-40B4-BE49-F238E27FC236}">
                    <a16:creationId xmlns:a16="http://schemas.microsoft.com/office/drawing/2014/main" id="{3D39D402-F3E3-3C66-D23D-9927BC45E2BF}"/>
                  </a:ext>
                </a:extLst>
              </p:cNvPr>
              <p:cNvSpPr/>
              <p:nvPr>
                <p:custDataLst>
                  <p:tags r:id="rId66"/>
                </p:custDataLst>
              </p:nvPr>
            </p:nvSpPr>
            <p:spPr bwMode="auto">
              <a:xfrm>
                <a:off x="2486025" y="1901800"/>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a:extLst>
                  <a:ext uri="{FF2B5EF4-FFF2-40B4-BE49-F238E27FC236}">
                    <a16:creationId xmlns:a16="http://schemas.microsoft.com/office/drawing/2014/main" id="{7D1982FF-7378-6CAF-75A7-C4DAC6896F7F}"/>
                  </a:ext>
                </a:extLst>
              </p:cNvPr>
              <p:cNvSpPr/>
              <p:nvPr>
                <p:custDataLst>
                  <p:tags r:id="rId67"/>
                </p:custDataLst>
              </p:nvPr>
            </p:nvSpPr>
            <p:spPr bwMode="auto">
              <a:xfrm>
                <a:off x="2216150" y="1901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7957EC7-1322-9B77-C989-92FC9C6D79DA}"/>
                  </a:ext>
                </a:extLst>
              </p:cNvPr>
              <p:cNvSpPr/>
              <p:nvPr>
                <p:custDataLst>
                  <p:tags r:id="rId68"/>
                </p:custDataLst>
              </p:nvPr>
            </p:nvSpPr>
            <p:spPr bwMode="auto">
              <a:xfrm>
                <a:off x="2755900" y="1901800"/>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a:extLst>
                  <a:ext uri="{FF2B5EF4-FFF2-40B4-BE49-F238E27FC236}">
                    <a16:creationId xmlns:a16="http://schemas.microsoft.com/office/drawing/2014/main" id="{425DC190-F99D-B90A-2125-DBA80FCF6535}"/>
                  </a:ext>
                </a:extLst>
              </p:cNvPr>
              <p:cNvSpPr/>
              <p:nvPr>
                <p:custDataLst>
                  <p:tags r:id="rId69"/>
                </p:custDataLst>
              </p:nvPr>
            </p:nvSpPr>
            <p:spPr bwMode="auto">
              <a:xfrm>
                <a:off x="2486025" y="2155800"/>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8A701575-D18D-08F0-6909-30595513E082}"/>
                  </a:ext>
                </a:extLst>
              </p:cNvPr>
              <p:cNvSpPr/>
              <p:nvPr>
                <p:custDataLst>
                  <p:tags r:id="rId70"/>
                </p:custDataLst>
              </p:nvPr>
            </p:nvSpPr>
            <p:spPr bwMode="auto">
              <a:xfrm>
                <a:off x="2484438" y="2409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a:extLst>
                  <a:ext uri="{FF2B5EF4-FFF2-40B4-BE49-F238E27FC236}">
                    <a16:creationId xmlns:a16="http://schemas.microsoft.com/office/drawing/2014/main" id="{D11668F0-52F7-4264-3A6D-BF8D3F058031}"/>
                  </a:ext>
                </a:extLst>
              </p:cNvPr>
              <p:cNvSpPr/>
              <p:nvPr>
                <p:custDataLst>
                  <p:tags r:id="rId71"/>
                </p:custDataLst>
              </p:nvPr>
            </p:nvSpPr>
            <p:spPr bwMode="auto">
              <a:xfrm>
                <a:off x="2484438" y="2663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CF237838-F424-63D9-E0F6-5129440BDE61}"/>
                  </a:ext>
                </a:extLst>
              </p:cNvPr>
              <p:cNvSpPr/>
              <p:nvPr>
                <p:custDataLst>
                  <p:tags r:id="rId72"/>
                </p:custDataLst>
              </p:nvPr>
            </p:nvSpPr>
            <p:spPr bwMode="auto">
              <a:xfrm>
                <a:off x="2755900" y="2405037"/>
                <a:ext cx="268288"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A3AB9690-641F-9677-79B3-EBA6BEE86120}"/>
                  </a:ext>
                </a:extLst>
              </p:cNvPr>
              <p:cNvSpPr/>
              <p:nvPr>
                <p:custDataLst>
                  <p:tags r:id="rId73"/>
                </p:custDataLst>
              </p:nvPr>
            </p:nvSpPr>
            <p:spPr bwMode="auto">
              <a:xfrm>
                <a:off x="2754313" y="2663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a:extLst>
                  <a:ext uri="{FF2B5EF4-FFF2-40B4-BE49-F238E27FC236}">
                    <a16:creationId xmlns:a16="http://schemas.microsoft.com/office/drawing/2014/main" id="{7266E864-7168-CBB7-EE78-376C1310ED90}"/>
                  </a:ext>
                </a:extLst>
              </p:cNvPr>
              <p:cNvSpPr/>
              <p:nvPr>
                <p:custDataLst>
                  <p:tags r:id="rId74"/>
                </p:custDataLst>
              </p:nvPr>
            </p:nvSpPr>
            <p:spPr bwMode="auto">
              <a:xfrm>
                <a:off x="3024188" y="2155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4" name="Straight Connector 3">
              <a:extLst>
                <a:ext uri="{FF2B5EF4-FFF2-40B4-BE49-F238E27FC236}">
                  <a16:creationId xmlns:a16="http://schemas.microsoft.com/office/drawing/2014/main" id="{38945C0E-6BCD-E7D6-2445-F53759D7D317}"/>
                </a:ext>
              </a:extLst>
            </p:cNvPr>
            <p:cNvCxnSpPr/>
            <p:nvPr>
              <p:custDataLst>
                <p:tags r:id="rId42"/>
              </p:custDataLst>
            </p:nvPr>
          </p:nvCxnSpPr>
          <p:spPr bwMode="auto">
            <a:xfrm>
              <a:off x="3562350"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7" name="Arrow: Right 36">
            <a:extLst>
              <a:ext uri="{FF2B5EF4-FFF2-40B4-BE49-F238E27FC236}">
                <a16:creationId xmlns:a16="http://schemas.microsoft.com/office/drawing/2014/main" id="{75D31007-8114-F35E-5898-F0ECF7C88DC5}"/>
              </a:ext>
            </a:extLst>
          </p:cNvPr>
          <p:cNvSpPr/>
          <p:nvPr>
            <p:custDataLst>
              <p:tags r:id="rId3"/>
            </p:custDataLst>
          </p:nvPr>
        </p:nvSpPr>
        <p:spPr bwMode="auto">
          <a:xfrm>
            <a:off x="3152969" y="1940224"/>
            <a:ext cx="971550" cy="401627"/>
          </a:xfrm>
          <a:prstGeom prst="rightArrow">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grpSp>
        <p:nvGrpSpPr>
          <p:cNvPr id="38" name="Group 37">
            <a:extLst>
              <a:ext uri="{FF2B5EF4-FFF2-40B4-BE49-F238E27FC236}">
                <a16:creationId xmlns:a16="http://schemas.microsoft.com/office/drawing/2014/main" id="{8E54C1F2-2C06-F2AA-AD85-981F0C43DDA0}"/>
              </a:ext>
            </a:extLst>
          </p:cNvPr>
          <p:cNvGrpSpPr/>
          <p:nvPr>
            <p:custDataLst>
              <p:tags r:id="rId4"/>
            </p:custDataLst>
          </p:nvPr>
        </p:nvGrpSpPr>
        <p:grpSpPr>
          <a:xfrm>
            <a:off x="4465894" y="1308045"/>
            <a:ext cx="1995864" cy="1823347"/>
            <a:chOff x="6877050" y="914400"/>
            <a:chExt cx="2165346" cy="2286051"/>
          </a:xfrm>
        </p:grpSpPr>
        <p:sp>
          <p:nvSpPr>
            <p:cNvPr id="39" name="Rectangle 38">
              <a:extLst>
                <a:ext uri="{FF2B5EF4-FFF2-40B4-BE49-F238E27FC236}">
                  <a16:creationId xmlns:a16="http://schemas.microsoft.com/office/drawing/2014/main" id="{DB3F58A5-D6FD-20D4-2ECC-16E2672E6E32}"/>
                </a:ext>
              </a:extLst>
            </p:cNvPr>
            <p:cNvSpPr/>
            <p:nvPr>
              <p:custDataLst>
                <p:tags r:id="rId5"/>
              </p:custDataLst>
            </p:nvPr>
          </p:nvSpPr>
          <p:spPr bwMode="auto">
            <a:xfrm>
              <a:off x="6877050" y="914451"/>
              <a:ext cx="215265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a:extLst>
                <a:ext uri="{FF2B5EF4-FFF2-40B4-BE49-F238E27FC236}">
                  <a16:creationId xmlns:a16="http://schemas.microsoft.com/office/drawing/2014/main" id="{B8CFF5B4-5299-550C-C254-B2E4C9C87079}"/>
                </a:ext>
              </a:extLst>
            </p:cNvPr>
            <p:cNvCxnSpPr>
              <a:cxnSpLocks/>
            </p:cNvCxnSpPr>
            <p:nvPr>
              <p:custDataLst>
                <p:tags r:id="rId6"/>
              </p:custDataLst>
            </p:nvPr>
          </p:nvCxnSpPr>
          <p:spPr bwMode="auto">
            <a:xfrm>
              <a:off x="6877050" y="1168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F5B921D-C80E-7D16-2ABB-0E8DCBF0C04D}"/>
                </a:ext>
              </a:extLst>
            </p:cNvPr>
            <p:cNvCxnSpPr>
              <a:cxnSpLocks/>
            </p:cNvCxnSpPr>
            <p:nvPr>
              <p:custDataLst>
                <p:tags r:id="rId7"/>
              </p:custDataLst>
            </p:nvPr>
          </p:nvCxnSpPr>
          <p:spPr bwMode="auto">
            <a:xfrm>
              <a:off x="6877050" y="1422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86428B-541C-48A2-08AC-DC4ABF4A4D77}"/>
                </a:ext>
              </a:extLst>
            </p:cNvPr>
            <p:cNvCxnSpPr>
              <a:cxnSpLocks/>
            </p:cNvCxnSpPr>
            <p:nvPr>
              <p:custDataLst>
                <p:tags r:id="rId8"/>
              </p:custDataLst>
            </p:nvPr>
          </p:nvCxnSpPr>
          <p:spPr bwMode="auto">
            <a:xfrm>
              <a:off x="6877050" y="1676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2C9C0E-09D7-703A-89A6-44B2914084D5}"/>
                </a:ext>
              </a:extLst>
            </p:cNvPr>
            <p:cNvCxnSpPr>
              <a:cxnSpLocks/>
            </p:cNvCxnSpPr>
            <p:nvPr>
              <p:custDataLst>
                <p:tags r:id="rId9"/>
              </p:custDataLst>
            </p:nvPr>
          </p:nvCxnSpPr>
          <p:spPr bwMode="auto">
            <a:xfrm>
              <a:off x="6877050" y="1930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CF3852-8724-A580-A6F9-4C022C7B8DDB}"/>
                </a:ext>
              </a:extLst>
            </p:cNvPr>
            <p:cNvCxnSpPr>
              <a:cxnSpLocks/>
            </p:cNvCxnSpPr>
            <p:nvPr>
              <p:custDataLst>
                <p:tags r:id="rId10"/>
              </p:custDataLst>
            </p:nvPr>
          </p:nvCxnSpPr>
          <p:spPr bwMode="auto">
            <a:xfrm>
              <a:off x="6877050" y="2184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0AE68B-3E35-88F8-B5B8-832FA33FEBF2}"/>
                </a:ext>
              </a:extLst>
            </p:cNvPr>
            <p:cNvCxnSpPr>
              <a:cxnSpLocks/>
            </p:cNvCxnSpPr>
            <p:nvPr>
              <p:custDataLst>
                <p:tags r:id="rId11"/>
              </p:custDataLst>
            </p:nvPr>
          </p:nvCxnSpPr>
          <p:spPr bwMode="auto">
            <a:xfrm>
              <a:off x="6877050" y="2438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3690064-ED68-438A-3B94-25F8DE15B55C}"/>
                </a:ext>
              </a:extLst>
            </p:cNvPr>
            <p:cNvCxnSpPr>
              <a:cxnSpLocks/>
            </p:cNvCxnSpPr>
            <p:nvPr>
              <p:custDataLst>
                <p:tags r:id="rId12"/>
              </p:custDataLst>
            </p:nvPr>
          </p:nvCxnSpPr>
          <p:spPr bwMode="auto">
            <a:xfrm flipV="1">
              <a:off x="6877050" y="2687688"/>
              <a:ext cx="2152650" cy="4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225C2AB-23D3-C611-25BE-55FE42A2988F}"/>
                </a:ext>
              </a:extLst>
            </p:cNvPr>
            <p:cNvCxnSpPr>
              <a:cxnSpLocks/>
            </p:cNvCxnSpPr>
            <p:nvPr>
              <p:custDataLst>
                <p:tags r:id="rId13"/>
              </p:custDataLst>
            </p:nvPr>
          </p:nvCxnSpPr>
          <p:spPr bwMode="auto">
            <a:xfrm>
              <a:off x="6877050" y="2946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4CD3B5-84F4-775D-3BD2-F8606E1F44EA}"/>
                </a:ext>
              </a:extLst>
            </p:cNvPr>
            <p:cNvCxnSpPr/>
            <p:nvPr>
              <p:custDataLst>
                <p:tags r:id="rId14"/>
              </p:custDataLst>
            </p:nvPr>
          </p:nvCxnSpPr>
          <p:spPr bwMode="auto">
            <a:xfrm>
              <a:off x="7146925"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73F26-7A55-A963-D79B-C1956BF33501}"/>
                </a:ext>
              </a:extLst>
            </p:cNvPr>
            <p:cNvCxnSpPr/>
            <p:nvPr>
              <p:custDataLst>
                <p:tags r:id="rId15"/>
              </p:custDataLst>
            </p:nvPr>
          </p:nvCxnSpPr>
          <p:spPr bwMode="auto">
            <a:xfrm>
              <a:off x="7415213"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5D2110A-C3F4-C4DC-7A82-30B0E6FB47EA}"/>
                </a:ext>
              </a:extLst>
            </p:cNvPr>
            <p:cNvCxnSpPr/>
            <p:nvPr>
              <p:custDataLst>
                <p:tags r:id="rId16"/>
              </p:custDataLst>
            </p:nvPr>
          </p:nvCxnSpPr>
          <p:spPr bwMode="auto">
            <a:xfrm>
              <a:off x="7685088"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5E9B64-D6DA-D30C-39DB-107BCAC4CAD9}"/>
                </a:ext>
              </a:extLst>
            </p:cNvPr>
            <p:cNvCxnSpPr/>
            <p:nvPr>
              <p:custDataLst>
                <p:tags r:id="rId17"/>
              </p:custDataLst>
            </p:nvPr>
          </p:nvCxnSpPr>
          <p:spPr bwMode="auto">
            <a:xfrm>
              <a:off x="7954963"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47335A-7377-B92A-65CC-CA7015794ED8}"/>
                </a:ext>
              </a:extLst>
            </p:cNvPr>
            <p:cNvCxnSpPr/>
            <p:nvPr>
              <p:custDataLst>
                <p:tags r:id="rId18"/>
              </p:custDataLst>
            </p:nvPr>
          </p:nvCxnSpPr>
          <p:spPr bwMode="auto">
            <a:xfrm>
              <a:off x="8224838"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A9B9C3-1BF5-E19F-C14D-B88831840F92}"/>
                </a:ext>
              </a:extLst>
            </p:cNvPr>
            <p:cNvCxnSpPr/>
            <p:nvPr>
              <p:custDataLst>
                <p:tags r:id="rId19"/>
              </p:custDataLst>
            </p:nvPr>
          </p:nvCxnSpPr>
          <p:spPr bwMode="auto">
            <a:xfrm>
              <a:off x="8493125"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6ACBE10-EA04-64FA-026B-734E549F78EB}"/>
                </a:ext>
              </a:extLst>
            </p:cNvPr>
            <p:cNvSpPr/>
            <p:nvPr>
              <p:custDataLst>
                <p:tags r:id="rId20"/>
              </p:custDataLst>
            </p:nvPr>
          </p:nvSpPr>
          <p:spPr bwMode="auto">
            <a:xfrm>
              <a:off x="7415213" y="1168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ectangle 54">
              <a:extLst>
                <a:ext uri="{FF2B5EF4-FFF2-40B4-BE49-F238E27FC236}">
                  <a16:creationId xmlns:a16="http://schemas.microsoft.com/office/drawing/2014/main" id="{CD2936C6-0136-1211-D898-A8BBE7BCAD9B}"/>
                </a:ext>
              </a:extLst>
            </p:cNvPr>
            <p:cNvSpPr/>
            <p:nvPr>
              <p:custDataLst>
                <p:tags r:id="rId21"/>
              </p:custDataLst>
            </p:nvPr>
          </p:nvSpPr>
          <p:spPr bwMode="auto">
            <a:xfrm>
              <a:off x="7685088" y="1168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55">
              <a:extLst>
                <a:ext uri="{FF2B5EF4-FFF2-40B4-BE49-F238E27FC236}">
                  <a16:creationId xmlns:a16="http://schemas.microsoft.com/office/drawing/2014/main" id="{25CAE5F8-0EDD-6CA5-BDEE-F924FF1ABAF8}"/>
                </a:ext>
              </a:extLst>
            </p:cNvPr>
            <p:cNvSpPr/>
            <p:nvPr>
              <p:custDataLst>
                <p:tags r:id="rId22"/>
              </p:custDataLst>
            </p:nvPr>
          </p:nvSpPr>
          <p:spPr bwMode="auto">
            <a:xfrm>
              <a:off x="7415213" y="1422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a:extLst>
                <a:ext uri="{FF2B5EF4-FFF2-40B4-BE49-F238E27FC236}">
                  <a16:creationId xmlns:a16="http://schemas.microsoft.com/office/drawing/2014/main" id="{1F2429FF-6388-24F4-1D63-4D07CFF8BA5B}"/>
                </a:ext>
              </a:extLst>
            </p:cNvPr>
            <p:cNvSpPr/>
            <p:nvPr>
              <p:custDataLst>
                <p:tags r:id="rId23"/>
              </p:custDataLst>
            </p:nvPr>
          </p:nvSpPr>
          <p:spPr bwMode="auto">
            <a:xfrm>
              <a:off x="7685088" y="1422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a:extLst>
                <a:ext uri="{FF2B5EF4-FFF2-40B4-BE49-F238E27FC236}">
                  <a16:creationId xmlns:a16="http://schemas.microsoft.com/office/drawing/2014/main" id="{7F0C0B72-5930-6EF7-7DE5-D71531D621AD}"/>
                </a:ext>
              </a:extLst>
            </p:cNvPr>
            <p:cNvSpPr/>
            <p:nvPr>
              <p:custDataLst>
                <p:tags r:id="rId24"/>
              </p:custDataLst>
            </p:nvPr>
          </p:nvSpPr>
          <p:spPr bwMode="auto">
            <a:xfrm>
              <a:off x="8224838" y="1676451"/>
              <a:ext cx="268287"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a:extLst>
                <a:ext uri="{FF2B5EF4-FFF2-40B4-BE49-F238E27FC236}">
                  <a16:creationId xmlns:a16="http://schemas.microsoft.com/office/drawing/2014/main" id="{7641A2B2-95CA-4F5C-7711-80F59BA2A666}"/>
                </a:ext>
              </a:extLst>
            </p:cNvPr>
            <p:cNvSpPr/>
            <p:nvPr>
              <p:custDataLst>
                <p:tags r:id="rId25"/>
              </p:custDataLst>
            </p:nvPr>
          </p:nvSpPr>
          <p:spPr bwMode="auto">
            <a:xfrm>
              <a:off x="7146925" y="1676451"/>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a:extLst>
                <a:ext uri="{FF2B5EF4-FFF2-40B4-BE49-F238E27FC236}">
                  <a16:creationId xmlns:a16="http://schemas.microsoft.com/office/drawing/2014/main" id="{C424ECB9-DD68-1CCE-4F3F-977BA29430DE}"/>
                </a:ext>
              </a:extLst>
            </p:cNvPr>
            <p:cNvSpPr/>
            <p:nvPr>
              <p:custDataLst>
                <p:tags r:id="rId26"/>
              </p:custDataLst>
            </p:nvPr>
          </p:nvSpPr>
          <p:spPr bwMode="auto">
            <a:xfrm>
              <a:off x="7686675" y="1930451"/>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ectangle 60">
              <a:extLst>
                <a:ext uri="{FF2B5EF4-FFF2-40B4-BE49-F238E27FC236}">
                  <a16:creationId xmlns:a16="http://schemas.microsoft.com/office/drawing/2014/main" id="{4B53F697-C85C-BEA1-5AEF-2E01C41087C3}"/>
                </a:ext>
              </a:extLst>
            </p:cNvPr>
            <p:cNvSpPr/>
            <p:nvPr>
              <p:custDataLst>
                <p:tags r:id="rId27"/>
              </p:custDataLst>
            </p:nvPr>
          </p:nvSpPr>
          <p:spPr bwMode="auto">
            <a:xfrm>
              <a:off x="7416800" y="1930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Rectangle 61">
              <a:extLst>
                <a:ext uri="{FF2B5EF4-FFF2-40B4-BE49-F238E27FC236}">
                  <a16:creationId xmlns:a16="http://schemas.microsoft.com/office/drawing/2014/main" id="{22A71813-6B08-0A1F-EBA9-CC37CE7D4D18}"/>
                </a:ext>
              </a:extLst>
            </p:cNvPr>
            <p:cNvSpPr/>
            <p:nvPr>
              <p:custDataLst>
                <p:tags r:id="rId28"/>
              </p:custDataLst>
            </p:nvPr>
          </p:nvSpPr>
          <p:spPr bwMode="auto">
            <a:xfrm>
              <a:off x="7686675" y="2184451"/>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62">
              <a:extLst>
                <a:ext uri="{FF2B5EF4-FFF2-40B4-BE49-F238E27FC236}">
                  <a16:creationId xmlns:a16="http://schemas.microsoft.com/office/drawing/2014/main" id="{309CE266-2F89-3FE5-8334-4C2AB6E8EA07}"/>
                </a:ext>
              </a:extLst>
            </p:cNvPr>
            <p:cNvSpPr/>
            <p:nvPr>
              <p:custDataLst>
                <p:tags r:id="rId29"/>
              </p:custDataLst>
            </p:nvPr>
          </p:nvSpPr>
          <p:spPr bwMode="auto">
            <a:xfrm>
              <a:off x="7685088" y="2438451"/>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2" name="Rectangle 23551">
              <a:extLst>
                <a:ext uri="{FF2B5EF4-FFF2-40B4-BE49-F238E27FC236}">
                  <a16:creationId xmlns:a16="http://schemas.microsoft.com/office/drawing/2014/main" id="{B750A1C1-0434-1F38-63FF-D02CEFCD46F9}"/>
                </a:ext>
              </a:extLst>
            </p:cNvPr>
            <p:cNvSpPr/>
            <p:nvPr>
              <p:custDataLst>
                <p:tags r:id="rId30"/>
              </p:custDataLst>
            </p:nvPr>
          </p:nvSpPr>
          <p:spPr bwMode="auto">
            <a:xfrm>
              <a:off x="7685088" y="2692451"/>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553" name="Straight Connector 23552">
              <a:extLst>
                <a:ext uri="{FF2B5EF4-FFF2-40B4-BE49-F238E27FC236}">
                  <a16:creationId xmlns:a16="http://schemas.microsoft.com/office/drawing/2014/main" id="{F880C249-2472-01DB-8C45-13A126AABA5A}"/>
                </a:ext>
              </a:extLst>
            </p:cNvPr>
            <p:cNvCxnSpPr/>
            <p:nvPr>
              <p:custDataLst>
                <p:tags r:id="rId31"/>
              </p:custDataLst>
            </p:nvPr>
          </p:nvCxnSpPr>
          <p:spPr bwMode="auto">
            <a:xfrm>
              <a:off x="8763000"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55" name="Rectangle 23554">
              <a:extLst>
                <a:ext uri="{FF2B5EF4-FFF2-40B4-BE49-F238E27FC236}">
                  <a16:creationId xmlns:a16="http://schemas.microsoft.com/office/drawing/2014/main" id="{BF863576-BC15-EE0B-D35D-F0FED96CF378}"/>
                </a:ext>
              </a:extLst>
            </p:cNvPr>
            <p:cNvSpPr/>
            <p:nvPr>
              <p:custDataLst>
                <p:tags r:id="rId32"/>
              </p:custDataLst>
            </p:nvPr>
          </p:nvSpPr>
          <p:spPr bwMode="auto">
            <a:xfrm>
              <a:off x="8496299" y="1163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57" name="Rectangle 23556">
              <a:extLst>
                <a:ext uri="{FF2B5EF4-FFF2-40B4-BE49-F238E27FC236}">
                  <a16:creationId xmlns:a16="http://schemas.microsoft.com/office/drawing/2014/main" id="{D0C33B34-FAD5-B649-8AFF-F03216FA40F8}"/>
                </a:ext>
              </a:extLst>
            </p:cNvPr>
            <p:cNvSpPr/>
            <p:nvPr>
              <p:custDataLst>
                <p:tags r:id="rId33"/>
              </p:custDataLst>
            </p:nvPr>
          </p:nvSpPr>
          <p:spPr bwMode="auto">
            <a:xfrm>
              <a:off x="8496299" y="1417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3" name="Rectangle 23572">
              <a:extLst>
                <a:ext uri="{FF2B5EF4-FFF2-40B4-BE49-F238E27FC236}">
                  <a16:creationId xmlns:a16="http://schemas.microsoft.com/office/drawing/2014/main" id="{72505B7F-B563-F33D-E967-10F25599A469}"/>
                </a:ext>
              </a:extLst>
            </p:cNvPr>
            <p:cNvSpPr/>
            <p:nvPr>
              <p:custDataLst>
                <p:tags r:id="rId34"/>
              </p:custDataLst>
            </p:nvPr>
          </p:nvSpPr>
          <p:spPr bwMode="auto">
            <a:xfrm>
              <a:off x="8497886" y="1925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574" name="Straight Connector 23573">
              <a:extLst>
                <a:ext uri="{FF2B5EF4-FFF2-40B4-BE49-F238E27FC236}">
                  <a16:creationId xmlns:a16="http://schemas.microsoft.com/office/drawing/2014/main" id="{C1C34A51-F20C-58B5-43C7-E378F26F0A1E}"/>
                </a:ext>
              </a:extLst>
            </p:cNvPr>
            <p:cNvCxnSpPr/>
            <p:nvPr>
              <p:custDataLst>
                <p:tags r:id="rId35"/>
              </p:custDataLst>
            </p:nvPr>
          </p:nvCxnSpPr>
          <p:spPr bwMode="auto">
            <a:xfrm>
              <a:off x="9029699" y="9144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575" name="Rectangle 23574">
              <a:extLst>
                <a:ext uri="{FF2B5EF4-FFF2-40B4-BE49-F238E27FC236}">
                  <a16:creationId xmlns:a16="http://schemas.microsoft.com/office/drawing/2014/main" id="{A80DE4F6-2F95-0AFE-D434-419A61BFE26F}"/>
                </a:ext>
              </a:extLst>
            </p:cNvPr>
            <p:cNvSpPr/>
            <p:nvPr>
              <p:custDataLst>
                <p:tags r:id="rId36"/>
              </p:custDataLst>
            </p:nvPr>
          </p:nvSpPr>
          <p:spPr bwMode="auto">
            <a:xfrm>
              <a:off x="8756650" y="1161967"/>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576" name="Rectangle 23575">
              <a:extLst>
                <a:ext uri="{FF2B5EF4-FFF2-40B4-BE49-F238E27FC236}">
                  <a16:creationId xmlns:a16="http://schemas.microsoft.com/office/drawing/2014/main" id="{A29F0244-B6BC-9ADD-3A3B-CB76D7FCC5DC}"/>
                </a:ext>
              </a:extLst>
            </p:cNvPr>
            <p:cNvSpPr/>
            <p:nvPr>
              <p:custDataLst>
                <p:tags r:id="rId37"/>
              </p:custDataLst>
            </p:nvPr>
          </p:nvSpPr>
          <p:spPr bwMode="auto">
            <a:xfrm>
              <a:off x="8759824" y="14224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7" name="Rectangle 23576">
              <a:extLst>
                <a:ext uri="{FF2B5EF4-FFF2-40B4-BE49-F238E27FC236}">
                  <a16:creationId xmlns:a16="http://schemas.microsoft.com/office/drawing/2014/main" id="{6B079818-3616-3D24-31C5-CE1683BE5DE8}"/>
                </a:ext>
              </a:extLst>
            </p:cNvPr>
            <p:cNvSpPr/>
            <p:nvPr>
              <p:custDataLst>
                <p:tags r:id="rId38"/>
              </p:custDataLst>
            </p:nvPr>
          </p:nvSpPr>
          <p:spPr bwMode="auto">
            <a:xfrm>
              <a:off x="8772521" y="1930400"/>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8" name="Rectangle 23577">
              <a:extLst>
                <a:ext uri="{FF2B5EF4-FFF2-40B4-BE49-F238E27FC236}">
                  <a16:creationId xmlns:a16="http://schemas.microsoft.com/office/drawing/2014/main" id="{5D946424-3C4F-004B-28FB-F3A16D3EA782}"/>
                </a:ext>
              </a:extLst>
            </p:cNvPr>
            <p:cNvSpPr/>
            <p:nvPr>
              <p:custDataLst>
                <p:tags r:id="rId39"/>
              </p:custDataLst>
            </p:nvPr>
          </p:nvSpPr>
          <p:spPr bwMode="auto">
            <a:xfrm>
              <a:off x="8761411" y="2184400"/>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79" name="Rectangle 23578">
              <a:extLst>
                <a:ext uri="{FF2B5EF4-FFF2-40B4-BE49-F238E27FC236}">
                  <a16:creationId xmlns:a16="http://schemas.microsoft.com/office/drawing/2014/main" id="{494EEFB4-5974-9DCD-EEB0-F888C84F9FC1}"/>
                </a:ext>
              </a:extLst>
            </p:cNvPr>
            <p:cNvSpPr/>
            <p:nvPr>
              <p:custDataLst>
                <p:tags r:id="rId40"/>
              </p:custDataLst>
            </p:nvPr>
          </p:nvSpPr>
          <p:spPr bwMode="auto">
            <a:xfrm>
              <a:off x="8759824" y="24384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80" name="Rectangle 23579">
              <a:extLst>
                <a:ext uri="{FF2B5EF4-FFF2-40B4-BE49-F238E27FC236}">
                  <a16:creationId xmlns:a16="http://schemas.microsoft.com/office/drawing/2014/main" id="{A5FCF843-3BD3-590F-8D57-53B3236065A7}"/>
                </a:ext>
              </a:extLst>
            </p:cNvPr>
            <p:cNvSpPr/>
            <p:nvPr>
              <p:custDataLst>
                <p:tags r:id="rId41"/>
              </p:custDataLst>
            </p:nvPr>
          </p:nvSpPr>
          <p:spPr bwMode="auto">
            <a:xfrm>
              <a:off x="8759824" y="26924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aphicFrame>
        <p:nvGraphicFramePr>
          <p:cNvPr id="23582" name="Table 23581">
            <a:extLst>
              <a:ext uri="{FF2B5EF4-FFF2-40B4-BE49-F238E27FC236}">
                <a16:creationId xmlns:a16="http://schemas.microsoft.com/office/drawing/2014/main" id="{2670F60B-5430-A963-032D-DB8C4D714F77}"/>
              </a:ext>
            </a:extLst>
          </p:cNvPr>
          <p:cNvGraphicFramePr>
            <a:graphicFrameLocks noGrp="1"/>
          </p:cNvGraphicFramePr>
          <p:nvPr>
            <p:extLst>
              <p:ext uri="{D42A27DB-BD31-4B8C-83A1-F6EECF244321}">
                <p14:modId xmlns:p14="http://schemas.microsoft.com/office/powerpoint/2010/main" val="2758673942"/>
              </p:ext>
            </p:extLst>
          </p:nvPr>
        </p:nvGraphicFramePr>
        <p:xfrm>
          <a:off x="3152969" y="4307070"/>
          <a:ext cx="6188512" cy="2250440"/>
        </p:xfrm>
        <a:graphic>
          <a:graphicData uri="http://schemas.openxmlformats.org/drawingml/2006/table">
            <a:tbl>
              <a:tblPr firstRow="1" bandRow="1">
                <a:tableStyleId>{22D4B56B-A886-46B0-8B76-EC814110159E}</a:tableStyleId>
              </a:tblPr>
              <a:tblGrid>
                <a:gridCol w="1547128">
                  <a:extLst>
                    <a:ext uri="{9D8B030D-6E8A-4147-A177-3AD203B41FA5}">
                      <a16:colId xmlns:a16="http://schemas.microsoft.com/office/drawing/2014/main" val="2418253952"/>
                    </a:ext>
                  </a:extLst>
                </a:gridCol>
                <a:gridCol w="1547128">
                  <a:extLst>
                    <a:ext uri="{9D8B030D-6E8A-4147-A177-3AD203B41FA5}">
                      <a16:colId xmlns:a16="http://schemas.microsoft.com/office/drawing/2014/main" val="2538819503"/>
                    </a:ext>
                  </a:extLst>
                </a:gridCol>
                <a:gridCol w="1547128">
                  <a:extLst>
                    <a:ext uri="{9D8B030D-6E8A-4147-A177-3AD203B41FA5}">
                      <a16:colId xmlns:a16="http://schemas.microsoft.com/office/drawing/2014/main" val="3663433627"/>
                    </a:ext>
                  </a:extLst>
                </a:gridCol>
                <a:gridCol w="1547128">
                  <a:extLst>
                    <a:ext uri="{9D8B030D-6E8A-4147-A177-3AD203B41FA5}">
                      <a16:colId xmlns:a16="http://schemas.microsoft.com/office/drawing/2014/main" val="4160888181"/>
                    </a:ext>
                  </a:extLst>
                </a:gridCol>
              </a:tblGrid>
              <a:tr h="370840">
                <a:tc>
                  <a:txBody>
                    <a:bodyPr/>
                    <a:lstStyle/>
                    <a:p>
                      <a:pPr algn="ctr"/>
                      <a:r>
                        <a:rPr lang="en-US" sz="2000" dirty="0" err="1"/>
                        <a:t>sourceX</a:t>
                      </a:r>
                      <a:endParaRPr lang="en-US" sz="2000" dirty="0"/>
                    </a:p>
                  </a:txBody>
                  <a:tcPr/>
                </a:tc>
                <a:tc>
                  <a:txBody>
                    <a:bodyPr/>
                    <a:lstStyle/>
                    <a:p>
                      <a:pPr algn="ctr"/>
                      <a:r>
                        <a:rPr lang="en-US" sz="2000" dirty="0" err="1"/>
                        <a:t>sourceY</a:t>
                      </a:r>
                      <a:endParaRPr lang="en-US" sz="2000" dirty="0"/>
                    </a:p>
                  </a:txBody>
                  <a:tcPr/>
                </a:tc>
                <a:tc>
                  <a:txBody>
                    <a:bodyPr/>
                    <a:lstStyle/>
                    <a:p>
                      <a:pPr algn="ctr"/>
                      <a:r>
                        <a:rPr lang="en-US" sz="2000" dirty="0" err="1"/>
                        <a:t>targetX</a:t>
                      </a:r>
                      <a:endParaRPr lang="en-US" sz="2000" dirty="0"/>
                    </a:p>
                  </a:txBody>
                  <a:tcPr/>
                </a:tc>
                <a:tc>
                  <a:txBody>
                    <a:bodyPr/>
                    <a:lstStyle/>
                    <a:p>
                      <a:pPr algn="ctr"/>
                      <a:r>
                        <a:rPr lang="en-US" sz="2000" dirty="0" err="1"/>
                        <a:t>targetY</a:t>
                      </a:r>
                      <a:endParaRPr lang="en-US" sz="2000" dirty="0"/>
                    </a:p>
                  </a:txBody>
                  <a:tcPr/>
                </a:tc>
                <a:extLst>
                  <a:ext uri="{0D108BD9-81ED-4DB2-BD59-A6C34878D82A}">
                    <a16:rowId xmlns:a16="http://schemas.microsoft.com/office/drawing/2014/main" val="20181252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64493861"/>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6215183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322060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911758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26721709"/>
                  </a:ext>
                </a:extLst>
              </a:tr>
            </a:tbl>
          </a:graphicData>
        </a:graphic>
      </p:graphicFrame>
    </p:spTree>
    <p:extLst>
      <p:ext uri="{BB962C8B-B14F-4D97-AF65-F5344CB8AC3E}">
        <p14:creationId xmlns:p14="http://schemas.microsoft.com/office/powerpoint/2010/main" val="333087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extBox 64"/>
          <p:cNvSpPr txBox="1">
            <a:spLocks noChangeArrowheads="1"/>
          </p:cNvSpPr>
          <p:nvPr>
            <p:custDataLst>
              <p:tags r:id="rId1"/>
            </p:custDataLst>
          </p:nvPr>
        </p:nvSpPr>
        <p:spPr bwMode="auto">
          <a:xfrm>
            <a:off x="258914" y="1491350"/>
            <a:ext cx="11277595" cy="46705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lnSpc>
                <a:spcPct val="150000"/>
              </a:lnSpc>
              <a:spcBef>
                <a:spcPct val="0"/>
              </a:spcBef>
              <a:buClrTx/>
              <a:buFontTx/>
              <a:buNone/>
            </a:pPr>
            <a:r>
              <a:rPr kumimoji="0" lang="en-US" altLang="en-US" sz="2000" b="1" dirty="0">
                <a:latin typeface="Courier New" panose="02070309020205020404" pitchFamily="49" charset="0"/>
                <a:cs typeface="Courier New" panose="02070309020205020404" pitchFamily="49" charset="0"/>
              </a:rPr>
              <a:t>def </a:t>
            </a:r>
            <a:r>
              <a:rPr kumimoji="0" lang="en-US" altLang="en-US" sz="2000" b="1" dirty="0" err="1">
                <a:latin typeface="Courier New" panose="02070309020205020404" pitchFamily="49" charset="0"/>
                <a:cs typeface="Courier New" panose="02070309020205020404" pitchFamily="49" charset="0"/>
              </a:rPr>
              <a:t>copyLeftToRight</a:t>
            </a:r>
            <a:r>
              <a:rPr kumimoji="0" lang="en-US" altLang="en-US" sz="2000" b="1" dirty="0">
                <a:latin typeface="Courier New" panose="02070309020205020404" pitchFamily="49" charset="0"/>
                <a:cs typeface="Courier New" panose="02070309020205020404" pitchFamily="49" charset="0"/>
              </a:rPr>
              <a:t>(image):</a:t>
            </a:r>
          </a:p>
          <a:p>
            <a:pPr eaLnBrk="1" hangingPunct="1">
              <a:lnSpc>
                <a:spcPct val="150000"/>
              </a:lnSpc>
              <a:spcBef>
                <a:spcPct val="0"/>
              </a:spcBef>
              <a:buClrTx/>
              <a:buFontTx/>
              <a:buNone/>
            </a:pPr>
            <a:r>
              <a:rPr kumimoji="0" lang="en-US" altLang="en-US" sz="2000" b="1" dirty="0">
                <a:latin typeface="Courier New" panose="02070309020205020404" pitchFamily="49" charset="0"/>
                <a:cs typeface="Courier New" panose="02070309020205020404" pitchFamily="49" charset="0"/>
              </a:rPr>
              <a:t>    width, height = </a:t>
            </a:r>
            <a:r>
              <a:rPr kumimoji="0" lang="en-US" altLang="en-US" sz="2000" b="1" dirty="0" err="1">
                <a:latin typeface="Courier New" panose="02070309020205020404" pitchFamily="49" charset="0"/>
                <a:cs typeface="Courier New" panose="02070309020205020404" pitchFamily="49" charset="0"/>
              </a:rPr>
              <a:t>image.size</a:t>
            </a:r>
            <a:endParaRPr kumimoji="0" lang="en-US" altLang="en-US" sz="2000" b="1" dirty="0">
              <a:latin typeface="Courier New" panose="02070309020205020404" pitchFamily="49" charset="0"/>
              <a:cs typeface="Courier New" panose="02070309020205020404" pitchFamily="49" charset="0"/>
            </a:endParaRP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a:t>
            </a:r>
            <a:r>
              <a:rPr kumimoji="0" lang="en-US" altLang="en-US" sz="2000" b="1" dirty="0" err="1">
                <a:latin typeface="Courier New" panose="02070309020205020404" pitchFamily="49" charset="0"/>
                <a:cs typeface="Courier New" panose="02070309020205020404" pitchFamily="49" charset="0"/>
              </a:rPr>
              <a:t>rightX</a:t>
            </a:r>
            <a:r>
              <a:rPr kumimoji="0" lang="en-US" altLang="en-US" sz="2000" b="1" dirty="0">
                <a:latin typeface="Courier New" panose="02070309020205020404" pitchFamily="49" charset="0"/>
                <a:cs typeface="Courier New" panose="02070309020205020404" pitchFamily="49" charset="0"/>
              </a:rPr>
              <a:t> = __________________________</a:t>
            </a: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for x in range(_____________________)):</a:t>
            </a: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for y in range(________________):</a:t>
            </a: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color = ______________________________</a:t>
            </a: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a:t>
            </a:r>
            <a:r>
              <a:rPr kumimoji="0" lang="en-US" altLang="en-US" sz="2000" b="1" dirty="0" err="1">
                <a:latin typeface="Courier New" panose="02070309020205020404" pitchFamily="49" charset="0"/>
                <a:cs typeface="Courier New" panose="02070309020205020404" pitchFamily="49" charset="0"/>
              </a:rPr>
              <a:t>image.putpixel</a:t>
            </a:r>
            <a:r>
              <a:rPr kumimoji="0" lang="en-US" altLang="en-US" sz="2000" b="1" dirty="0">
                <a:latin typeface="Courier New" panose="02070309020205020404" pitchFamily="49" charset="0"/>
                <a:cs typeface="Courier New" panose="02070309020205020404" pitchFamily="49" charset="0"/>
              </a:rPr>
              <a:t>(__________________, color)</a:t>
            </a:r>
          </a:p>
          <a:p>
            <a:pPr eaLnBrk="1" hangingPunct="1">
              <a:lnSpc>
                <a:spcPct val="150000"/>
              </a:lnSpc>
              <a:spcBef>
                <a:spcPts val="1200"/>
              </a:spcBef>
              <a:buClrTx/>
              <a:buFontTx/>
              <a:buNone/>
            </a:pPr>
            <a:r>
              <a:rPr kumimoji="0" lang="en-US" altLang="en-US" sz="2000" b="1" dirty="0">
                <a:latin typeface="Courier New" panose="02070309020205020404" pitchFamily="49" charset="0"/>
                <a:cs typeface="Courier New" panose="02070309020205020404" pitchFamily="49" charset="0"/>
              </a:rPr>
              <a:t>        </a:t>
            </a:r>
            <a:r>
              <a:rPr kumimoji="0" lang="en-US" altLang="en-US" sz="2000" b="1" dirty="0" err="1">
                <a:latin typeface="Courier New" panose="02070309020205020404" pitchFamily="49" charset="0"/>
                <a:cs typeface="Courier New" panose="02070309020205020404" pitchFamily="49" charset="0"/>
              </a:rPr>
              <a:t>rightX</a:t>
            </a:r>
            <a:r>
              <a:rPr kumimoji="0" lang="en-US" altLang="en-US" sz="2000" b="1" dirty="0">
                <a:latin typeface="Courier New" panose="02070309020205020404" pitchFamily="49" charset="0"/>
                <a:cs typeface="Courier New" panose="02070309020205020404" pitchFamily="49" charset="0"/>
              </a:rPr>
              <a:t> = _________________________</a:t>
            </a:r>
          </a:p>
        </p:txBody>
      </p:sp>
      <p:sp>
        <p:nvSpPr>
          <p:cNvPr id="11272" name="TextBox 15"/>
          <p:cNvSpPr txBox="1">
            <a:spLocks noChangeArrowheads="1"/>
          </p:cNvSpPr>
          <p:nvPr>
            <p:custDataLst>
              <p:tags r:id="rId2"/>
            </p:custDataLst>
          </p:nvPr>
        </p:nvSpPr>
        <p:spPr bwMode="auto">
          <a:xfrm>
            <a:off x="384174" y="507265"/>
            <a:ext cx="9445625" cy="7078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2000" dirty="0">
                <a:latin typeface="Arial" panose="020B0604020202020204" pitchFamily="34" charset="0"/>
                <a:cs typeface="Arial" panose="020B0604020202020204" pitchFamily="34" charset="0"/>
              </a:rPr>
              <a:t>Fill in the code below to copy the left half of the image to the right. You may assume the width is even (but feel free to also handle odd). </a:t>
            </a:r>
          </a:p>
        </p:txBody>
      </p:sp>
      <p:grpSp>
        <p:nvGrpSpPr>
          <p:cNvPr id="33" name="Group 32">
            <a:extLst>
              <a:ext uri="{FF2B5EF4-FFF2-40B4-BE49-F238E27FC236}">
                <a16:creationId xmlns:a16="http://schemas.microsoft.com/office/drawing/2014/main" id="{A85570C9-38C4-4149-9151-B399D1710B81}"/>
              </a:ext>
            </a:extLst>
          </p:cNvPr>
          <p:cNvGrpSpPr/>
          <p:nvPr>
            <p:custDataLst>
              <p:tags r:id="rId3"/>
            </p:custDataLst>
          </p:nvPr>
        </p:nvGrpSpPr>
        <p:grpSpPr>
          <a:xfrm>
            <a:off x="7284720" y="1824584"/>
            <a:ext cx="1142998" cy="1293888"/>
            <a:chOff x="1676400" y="885800"/>
            <a:chExt cx="2152650" cy="2286000"/>
          </a:xfrm>
        </p:grpSpPr>
        <p:grpSp>
          <p:nvGrpSpPr>
            <p:cNvPr id="32" name="Group 31">
              <a:extLst>
                <a:ext uri="{FF2B5EF4-FFF2-40B4-BE49-F238E27FC236}">
                  <a16:creationId xmlns:a16="http://schemas.microsoft.com/office/drawing/2014/main" id="{B7FF84D0-7CA5-4130-BA3D-A692EA6C1450}"/>
                </a:ext>
              </a:extLst>
            </p:cNvPr>
            <p:cNvGrpSpPr/>
            <p:nvPr/>
          </p:nvGrpSpPr>
          <p:grpSpPr>
            <a:xfrm>
              <a:off x="1676400" y="885800"/>
              <a:ext cx="2152650" cy="2286000"/>
              <a:chOff x="1676400" y="885800"/>
              <a:chExt cx="2152650" cy="2286000"/>
            </a:xfrm>
          </p:grpSpPr>
          <p:sp>
            <p:nvSpPr>
              <p:cNvPr id="2" name="Rectangle 1"/>
              <p:cNvSpPr/>
              <p:nvPr>
                <p:custDataLst>
                  <p:tags r:id="rId44"/>
                </p:custDataLst>
              </p:nvPr>
            </p:nvSpPr>
            <p:spPr bwMode="auto">
              <a:xfrm>
                <a:off x="1676400" y="885800"/>
                <a:ext cx="215265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p:cNvCxnSpPr>
                <a:cxnSpLocks/>
              </p:cNvCxnSpPr>
              <p:nvPr>
                <p:custDataLst>
                  <p:tags r:id="rId45"/>
                </p:custDataLst>
              </p:nvPr>
            </p:nvCxnSpPr>
            <p:spPr bwMode="auto">
              <a:xfrm>
                <a:off x="1676400" y="113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custDataLst>
                  <p:tags r:id="rId46"/>
                </p:custDataLst>
              </p:nvPr>
            </p:nvCxnSpPr>
            <p:spPr bwMode="auto">
              <a:xfrm>
                <a:off x="1676400" y="1393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custDataLst>
                  <p:tags r:id="rId47"/>
                </p:custDataLst>
              </p:nvPr>
            </p:nvCxnSpPr>
            <p:spPr bwMode="auto">
              <a:xfrm>
                <a:off x="1676400" y="164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custDataLst>
                  <p:tags r:id="rId48"/>
                </p:custDataLst>
              </p:nvPr>
            </p:nvCxnSpPr>
            <p:spPr bwMode="auto">
              <a:xfrm>
                <a:off x="1676400" y="1901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custDataLst>
                  <p:tags r:id="rId49"/>
                </p:custDataLst>
              </p:nvPr>
            </p:nvCxnSpPr>
            <p:spPr bwMode="auto">
              <a:xfrm>
                <a:off x="1676400" y="2155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custDataLst>
                  <p:tags r:id="rId50"/>
                </p:custDataLst>
              </p:nvPr>
            </p:nvCxnSpPr>
            <p:spPr bwMode="auto">
              <a:xfrm>
                <a:off x="1676400" y="240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custDataLst>
                  <p:tags r:id="rId51"/>
                </p:custDataLst>
              </p:nvPr>
            </p:nvCxnSpPr>
            <p:spPr bwMode="auto">
              <a:xfrm flipV="1">
                <a:off x="1676400" y="2659037"/>
                <a:ext cx="2152650" cy="4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custDataLst>
                  <p:tags r:id="rId52"/>
                </p:custDataLst>
              </p:nvPr>
            </p:nvCxnSpPr>
            <p:spPr bwMode="auto">
              <a:xfrm>
                <a:off x="1676400" y="291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53"/>
                </p:custDataLst>
              </p:nvPr>
            </p:nvCxnSpPr>
            <p:spPr bwMode="auto">
              <a:xfrm>
                <a:off x="19462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54"/>
                </p:custDataLst>
              </p:nvPr>
            </p:nvCxnSpPr>
            <p:spPr bwMode="auto">
              <a:xfrm>
                <a:off x="221456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custDataLst>
                  <p:tags r:id="rId55"/>
                </p:custDataLst>
              </p:nvPr>
            </p:nvCxnSpPr>
            <p:spPr bwMode="auto">
              <a:xfrm>
                <a:off x="248443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56"/>
                </p:custDataLst>
              </p:nvPr>
            </p:nvCxnSpPr>
            <p:spPr bwMode="auto">
              <a:xfrm>
                <a:off x="275431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custDataLst>
                  <p:tags r:id="rId57"/>
                </p:custDataLst>
              </p:nvPr>
            </p:nvCxnSpPr>
            <p:spPr bwMode="auto">
              <a:xfrm>
                <a:off x="302418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58"/>
                </p:custDataLst>
              </p:nvPr>
            </p:nvCxnSpPr>
            <p:spPr bwMode="auto">
              <a:xfrm>
                <a:off x="32924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607" name="Rectangle 23606"/>
              <p:cNvSpPr/>
              <p:nvPr>
                <p:custDataLst>
                  <p:tags r:id="rId59"/>
                </p:custDataLst>
              </p:nvPr>
            </p:nvSpPr>
            <p:spPr bwMode="auto">
              <a:xfrm>
                <a:off x="2214563"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Rectangle 87"/>
              <p:cNvSpPr/>
              <p:nvPr>
                <p:custDataLst>
                  <p:tags r:id="rId60"/>
                </p:custDataLst>
              </p:nvPr>
            </p:nvSpPr>
            <p:spPr bwMode="auto">
              <a:xfrm>
                <a:off x="2484438"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Rectangle 88"/>
              <p:cNvSpPr/>
              <p:nvPr>
                <p:custDataLst>
                  <p:tags r:id="rId61"/>
                </p:custDataLst>
              </p:nvPr>
            </p:nvSpPr>
            <p:spPr bwMode="auto">
              <a:xfrm>
                <a:off x="2754313" y="1139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Rectangle 89"/>
              <p:cNvSpPr/>
              <p:nvPr>
                <p:custDataLst>
                  <p:tags r:id="rId62"/>
                </p:custDataLst>
              </p:nvPr>
            </p:nvSpPr>
            <p:spPr bwMode="auto">
              <a:xfrm>
                <a:off x="2214563"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Rectangle 90"/>
              <p:cNvSpPr/>
              <p:nvPr>
                <p:custDataLst>
                  <p:tags r:id="rId63"/>
                </p:custDataLst>
              </p:nvPr>
            </p:nvSpPr>
            <p:spPr bwMode="auto">
              <a:xfrm>
                <a:off x="2484438"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Rectangle 91"/>
              <p:cNvSpPr/>
              <p:nvPr>
                <p:custDataLst>
                  <p:tags r:id="rId64"/>
                </p:custDataLst>
              </p:nvPr>
            </p:nvSpPr>
            <p:spPr bwMode="auto">
              <a:xfrm>
                <a:off x="2754313" y="1393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Rectangle 92"/>
              <p:cNvSpPr/>
              <p:nvPr>
                <p:custDataLst>
                  <p:tags r:id="rId65"/>
                </p:custDataLst>
              </p:nvPr>
            </p:nvSpPr>
            <p:spPr bwMode="auto">
              <a:xfrm>
                <a:off x="3024188" y="1647800"/>
                <a:ext cx="268287"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Rectangle 93"/>
              <p:cNvSpPr/>
              <p:nvPr>
                <p:custDataLst>
                  <p:tags r:id="rId66"/>
                </p:custDataLst>
              </p:nvPr>
            </p:nvSpPr>
            <p:spPr bwMode="auto">
              <a:xfrm>
                <a:off x="1946275" y="1647800"/>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ectangle 94"/>
              <p:cNvSpPr/>
              <p:nvPr>
                <p:custDataLst>
                  <p:tags r:id="rId67"/>
                </p:custDataLst>
              </p:nvPr>
            </p:nvSpPr>
            <p:spPr bwMode="auto">
              <a:xfrm>
                <a:off x="2486025" y="1901800"/>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Rectangle 95"/>
              <p:cNvSpPr/>
              <p:nvPr>
                <p:custDataLst>
                  <p:tags r:id="rId68"/>
                </p:custDataLst>
              </p:nvPr>
            </p:nvSpPr>
            <p:spPr bwMode="auto">
              <a:xfrm>
                <a:off x="2216150" y="19018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Rectangle 96"/>
              <p:cNvSpPr/>
              <p:nvPr>
                <p:custDataLst>
                  <p:tags r:id="rId69"/>
                </p:custDataLst>
              </p:nvPr>
            </p:nvSpPr>
            <p:spPr bwMode="auto">
              <a:xfrm>
                <a:off x="2755900" y="1901800"/>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Rectangle 97"/>
              <p:cNvSpPr/>
              <p:nvPr>
                <p:custDataLst>
                  <p:tags r:id="rId70"/>
                </p:custDataLst>
              </p:nvPr>
            </p:nvSpPr>
            <p:spPr bwMode="auto">
              <a:xfrm>
                <a:off x="2486025" y="2155800"/>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Rectangle 98"/>
              <p:cNvSpPr/>
              <p:nvPr>
                <p:custDataLst>
                  <p:tags r:id="rId71"/>
                </p:custDataLst>
              </p:nvPr>
            </p:nvSpPr>
            <p:spPr bwMode="auto">
              <a:xfrm>
                <a:off x="2484438" y="2409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Rectangle 99"/>
              <p:cNvSpPr/>
              <p:nvPr>
                <p:custDataLst>
                  <p:tags r:id="rId72"/>
                </p:custDataLst>
              </p:nvPr>
            </p:nvSpPr>
            <p:spPr bwMode="auto">
              <a:xfrm>
                <a:off x="2484438" y="2663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Rectangle 100"/>
              <p:cNvSpPr/>
              <p:nvPr>
                <p:custDataLst>
                  <p:tags r:id="rId73"/>
                </p:custDataLst>
              </p:nvPr>
            </p:nvSpPr>
            <p:spPr bwMode="auto">
              <a:xfrm>
                <a:off x="2755900" y="2405037"/>
                <a:ext cx="268288"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Rectangle 101"/>
              <p:cNvSpPr/>
              <p:nvPr>
                <p:custDataLst>
                  <p:tags r:id="rId74"/>
                </p:custDataLst>
              </p:nvPr>
            </p:nvSpPr>
            <p:spPr bwMode="auto">
              <a:xfrm>
                <a:off x="2754313" y="2663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Rectangle 102"/>
              <p:cNvSpPr/>
              <p:nvPr>
                <p:custDataLst>
                  <p:tags r:id="rId75"/>
                </p:custDataLst>
              </p:nvPr>
            </p:nvSpPr>
            <p:spPr bwMode="auto">
              <a:xfrm>
                <a:off x="3024188" y="21558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42" name="Straight Connector 41">
              <a:extLst>
                <a:ext uri="{FF2B5EF4-FFF2-40B4-BE49-F238E27FC236}">
                  <a16:creationId xmlns:a16="http://schemas.microsoft.com/office/drawing/2014/main" id="{E11DDB56-836D-4827-82E0-A943A351FDB5}"/>
                </a:ext>
              </a:extLst>
            </p:cNvPr>
            <p:cNvCxnSpPr/>
            <p:nvPr>
              <p:custDataLst>
                <p:tags r:id="rId43"/>
              </p:custDataLst>
            </p:nvPr>
          </p:nvCxnSpPr>
          <p:spPr bwMode="auto">
            <a:xfrm>
              <a:off x="3562350"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1" name="Arrow: Right 30">
            <a:extLst>
              <a:ext uri="{FF2B5EF4-FFF2-40B4-BE49-F238E27FC236}">
                <a16:creationId xmlns:a16="http://schemas.microsoft.com/office/drawing/2014/main" id="{C6A8831F-55E4-4F7C-B7CF-551A326C9D2A}"/>
              </a:ext>
            </a:extLst>
          </p:cNvPr>
          <p:cNvSpPr/>
          <p:nvPr>
            <p:custDataLst>
              <p:tags r:id="rId4"/>
            </p:custDataLst>
          </p:nvPr>
        </p:nvSpPr>
        <p:spPr bwMode="auto">
          <a:xfrm>
            <a:off x="8631811" y="2191769"/>
            <a:ext cx="971550" cy="401627"/>
          </a:xfrm>
          <a:prstGeom prst="rightArrow">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grpSp>
        <p:nvGrpSpPr>
          <p:cNvPr id="34" name="Group 33">
            <a:extLst>
              <a:ext uri="{FF2B5EF4-FFF2-40B4-BE49-F238E27FC236}">
                <a16:creationId xmlns:a16="http://schemas.microsoft.com/office/drawing/2014/main" id="{4926F821-23FF-4569-9329-9BC85AA66FE9}"/>
              </a:ext>
            </a:extLst>
          </p:cNvPr>
          <p:cNvGrpSpPr/>
          <p:nvPr>
            <p:custDataLst>
              <p:tags r:id="rId5"/>
            </p:custDataLst>
          </p:nvPr>
        </p:nvGrpSpPr>
        <p:grpSpPr>
          <a:xfrm>
            <a:off x="9854758" y="1832319"/>
            <a:ext cx="1142989" cy="1293888"/>
            <a:chOff x="6877050" y="914400"/>
            <a:chExt cx="2165346" cy="2286051"/>
          </a:xfrm>
        </p:grpSpPr>
        <p:sp>
          <p:nvSpPr>
            <p:cNvPr id="55" name="Rectangle 54">
              <a:extLst>
                <a:ext uri="{FF2B5EF4-FFF2-40B4-BE49-F238E27FC236}">
                  <a16:creationId xmlns:a16="http://schemas.microsoft.com/office/drawing/2014/main" id="{C0D8EA16-8E54-4048-9A88-A69D30B8322E}"/>
                </a:ext>
              </a:extLst>
            </p:cNvPr>
            <p:cNvSpPr/>
            <p:nvPr>
              <p:custDataLst>
                <p:tags r:id="rId6"/>
              </p:custDataLst>
            </p:nvPr>
          </p:nvSpPr>
          <p:spPr bwMode="auto">
            <a:xfrm>
              <a:off x="6877050" y="914451"/>
              <a:ext cx="215265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6" name="Straight Connector 55">
              <a:extLst>
                <a:ext uri="{FF2B5EF4-FFF2-40B4-BE49-F238E27FC236}">
                  <a16:creationId xmlns:a16="http://schemas.microsoft.com/office/drawing/2014/main" id="{616B7DCD-C7E6-48C9-9334-5059057026D4}"/>
                </a:ext>
              </a:extLst>
            </p:cNvPr>
            <p:cNvCxnSpPr>
              <a:cxnSpLocks/>
            </p:cNvCxnSpPr>
            <p:nvPr>
              <p:custDataLst>
                <p:tags r:id="rId7"/>
              </p:custDataLst>
            </p:nvPr>
          </p:nvCxnSpPr>
          <p:spPr bwMode="auto">
            <a:xfrm>
              <a:off x="6877050" y="1168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92A2323-3D32-4379-A3C6-3B1E8ACB3FDA}"/>
                </a:ext>
              </a:extLst>
            </p:cNvPr>
            <p:cNvCxnSpPr>
              <a:cxnSpLocks/>
            </p:cNvCxnSpPr>
            <p:nvPr>
              <p:custDataLst>
                <p:tags r:id="rId8"/>
              </p:custDataLst>
            </p:nvPr>
          </p:nvCxnSpPr>
          <p:spPr bwMode="auto">
            <a:xfrm>
              <a:off x="6877050" y="1422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5F809A5-3BDE-4BB4-85CF-0A1A4F7E9BD7}"/>
                </a:ext>
              </a:extLst>
            </p:cNvPr>
            <p:cNvCxnSpPr>
              <a:cxnSpLocks/>
            </p:cNvCxnSpPr>
            <p:nvPr>
              <p:custDataLst>
                <p:tags r:id="rId9"/>
              </p:custDataLst>
            </p:nvPr>
          </p:nvCxnSpPr>
          <p:spPr bwMode="auto">
            <a:xfrm>
              <a:off x="6877050" y="1676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AA53BA-1604-442D-914E-341E5A21EBB6}"/>
                </a:ext>
              </a:extLst>
            </p:cNvPr>
            <p:cNvCxnSpPr>
              <a:cxnSpLocks/>
            </p:cNvCxnSpPr>
            <p:nvPr>
              <p:custDataLst>
                <p:tags r:id="rId10"/>
              </p:custDataLst>
            </p:nvPr>
          </p:nvCxnSpPr>
          <p:spPr bwMode="auto">
            <a:xfrm>
              <a:off x="6877050" y="1930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A0B4A47-781A-4929-955B-3557F8B08358}"/>
                </a:ext>
              </a:extLst>
            </p:cNvPr>
            <p:cNvCxnSpPr>
              <a:cxnSpLocks/>
            </p:cNvCxnSpPr>
            <p:nvPr>
              <p:custDataLst>
                <p:tags r:id="rId11"/>
              </p:custDataLst>
            </p:nvPr>
          </p:nvCxnSpPr>
          <p:spPr bwMode="auto">
            <a:xfrm>
              <a:off x="6877050" y="2184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10D5E18-0E32-482A-A879-0F75E1DC4761}"/>
                </a:ext>
              </a:extLst>
            </p:cNvPr>
            <p:cNvCxnSpPr>
              <a:cxnSpLocks/>
            </p:cNvCxnSpPr>
            <p:nvPr>
              <p:custDataLst>
                <p:tags r:id="rId12"/>
              </p:custDataLst>
            </p:nvPr>
          </p:nvCxnSpPr>
          <p:spPr bwMode="auto">
            <a:xfrm>
              <a:off x="6877050" y="2438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1BC89F-4767-4E9F-96A5-D16551069EBA}"/>
                </a:ext>
              </a:extLst>
            </p:cNvPr>
            <p:cNvCxnSpPr>
              <a:cxnSpLocks/>
            </p:cNvCxnSpPr>
            <p:nvPr>
              <p:custDataLst>
                <p:tags r:id="rId13"/>
              </p:custDataLst>
            </p:nvPr>
          </p:nvCxnSpPr>
          <p:spPr bwMode="auto">
            <a:xfrm flipV="1">
              <a:off x="6877050" y="2687688"/>
              <a:ext cx="2152650" cy="4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A974D48-24F9-4D17-B2E6-CB7B807AF0E9}"/>
                </a:ext>
              </a:extLst>
            </p:cNvPr>
            <p:cNvCxnSpPr>
              <a:cxnSpLocks/>
            </p:cNvCxnSpPr>
            <p:nvPr>
              <p:custDataLst>
                <p:tags r:id="rId14"/>
              </p:custDataLst>
            </p:nvPr>
          </p:nvCxnSpPr>
          <p:spPr bwMode="auto">
            <a:xfrm>
              <a:off x="6877050" y="2946451"/>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54C500C-7E4B-4067-A208-C7B4E5947421}"/>
                </a:ext>
              </a:extLst>
            </p:cNvPr>
            <p:cNvCxnSpPr/>
            <p:nvPr>
              <p:custDataLst>
                <p:tags r:id="rId15"/>
              </p:custDataLst>
            </p:nvPr>
          </p:nvCxnSpPr>
          <p:spPr bwMode="auto">
            <a:xfrm>
              <a:off x="7146925"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57330E-2D00-4204-9E6E-3AC0C9ED7C32}"/>
                </a:ext>
              </a:extLst>
            </p:cNvPr>
            <p:cNvCxnSpPr/>
            <p:nvPr>
              <p:custDataLst>
                <p:tags r:id="rId16"/>
              </p:custDataLst>
            </p:nvPr>
          </p:nvCxnSpPr>
          <p:spPr bwMode="auto">
            <a:xfrm>
              <a:off x="7415213"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DF8CE7-6C07-4636-AD57-9E3A7F22ECEA}"/>
                </a:ext>
              </a:extLst>
            </p:cNvPr>
            <p:cNvCxnSpPr/>
            <p:nvPr>
              <p:custDataLst>
                <p:tags r:id="rId17"/>
              </p:custDataLst>
            </p:nvPr>
          </p:nvCxnSpPr>
          <p:spPr bwMode="auto">
            <a:xfrm>
              <a:off x="7685088"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9A64A7-373E-44FC-850A-F156FBB40B83}"/>
                </a:ext>
              </a:extLst>
            </p:cNvPr>
            <p:cNvCxnSpPr/>
            <p:nvPr>
              <p:custDataLst>
                <p:tags r:id="rId18"/>
              </p:custDataLst>
            </p:nvPr>
          </p:nvCxnSpPr>
          <p:spPr bwMode="auto">
            <a:xfrm>
              <a:off x="7954963"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50D304-3F96-40AD-B77F-356E2012B2AB}"/>
                </a:ext>
              </a:extLst>
            </p:cNvPr>
            <p:cNvCxnSpPr/>
            <p:nvPr>
              <p:custDataLst>
                <p:tags r:id="rId19"/>
              </p:custDataLst>
            </p:nvPr>
          </p:nvCxnSpPr>
          <p:spPr bwMode="auto">
            <a:xfrm>
              <a:off x="8224838"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9A3AE9-9ECE-4139-905D-33DBD614FC57}"/>
                </a:ext>
              </a:extLst>
            </p:cNvPr>
            <p:cNvCxnSpPr/>
            <p:nvPr>
              <p:custDataLst>
                <p:tags r:id="rId20"/>
              </p:custDataLst>
            </p:nvPr>
          </p:nvCxnSpPr>
          <p:spPr bwMode="auto">
            <a:xfrm>
              <a:off x="8493125"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8A967EB-5433-4BD7-9F93-41440641EB77}"/>
                </a:ext>
              </a:extLst>
            </p:cNvPr>
            <p:cNvSpPr/>
            <p:nvPr>
              <p:custDataLst>
                <p:tags r:id="rId21"/>
              </p:custDataLst>
            </p:nvPr>
          </p:nvSpPr>
          <p:spPr bwMode="auto">
            <a:xfrm>
              <a:off x="7415213" y="1168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71">
              <a:extLst>
                <a:ext uri="{FF2B5EF4-FFF2-40B4-BE49-F238E27FC236}">
                  <a16:creationId xmlns:a16="http://schemas.microsoft.com/office/drawing/2014/main" id="{D3C73FFF-89BF-4D84-A8B4-186F04C0C489}"/>
                </a:ext>
              </a:extLst>
            </p:cNvPr>
            <p:cNvSpPr/>
            <p:nvPr>
              <p:custDataLst>
                <p:tags r:id="rId22"/>
              </p:custDataLst>
            </p:nvPr>
          </p:nvSpPr>
          <p:spPr bwMode="auto">
            <a:xfrm>
              <a:off x="7685088" y="1168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ectangle 73">
              <a:extLst>
                <a:ext uri="{FF2B5EF4-FFF2-40B4-BE49-F238E27FC236}">
                  <a16:creationId xmlns:a16="http://schemas.microsoft.com/office/drawing/2014/main" id="{A90E420B-ACFA-4653-AAA4-B69E39F7CD2F}"/>
                </a:ext>
              </a:extLst>
            </p:cNvPr>
            <p:cNvSpPr/>
            <p:nvPr>
              <p:custDataLst>
                <p:tags r:id="rId23"/>
              </p:custDataLst>
            </p:nvPr>
          </p:nvSpPr>
          <p:spPr bwMode="auto">
            <a:xfrm>
              <a:off x="7415213" y="1422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Rectangle 74">
              <a:extLst>
                <a:ext uri="{FF2B5EF4-FFF2-40B4-BE49-F238E27FC236}">
                  <a16:creationId xmlns:a16="http://schemas.microsoft.com/office/drawing/2014/main" id="{A0B289C1-39E8-47C8-8899-443A86E5B6BC}"/>
                </a:ext>
              </a:extLst>
            </p:cNvPr>
            <p:cNvSpPr/>
            <p:nvPr>
              <p:custDataLst>
                <p:tags r:id="rId24"/>
              </p:custDataLst>
            </p:nvPr>
          </p:nvSpPr>
          <p:spPr bwMode="auto">
            <a:xfrm>
              <a:off x="7685088" y="1422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Rectangle 76">
              <a:extLst>
                <a:ext uri="{FF2B5EF4-FFF2-40B4-BE49-F238E27FC236}">
                  <a16:creationId xmlns:a16="http://schemas.microsoft.com/office/drawing/2014/main" id="{ED630B9E-104A-4401-8937-3C46FE1577CF}"/>
                </a:ext>
              </a:extLst>
            </p:cNvPr>
            <p:cNvSpPr/>
            <p:nvPr>
              <p:custDataLst>
                <p:tags r:id="rId25"/>
              </p:custDataLst>
            </p:nvPr>
          </p:nvSpPr>
          <p:spPr bwMode="auto">
            <a:xfrm>
              <a:off x="8224838" y="1676451"/>
              <a:ext cx="268287"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Rectangle 77">
              <a:extLst>
                <a:ext uri="{FF2B5EF4-FFF2-40B4-BE49-F238E27FC236}">
                  <a16:creationId xmlns:a16="http://schemas.microsoft.com/office/drawing/2014/main" id="{5C16D2D6-9B78-4269-A765-7530ECC1B1A3}"/>
                </a:ext>
              </a:extLst>
            </p:cNvPr>
            <p:cNvSpPr/>
            <p:nvPr>
              <p:custDataLst>
                <p:tags r:id="rId26"/>
              </p:custDataLst>
            </p:nvPr>
          </p:nvSpPr>
          <p:spPr bwMode="auto">
            <a:xfrm>
              <a:off x="7146925" y="1676451"/>
              <a:ext cx="268288"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Rectangle 78">
              <a:extLst>
                <a:ext uri="{FF2B5EF4-FFF2-40B4-BE49-F238E27FC236}">
                  <a16:creationId xmlns:a16="http://schemas.microsoft.com/office/drawing/2014/main" id="{EF282B6D-4F23-4726-8CFC-450B8960D517}"/>
                </a:ext>
              </a:extLst>
            </p:cNvPr>
            <p:cNvSpPr/>
            <p:nvPr>
              <p:custDataLst>
                <p:tags r:id="rId27"/>
              </p:custDataLst>
            </p:nvPr>
          </p:nvSpPr>
          <p:spPr bwMode="auto">
            <a:xfrm>
              <a:off x="7686675" y="1930451"/>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Rectangle 79">
              <a:extLst>
                <a:ext uri="{FF2B5EF4-FFF2-40B4-BE49-F238E27FC236}">
                  <a16:creationId xmlns:a16="http://schemas.microsoft.com/office/drawing/2014/main" id="{2E8BE2C3-60C7-4BAD-B14E-620E2F47F721}"/>
                </a:ext>
              </a:extLst>
            </p:cNvPr>
            <p:cNvSpPr/>
            <p:nvPr>
              <p:custDataLst>
                <p:tags r:id="rId28"/>
              </p:custDataLst>
            </p:nvPr>
          </p:nvSpPr>
          <p:spPr bwMode="auto">
            <a:xfrm>
              <a:off x="7416800" y="1930451"/>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81">
              <a:extLst>
                <a:ext uri="{FF2B5EF4-FFF2-40B4-BE49-F238E27FC236}">
                  <a16:creationId xmlns:a16="http://schemas.microsoft.com/office/drawing/2014/main" id="{9588C28E-715E-4696-81DF-0B3F7EE4861E}"/>
                </a:ext>
              </a:extLst>
            </p:cNvPr>
            <p:cNvSpPr/>
            <p:nvPr>
              <p:custDataLst>
                <p:tags r:id="rId29"/>
              </p:custDataLst>
            </p:nvPr>
          </p:nvSpPr>
          <p:spPr bwMode="auto">
            <a:xfrm>
              <a:off x="7686675" y="2184451"/>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a:extLst>
                <a:ext uri="{FF2B5EF4-FFF2-40B4-BE49-F238E27FC236}">
                  <a16:creationId xmlns:a16="http://schemas.microsoft.com/office/drawing/2014/main" id="{F74ADCC7-E5B0-40E7-B79F-71AE89A5E7EC}"/>
                </a:ext>
              </a:extLst>
            </p:cNvPr>
            <p:cNvSpPr/>
            <p:nvPr>
              <p:custDataLst>
                <p:tags r:id="rId30"/>
              </p:custDataLst>
            </p:nvPr>
          </p:nvSpPr>
          <p:spPr bwMode="auto">
            <a:xfrm>
              <a:off x="7685088" y="2438451"/>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83">
              <a:extLst>
                <a:ext uri="{FF2B5EF4-FFF2-40B4-BE49-F238E27FC236}">
                  <a16:creationId xmlns:a16="http://schemas.microsoft.com/office/drawing/2014/main" id="{D54670A7-872F-4853-B922-B756F761503C}"/>
                </a:ext>
              </a:extLst>
            </p:cNvPr>
            <p:cNvSpPr/>
            <p:nvPr>
              <p:custDataLst>
                <p:tags r:id="rId31"/>
              </p:custDataLst>
            </p:nvPr>
          </p:nvSpPr>
          <p:spPr bwMode="auto">
            <a:xfrm>
              <a:off x="7685088" y="2692451"/>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7" name="Straight Connector 106">
              <a:extLst>
                <a:ext uri="{FF2B5EF4-FFF2-40B4-BE49-F238E27FC236}">
                  <a16:creationId xmlns:a16="http://schemas.microsoft.com/office/drawing/2014/main" id="{CC59244D-BCC8-4E7B-AA9D-8430A11B812B}"/>
                </a:ext>
              </a:extLst>
            </p:cNvPr>
            <p:cNvCxnSpPr/>
            <p:nvPr>
              <p:custDataLst>
                <p:tags r:id="rId32"/>
              </p:custDataLst>
            </p:nvPr>
          </p:nvCxnSpPr>
          <p:spPr bwMode="auto">
            <a:xfrm>
              <a:off x="8763000" y="914451"/>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2B35CC8A-0226-49F2-8A60-3A88C65D7800}"/>
                </a:ext>
              </a:extLst>
            </p:cNvPr>
            <p:cNvSpPr/>
            <p:nvPr>
              <p:custDataLst>
                <p:tags r:id="rId33"/>
              </p:custDataLst>
            </p:nvPr>
          </p:nvSpPr>
          <p:spPr bwMode="auto">
            <a:xfrm>
              <a:off x="8496299" y="1163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Rectangle 109">
              <a:extLst>
                <a:ext uri="{FF2B5EF4-FFF2-40B4-BE49-F238E27FC236}">
                  <a16:creationId xmlns:a16="http://schemas.microsoft.com/office/drawing/2014/main" id="{DA8B9E65-FFE4-4949-85B2-063C248A3FD9}"/>
                </a:ext>
              </a:extLst>
            </p:cNvPr>
            <p:cNvSpPr/>
            <p:nvPr>
              <p:custDataLst>
                <p:tags r:id="rId34"/>
              </p:custDataLst>
            </p:nvPr>
          </p:nvSpPr>
          <p:spPr bwMode="auto">
            <a:xfrm>
              <a:off x="8496299" y="1417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Rectangle 110">
              <a:extLst>
                <a:ext uri="{FF2B5EF4-FFF2-40B4-BE49-F238E27FC236}">
                  <a16:creationId xmlns:a16="http://schemas.microsoft.com/office/drawing/2014/main" id="{2377D0B4-BA1F-4BCD-A3BD-741CA6DC1DBF}"/>
                </a:ext>
              </a:extLst>
            </p:cNvPr>
            <p:cNvSpPr/>
            <p:nvPr>
              <p:custDataLst>
                <p:tags r:id="rId35"/>
              </p:custDataLst>
            </p:nvPr>
          </p:nvSpPr>
          <p:spPr bwMode="auto">
            <a:xfrm>
              <a:off x="8497886" y="1925688"/>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4" name="Straight Connector 113">
              <a:extLst>
                <a:ext uri="{FF2B5EF4-FFF2-40B4-BE49-F238E27FC236}">
                  <a16:creationId xmlns:a16="http://schemas.microsoft.com/office/drawing/2014/main" id="{4EA61581-8B14-4FDA-A9CC-6BF7AFA5D430}"/>
                </a:ext>
              </a:extLst>
            </p:cNvPr>
            <p:cNvCxnSpPr/>
            <p:nvPr>
              <p:custDataLst>
                <p:tags r:id="rId36"/>
              </p:custDataLst>
            </p:nvPr>
          </p:nvCxnSpPr>
          <p:spPr bwMode="auto">
            <a:xfrm>
              <a:off x="9029699" y="9144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9EA2CDF0-B08C-4606-B745-FD6192821CC7}"/>
                </a:ext>
              </a:extLst>
            </p:cNvPr>
            <p:cNvSpPr/>
            <p:nvPr>
              <p:custDataLst>
                <p:tags r:id="rId37"/>
              </p:custDataLst>
            </p:nvPr>
          </p:nvSpPr>
          <p:spPr bwMode="auto">
            <a:xfrm>
              <a:off x="8756650" y="1161967"/>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7" name="Rectangle 116">
              <a:extLst>
                <a:ext uri="{FF2B5EF4-FFF2-40B4-BE49-F238E27FC236}">
                  <a16:creationId xmlns:a16="http://schemas.microsoft.com/office/drawing/2014/main" id="{581334E7-431C-43B5-9256-63B557169DA1}"/>
                </a:ext>
              </a:extLst>
            </p:cNvPr>
            <p:cNvSpPr/>
            <p:nvPr>
              <p:custDataLst>
                <p:tags r:id="rId38"/>
              </p:custDataLst>
            </p:nvPr>
          </p:nvSpPr>
          <p:spPr bwMode="auto">
            <a:xfrm>
              <a:off x="8759824" y="1422400"/>
              <a:ext cx="26987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Rectangle 117">
              <a:extLst>
                <a:ext uri="{FF2B5EF4-FFF2-40B4-BE49-F238E27FC236}">
                  <a16:creationId xmlns:a16="http://schemas.microsoft.com/office/drawing/2014/main" id="{9839CB2B-BEDD-45A1-B78E-AA75DF91295E}"/>
                </a:ext>
              </a:extLst>
            </p:cNvPr>
            <p:cNvSpPr/>
            <p:nvPr>
              <p:custDataLst>
                <p:tags r:id="rId39"/>
              </p:custDataLst>
            </p:nvPr>
          </p:nvSpPr>
          <p:spPr bwMode="auto">
            <a:xfrm>
              <a:off x="8772521" y="1930400"/>
              <a:ext cx="269875" cy="254000"/>
            </a:xfrm>
            <a:prstGeom prst="rect">
              <a:avLst/>
            </a:prstGeom>
            <a:solidFill>
              <a:srgbClr val="00A84C"/>
            </a:solidFill>
            <a:ln>
              <a:solidFill>
                <a:srgbClr val="00A8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Rectangle 118">
              <a:extLst>
                <a:ext uri="{FF2B5EF4-FFF2-40B4-BE49-F238E27FC236}">
                  <a16:creationId xmlns:a16="http://schemas.microsoft.com/office/drawing/2014/main" id="{D16268F1-BF70-4AE5-B85A-C1EA6EF1567C}"/>
                </a:ext>
              </a:extLst>
            </p:cNvPr>
            <p:cNvSpPr/>
            <p:nvPr>
              <p:custDataLst>
                <p:tags r:id="rId40"/>
              </p:custDataLst>
            </p:nvPr>
          </p:nvSpPr>
          <p:spPr bwMode="auto">
            <a:xfrm>
              <a:off x="8761411" y="2184400"/>
              <a:ext cx="269875" cy="25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Rectangle 119">
              <a:extLst>
                <a:ext uri="{FF2B5EF4-FFF2-40B4-BE49-F238E27FC236}">
                  <a16:creationId xmlns:a16="http://schemas.microsoft.com/office/drawing/2014/main" id="{B9E30BC8-A5D9-459B-9F29-FBA1A6121214}"/>
                </a:ext>
              </a:extLst>
            </p:cNvPr>
            <p:cNvSpPr/>
            <p:nvPr>
              <p:custDataLst>
                <p:tags r:id="rId41"/>
              </p:custDataLst>
            </p:nvPr>
          </p:nvSpPr>
          <p:spPr bwMode="auto">
            <a:xfrm>
              <a:off x="8759824" y="24384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Rectangle 120">
              <a:extLst>
                <a:ext uri="{FF2B5EF4-FFF2-40B4-BE49-F238E27FC236}">
                  <a16:creationId xmlns:a16="http://schemas.microsoft.com/office/drawing/2014/main" id="{93790039-C6B9-44DB-8293-4762C9FB0279}"/>
                </a:ext>
              </a:extLst>
            </p:cNvPr>
            <p:cNvSpPr/>
            <p:nvPr>
              <p:custDataLst>
                <p:tags r:id="rId42"/>
              </p:custDataLst>
            </p:nvPr>
          </p:nvSpPr>
          <p:spPr bwMode="auto">
            <a:xfrm>
              <a:off x="8759824" y="2692400"/>
              <a:ext cx="269875" cy="254000"/>
            </a:xfrm>
            <a:prstGeom prst="rect">
              <a:avLst/>
            </a:prstGeom>
            <a:solidFill>
              <a:srgbClr val="00A84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9680456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custDataLst>
              <p:tags r:id="rId1"/>
            </p:custDataLst>
          </p:nvPr>
        </p:nvSpPr>
        <p:spPr/>
        <p:txBody>
          <a:bodyPr/>
          <a:lstStyle/>
          <a:p>
            <a:r>
              <a:rPr lang="en-US" altLang="en-US" sz="3200" dirty="0"/>
              <a:t>Work with your group to change the previous code to </a:t>
            </a:r>
            <a:r>
              <a:rPr lang="en-US" altLang="en-US" sz="3200" i="1" dirty="0"/>
              <a:t>blend</a:t>
            </a:r>
            <a:r>
              <a:rPr lang="en-US" altLang="en-US" sz="3200" dirty="0"/>
              <a:t> the left onto the right. For example:</a:t>
            </a:r>
          </a:p>
        </p:txBody>
      </p:sp>
      <p:pic>
        <p:nvPicPr>
          <p:cNvPr id="23558" name="Picture 23557" descr="A beach with palm trees and a mountain in the background&#10;&#10;Description automatically generated">
            <a:extLst>
              <a:ext uri="{FF2B5EF4-FFF2-40B4-BE49-F238E27FC236}">
                <a16:creationId xmlns:a16="http://schemas.microsoft.com/office/drawing/2014/main" id="{FEB68373-CD51-CED6-C1EA-662DFD31F609}"/>
              </a:ext>
            </a:extLst>
          </p:cNvPr>
          <p:cNvPicPr>
            <a:picLocks noChangeAspect="1"/>
          </p:cNvPicPr>
          <p:nvPr/>
        </p:nvPicPr>
        <p:blipFill>
          <a:blip r:embed="rId5"/>
          <a:stretch>
            <a:fillRect/>
          </a:stretch>
        </p:blipFill>
        <p:spPr>
          <a:xfrm>
            <a:off x="609600" y="2267674"/>
            <a:ext cx="4003040" cy="3002280"/>
          </a:xfrm>
          <a:prstGeom prst="rect">
            <a:avLst/>
          </a:prstGeom>
        </p:spPr>
      </p:pic>
      <p:pic>
        <p:nvPicPr>
          <p:cNvPr id="23560" name="Picture 23559" descr="A split screen of a beach&#10;&#10;Description automatically generated">
            <a:extLst>
              <a:ext uri="{FF2B5EF4-FFF2-40B4-BE49-F238E27FC236}">
                <a16:creationId xmlns:a16="http://schemas.microsoft.com/office/drawing/2014/main" id="{C9F3BB61-35B0-BCC2-7DCD-DD27B4ACA083}"/>
              </a:ext>
            </a:extLst>
          </p:cNvPr>
          <p:cNvPicPr>
            <a:picLocks noChangeAspect="1"/>
          </p:cNvPicPr>
          <p:nvPr/>
        </p:nvPicPr>
        <p:blipFill>
          <a:blip r:embed="rId6"/>
          <a:stretch>
            <a:fillRect/>
          </a:stretch>
        </p:blipFill>
        <p:spPr>
          <a:xfrm>
            <a:off x="5774893" y="1548346"/>
            <a:ext cx="5624627" cy="4218470"/>
          </a:xfrm>
          <a:prstGeom prst="rect">
            <a:avLst/>
          </a:prstGeom>
        </p:spPr>
      </p:pic>
      <p:sp>
        <p:nvSpPr>
          <p:cNvPr id="23561" name="Arrow: Right 23560">
            <a:extLst>
              <a:ext uri="{FF2B5EF4-FFF2-40B4-BE49-F238E27FC236}">
                <a16:creationId xmlns:a16="http://schemas.microsoft.com/office/drawing/2014/main" id="{297BCF15-19B6-694D-7242-361C73AF79C1}"/>
              </a:ext>
            </a:extLst>
          </p:cNvPr>
          <p:cNvSpPr/>
          <p:nvPr>
            <p:custDataLst>
              <p:tags r:id="rId2"/>
            </p:custDataLst>
          </p:nvPr>
        </p:nvSpPr>
        <p:spPr bwMode="auto">
          <a:xfrm>
            <a:off x="4707991" y="3318381"/>
            <a:ext cx="971550" cy="401627"/>
          </a:xfrm>
          <a:prstGeom prst="rightArrow">
            <a:avLst/>
          </a:prstGeom>
          <a:solidFill>
            <a:srgbClr val="FFFF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6903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C1B0-A07E-FF60-A450-6DB948391CB5}"/>
              </a:ext>
            </a:extLst>
          </p:cNvPr>
          <p:cNvSpPr>
            <a:spLocks noGrp="1"/>
          </p:cNvSpPr>
          <p:nvPr>
            <p:ph type="title"/>
          </p:nvPr>
        </p:nvSpPr>
        <p:spPr/>
        <p:txBody>
          <a:bodyPr/>
          <a:lstStyle/>
          <a:p>
            <a:r>
              <a:rPr lang="en-US" dirty="0"/>
              <a:t>Skeleton code for </a:t>
            </a:r>
            <a:r>
              <a:rPr lang="en-US" dirty="0" err="1"/>
              <a:t>blendLeftToRight</a:t>
            </a:r>
            <a:endParaRPr lang="en-US" dirty="0"/>
          </a:p>
        </p:txBody>
      </p:sp>
      <p:sp>
        <p:nvSpPr>
          <p:cNvPr id="3" name="Text Placeholder 2">
            <a:extLst>
              <a:ext uri="{FF2B5EF4-FFF2-40B4-BE49-F238E27FC236}">
                <a16:creationId xmlns:a16="http://schemas.microsoft.com/office/drawing/2014/main" id="{49622886-A0D9-F889-733B-1CFC6C0A510C}"/>
              </a:ext>
            </a:extLst>
          </p:cNvPr>
          <p:cNvSpPr>
            <a:spLocks noGrp="1"/>
          </p:cNvSpPr>
          <p:nvPr>
            <p:ph type="body" idx="1"/>
          </p:nvPr>
        </p:nvSpPr>
        <p:spPr>
          <a:xfrm>
            <a:off x="146304" y="1127918"/>
            <a:ext cx="11436096" cy="5110044"/>
          </a:xfrm>
        </p:spPr>
        <p:txBody>
          <a:bodyPr>
            <a:normAutofit lnSpcReduction="10000"/>
          </a:bodyPr>
          <a:lstStyle/>
          <a:p>
            <a:pPr marL="25400" indent="0">
              <a:spcBef>
                <a:spcPts val="1200"/>
              </a:spcBef>
              <a:buNone/>
            </a:pPr>
            <a:r>
              <a:rPr lang="en-US" sz="2000" b="0" dirty="0">
                <a:solidFill>
                  <a:schemeClr val="tx1"/>
                </a:solidFill>
                <a:effectLst/>
                <a:latin typeface="Consolas" panose="020B0609020204030204" pitchFamily="49" charset="0"/>
              </a:rPr>
              <a:t>def </a:t>
            </a:r>
            <a:r>
              <a:rPr lang="en-US" sz="2000" b="0" dirty="0" err="1">
                <a:solidFill>
                  <a:schemeClr val="tx1"/>
                </a:solidFill>
                <a:effectLst/>
                <a:latin typeface="Consolas" panose="020B0609020204030204" pitchFamily="49" charset="0"/>
              </a:rPr>
              <a:t>blendLeftToRight</a:t>
            </a:r>
            <a:r>
              <a:rPr lang="en-US" sz="2000" b="0" dirty="0">
                <a:solidFill>
                  <a:schemeClr val="tx1"/>
                </a:solidFill>
                <a:effectLst/>
                <a:latin typeface="Consolas" panose="020B0609020204030204" pitchFamily="49" charset="0"/>
              </a:rPr>
              <a:t>(image):</a:t>
            </a:r>
          </a:p>
          <a:p>
            <a:pPr marL="25400" indent="0">
              <a:spcBef>
                <a:spcPts val="1200"/>
              </a:spcBef>
              <a:buNone/>
            </a:pPr>
            <a:r>
              <a:rPr lang="en-US" sz="2000" b="0" dirty="0">
                <a:solidFill>
                  <a:schemeClr val="tx1"/>
                </a:solidFill>
                <a:effectLst/>
                <a:latin typeface="Consolas" panose="020B0609020204030204" pitchFamily="49" charset="0"/>
              </a:rPr>
              <a:t>    width, height = </a:t>
            </a:r>
            <a:r>
              <a:rPr lang="en-US" sz="2000" b="0" dirty="0" err="1">
                <a:solidFill>
                  <a:schemeClr val="tx1"/>
                </a:solidFill>
                <a:effectLst/>
                <a:latin typeface="Consolas" panose="020B0609020204030204" pitchFamily="49" charset="0"/>
              </a:rPr>
              <a:t>image.size</a:t>
            </a:r>
            <a:endParaRPr lang="en-US" sz="2000" b="0" dirty="0">
              <a:solidFill>
                <a:schemeClr val="tx1"/>
              </a:solidFill>
              <a:effectLst/>
              <a:latin typeface="Consolas" panose="020B0609020204030204" pitchFamily="49" charset="0"/>
            </a:endParaRPr>
          </a:p>
          <a:p>
            <a:pPr marL="25400" indent="0">
              <a:spcBef>
                <a:spcPts val="1200"/>
              </a:spcBef>
              <a:buNone/>
            </a:pP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leftX</a:t>
            </a:r>
            <a:r>
              <a:rPr lang="en-US" sz="2000" b="0" dirty="0">
                <a:solidFill>
                  <a:schemeClr val="tx1"/>
                </a:solidFill>
                <a:effectLst/>
                <a:latin typeface="Consolas" panose="020B0609020204030204" pitchFamily="49" charset="0"/>
              </a:rPr>
              <a:t> = ______________________</a:t>
            </a:r>
          </a:p>
          <a:p>
            <a:pPr marL="25400" indent="0">
              <a:spcBef>
                <a:spcPts val="1200"/>
              </a:spcBef>
              <a:buNone/>
            </a:pPr>
            <a:r>
              <a:rPr lang="en-US" sz="2000" b="0" dirty="0">
                <a:solidFill>
                  <a:schemeClr val="tx1"/>
                </a:solidFill>
                <a:effectLst/>
                <a:latin typeface="Consolas" panose="020B0609020204030204" pitchFamily="49" charset="0"/>
              </a:rPr>
              <a:t>    for x in range(_____________):</a:t>
            </a:r>
          </a:p>
          <a:p>
            <a:pPr marL="25400" indent="0">
              <a:spcBef>
                <a:spcPts val="1200"/>
              </a:spcBef>
              <a:buNone/>
            </a:pPr>
            <a:r>
              <a:rPr lang="en-US" sz="2000" b="0" dirty="0">
                <a:solidFill>
                  <a:schemeClr val="tx1"/>
                </a:solidFill>
                <a:effectLst/>
                <a:latin typeface="Consolas" panose="020B0609020204030204" pitchFamily="49" charset="0"/>
              </a:rPr>
              <a:t>        for y in range(__________):</a:t>
            </a:r>
          </a:p>
          <a:p>
            <a:pPr marL="25400" indent="0">
              <a:spcBef>
                <a:spcPts val="1200"/>
              </a:spcBef>
              <a:buNone/>
            </a:pPr>
            <a:endParaRPr lang="en-US" sz="2000" b="0" dirty="0">
              <a:solidFill>
                <a:schemeClr val="tx1"/>
              </a:solidFill>
              <a:effectLst/>
              <a:latin typeface="Consolas" panose="020B0609020204030204" pitchFamily="49" charset="0"/>
            </a:endParaRPr>
          </a:p>
          <a:p>
            <a:pPr marL="25400" indent="0">
              <a:spcBef>
                <a:spcPts val="1200"/>
              </a:spcBef>
              <a:buNone/>
            </a:pPr>
            <a:endParaRPr lang="en-US" sz="2000" dirty="0">
              <a:solidFill>
                <a:schemeClr val="tx1"/>
              </a:solidFill>
              <a:latin typeface="Consolas" panose="020B0609020204030204" pitchFamily="49" charset="0"/>
            </a:endParaRPr>
          </a:p>
          <a:p>
            <a:pPr marL="25400" indent="0">
              <a:spcBef>
                <a:spcPts val="1200"/>
              </a:spcBef>
              <a:buNone/>
            </a:pPr>
            <a:endParaRPr lang="en-US" sz="2000" b="0" dirty="0">
              <a:solidFill>
                <a:schemeClr val="tx1"/>
              </a:solidFill>
              <a:effectLst/>
              <a:latin typeface="Consolas" panose="020B0609020204030204" pitchFamily="49" charset="0"/>
            </a:endParaRPr>
          </a:p>
          <a:p>
            <a:pPr marL="25400" indent="0">
              <a:spcBef>
                <a:spcPts val="1200"/>
              </a:spcBef>
              <a:buNone/>
            </a:pPr>
            <a:endParaRPr lang="en-US" sz="2000" dirty="0">
              <a:solidFill>
                <a:schemeClr val="tx1"/>
              </a:solidFill>
              <a:latin typeface="Consolas" panose="020B0609020204030204" pitchFamily="49" charset="0"/>
            </a:endParaRPr>
          </a:p>
          <a:p>
            <a:pPr marL="25400" indent="0">
              <a:spcBef>
                <a:spcPts val="1200"/>
              </a:spcBef>
              <a:buNone/>
            </a:pPr>
            <a:endParaRPr lang="en-US" sz="2000" dirty="0">
              <a:solidFill>
                <a:schemeClr val="tx1"/>
              </a:solidFill>
              <a:latin typeface="Consolas" panose="020B0609020204030204" pitchFamily="49" charset="0"/>
            </a:endParaRPr>
          </a:p>
          <a:p>
            <a:pPr marL="25400" indent="0">
              <a:spcBef>
                <a:spcPts val="1200"/>
              </a:spcBef>
              <a:buNone/>
            </a:pPr>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leftX</a:t>
            </a:r>
            <a:r>
              <a:rPr lang="en-US" sz="2000" b="0" dirty="0">
                <a:solidFill>
                  <a:schemeClr val="tx1"/>
                </a:solidFill>
                <a:effectLst/>
                <a:latin typeface="Consolas" panose="020B0609020204030204" pitchFamily="49" charset="0"/>
              </a:rPr>
              <a:t> = </a:t>
            </a:r>
            <a:r>
              <a:rPr lang="en-US" sz="2000" b="0" dirty="0" err="1">
                <a:solidFill>
                  <a:schemeClr val="tx1"/>
                </a:solidFill>
                <a:effectLst/>
                <a:latin typeface="Consolas" panose="020B0609020204030204" pitchFamily="49" charset="0"/>
              </a:rPr>
              <a:t>leftX</a:t>
            </a:r>
            <a:r>
              <a:rPr lang="en-US" sz="2000" b="0" dirty="0">
                <a:solidFill>
                  <a:schemeClr val="tx1"/>
                </a:solidFill>
                <a:effectLst/>
                <a:latin typeface="Consolas" panose="020B0609020204030204" pitchFamily="49" charset="0"/>
              </a:rPr>
              <a:t> + 1</a:t>
            </a:r>
          </a:p>
          <a:p>
            <a:pPr marL="25400" indent="0">
              <a:spcBef>
                <a:spcPts val="1200"/>
              </a:spcBef>
              <a:buNone/>
            </a:pPr>
            <a:endParaRPr lang="en-US" sz="2000" dirty="0"/>
          </a:p>
        </p:txBody>
      </p:sp>
    </p:spTree>
    <p:extLst>
      <p:ext uri="{BB962C8B-B14F-4D97-AF65-F5344CB8AC3E}">
        <p14:creationId xmlns:p14="http://schemas.microsoft.com/office/powerpoint/2010/main" val="363799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Summary</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The Pillow (PIL) library offers useful functions for working with images</a:t>
            </a:r>
          </a:p>
          <a:p>
            <a:pPr marL="342900" indent="-342900">
              <a:spcBef>
                <a:spcPts val="0"/>
              </a:spcBef>
            </a:pPr>
            <a:r>
              <a:rPr lang="en-US" dirty="0"/>
              <a:t>We can manipulate images in a variety of ways</a:t>
            </a:r>
          </a:p>
          <a:p>
            <a:pPr marL="342900" indent="-342900">
              <a:spcBef>
                <a:spcPts val="0"/>
              </a:spcBef>
            </a:pPr>
            <a:r>
              <a:rPr lang="en-US" dirty="0"/>
              <a:t>Today we did basic operations like copying parts of one image onto other parts of the same image. We’ll continue to grow the complexity in the next few classes</a:t>
            </a:r>
          </a:p>
        </p:txBody>
      </p:sp>
    </p:spTree>
    <p:extLst>
      <p:ext uri="{BB962C8B-B14F-4D97-AF65-F5344CB8AC3E}">
        <p14:creationId xmlns:p14="http://schemas.microsoft.com/office/powerpoint/2010/main" val="113168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761768-CCE4-6C48-F522-F9A01A7B9FB6}"/>
              </a:ext>
            </a:extLst>
          </p:cNvPr>
          <p:cNvSpPr>
            <a:spLocks noGrp="1"/>
          </p:cNvSpPr>
          <p:nvPr>
            <p:ph type="body" idx="1"/>
          </p:nvPr>
        </p:nvSpPr>
        <p:spPr>
          <a:xfrm>
            <a:off x="609600" y="1219200"/>
            <a:ext cx="10972800" cy="5194126"/>
          </a:xfrm>
        </p:spPr>
        <p:txBody>
          <a:bodyPr>
            <a:normAutofit/>
          </a:bodyPr>
          <a:lstStyle/>
          <a:p>
            <a:r>
              <a:rPr lang="en-US" dirty="0"/>
              <a:t>From 1990-2004, the performance of a processor running a single thread (single process that only uses one core) improved by 52% annually.  What amount does it increase by annually today?  Pick closest.</a:t>
            </a:r>
          </a:p>
          <a:p>
            <a:pPr marL="539750" indent="-514350">
              <a:buAutoNum type="alphaUcPeriod"/>
            </a:pPr>
            <a:r>
              <a:rPr lang="en-US" dirty="0">
                <a:solidFill>
                  <a:schemeClr val="tx1">
                    <a:lumMod val="75000"/>
                    <a:lumOff val="25000"/>
                  </a:schemeClr>
                </a:solidFill>
              </a:rPr>
              <a:t>100%</a:t>
            </a:r>
          </a:p>
          <a:p>
            <a:pPr marL="539750" indent="-514350">
              <a:buAutoNum type="alphaUcPeriod"/>
            </a:pPr>
            <a:r>
              <a:rPr lang="en-US" dirty="0">
                <a:solidFill>
                  <a:schemeClr val="tx1">
                    <a:lumMod val="75000"/>
                    <a:lumOff val="25000"/>
                  </a:schemeClr>
                </a:solidFill>
              </a:rPr>
              <a:t>75%</a:t>
            </a:r>
          </a:p>
          <a:p>
            <a:pPr marL="539750" indent="-514350">
              <a:buAutoNum type="alphaUcPeriod"/>
            </a:pPr>
            <a:r>
              <a:rPr lang="en-US" dirty="0">
                <a:solidFill>
                  <a:schemeClr val="tx1">
                    <a:lumMod val="75000"/>
                    <a:lumOff val="25000"/>
                  </a:schemeClr>
                </a:solidFill>
              </a:rPr>
              <a:t>50%</a:t>
            </a:r>
          </a:p>
          <a:p>
            <a:pPr marL="539750" indent="-514350">
              <a:buAutoNum type="alphaUcPeriod"/>
            </a:pPr>
            <a:r>
              <a:rPr lang="en-US" dirty="0">
                <a:solidFill>
                  <a:schemeClr val="tx1">
                    <a:lumMod val="75000"/>
                    <a:lumOff val="25000"/>
                  </a:schemeClr>
                </a:solidFill>
              </a:rPr>
              <a:t>25%</a:t>
            </a:r>
          </a:p>
          <a:p>
            <a:pPr marL="539750" indent="-514350">
              <a:buAutoNum type="alphaUcPeriod"/>
            </a:pPr>
            <a:r>
              <a:rPr lang="en-US" dirty="0">
                <a:solidFill>
                  <a:schemeClr val="tx1">
                    <a:lumMod val="75000"/>
                    <a:lumOff val="25000"/>
                  </a:schemeClr>
                </a:solidFill>
              </a:rPr>
              <a:t>12%</a:t>
            </a:r>
          </a:p>
          <a:p>
            <a:endParaRPr lang="en-US" dirty="0"/>
          </a:p>
        </p:txBody>
      </p:sp>
      <p:sp>
        <p:nvSpPr>
          <p:cNvPr id="6" name="Title 1">
            <a:extLst>
              <a:ext uri="{FF2B5EF4-FFF2-40B4-BE49-F238E27FC236}">
                <a16:creationId xmlns:a16="http://schemas.microsoft.com/office/drawing/2014/main" id="{4CCA4D87-3411-015D-D2C2-F37648980FF8}"/>
              </a:ext>
            </a:extLst>
          </p:cNvPr>
          <p:cNvSpPr txBox="1">
            <a:spLocks/>
          </p:cNvSpPr>
          <p:nvPr/>
        </p:nvSpPr>
        <p:spPr>
          <a:xfrm>
            <a:off x="609600" y="88354"/>
            <a:ext cx="10972800" cy="12954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000"/>
              <a:buFont typeface="Calibri"/>
              <a:buNone/>
              <a:defRPr sz="4000" b="1"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Processor performance</a:t>
            </a:r>
          </a:p>
        </p:txBody>
      </p:sp>
      <p:sp>
        <p:nvSpPr>
          <p:cNvPr id="2" name="Google Shape;475;p43">
            <a:extLst>
              <a:ext uri="{FF2B5EF4-FFF2-40B4-BE49-F238E27FC236}">
                <a16:creationId xmlns:a16="http://schemas.microsoft.com/office/drawing/2014/main" id="{7035DF6A-8880-7D40-EE66-A64BD7E623CE}"/>
              </a:ext>
            </a:extLst>
          </p:cNvPr>
          <p:cNvSpPr txBox="1"/>
          <p:nvPr/>
        </p:nvSpPr>
        <p:spPr>
          <a:xfrm>
            <a:off x="3893761" y="6211669"/>
            <a:ext cx="727945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222222"/>
                </a:solidFill>
                <a:latin typeface="Arial"/>
                <a:ea typeface="Arial"/>
                <a:cs typeface="Arial"/>
                <a:sym typeface="Arial"/>
              </a:rPr>
              <a:t>Hennessy, J. L., &amp; Patterson, D. A. (2019). A new golden age for computer architecture. </a:t>
            </a:r>
            <a:r>
              <a:rPr lang="en-US" sz="1800" b="0" i="1" dirty="0">
                <a:solidFill>
                  <a:srgbClr val="222222"/>
                </a:solidFill>
                <a:latin typeface="Arial"/>
                <a:ea typeface="Arial"/>
                <a:cs typeface="Arial"/>
                <a:sym typeface="Arial"/>
              </a:rPr>
              <a:t>Communications of the ACM</a:t>
            </a:r>
            <a:r>
              <a:rPr lang="en-US" sz="1800" b="0" i="0" dirty="0">
                <a:solidFill>
                  <a:srgbClr val="222222"/>
                </a:solidFill>
                <a:latin typeface="Arial"/>
                <a:ea typeface="Arial"/>
                <a:cs typeface="Arial"/>
                <a:sym typeface="Arial"/>
              </a:rPr>
              <a:t>, </a:t>
            </a:r>
            <a:r>
              <a:rPr lang="en-US" sz="1800" b="0" i="1" dirty="0">
                <a:solidFill>
                  <a:srgbClr val="222222"/>
                </a:solidFill>
                <a:latin typeface="Arial"/>
                <a:ea typeface="Arial"/>
                <a:cs typeface="Arial"/>
                <a:sym typeface="Arial"/>
              </a:rPr>
              <a:t>62</a:t>
            </a:r>
            <a:r>
              <a:rPr lang="en-US" sz="1800" b="0" i="0" dirty="0">
                <a:solidFill>
                  <a:srgbClr val="222222"/>
                </a:solidFill>
                <a:latin typeface="Arial"/>
                <a:ea typeface="Arial"/>
                <a:cs typeface="Arial"/>
                <a:sym typeface="Arial"/>
              </a:rPr>
              <a:t>(2), 48-60.</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98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43"/>
          <p:cNvPicPr preferRelativeResize="0"/>
          <p:nvPr/>
        </p:nvPicPr>
        <p:blipFill rotWithShape="1">
          <a:blip r:embed="rId3">
            <a:alphaModFix/>
          </a:blip>
          <a:srcRect/>
          <a:stretch/>
        </p:blipFill>
        <p:spPr>
          <a:xfrm>
            <a:off x="1633728" y="83840"/>
            <a:ext cx="9020152" cy="6127829"/>
          </a:xfrm>
          <a:prstGeom prst="rect">
            <a:avLst/>
          </a:prstGeom>
          <a:noFill/>
          <a:ln>
            <a:noFill/>
          </a:ln>
        </p:spPr>
      </p:pic>
      <p:sp>
        <p:nvSpPr>
          <p:cNvPr id="475" name="Google Shape;475;p43"/>
          <p:cNvSpPr txBox="1"/>
          <p:nvPr/>
        </p:nvSpPr>
        <p:spPr>
          <a:xfrm>
            <a:off x="649520" y="6211669"/>
            <a:ext cx="105814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dirty="0">
                <a:solidFill>
                  <a:srgbClr val="222222"/>
                </a:solidFill>
                <a:latin typeface="Arial"/>
                <a:ea typeface="Arial"/>
                <a:cs typeface="Arial"/>
                <a:sym typeface="Arial"/>
              </a:rPr>
              <a:t>Hennessy, J. L., &amp; Patterson, D. A. (2019). A new golden age for computer architecture. </a:t>
            </a:r>
            <a:r>
              <a:rPr lang="en-US" sz="1800" b="0" i="1" dirty="0">
                <a:solidFill>
                  <a:srgbClr val="222222"/>
                </a:solidFill>
                <a:latin typeface="Arial"/>
                <a:ea typeface="Arial"/>
                <a:cs typeface="Arial"/>
                <a:sym typeface="Arial"/>
              </a:rPr>
              <a:t>Communications of the ACM</a:t>
            </a:r>
            <a:r>
              <a:rPr lang="en-US" sz="1800" b="0" i="0" dirty="0">
                <a:solidFill>
                  <a:srgbClr val="222222"/>
                </a:solidFill>
                <a:latin typeface="Arial"/>
                <a:ea typeface="Arial"/>
                <a:cs typeface="Arial"/>
                <a:sym typeface="Arial"/>
              </a:rPr>
              <a:t>, </a:t>
            </a:r>
            <a:r>
              <a:rPr lang="en-US" sz="1800" b="0" i="1" dirty="0">
                <a:solidFill>
                  <a:srgbClr val="222222"/>
                </a:solidFill>
                <a:latin typeface="Arial"/>
                <a:ea typeface="Arial"/>
                <a:cs typeface="Arial"/>
                <a:sym typeface="Arial"/>
              </a:rPr>
              <a:t>62</a:t>
            </a:r>
            <a:r>
              <a:rPr lang="en-US" sz="1800" b="0" i="0" dirty="0">
                <a:solidFill>
                  <a:srgbClr val="222222"/>
                </a:solidFill>
                <a:latin typeface="Arial"/>
                <a:ea typeface="Arial"/>
                <a:cs typeface="Arial"/>
                <a:sym typeface="Arial"/>
              </a:rPr>
              <a:t>(2), 48-60.</a:t>
            </a: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609599" y="57874"/>
            <a:ext cx="11357113"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Announcements</a:t>
            </a:r>
            <a:endParaRPr dirty="0"/>
          </a:p>
        </p:txBody>
      </p:sp>
      <p:sp>
        <p:nvSpPr>
          <p:cNvPr id="299" name="Google Shape;299;p27"/>
          <p:cNvSpPr txBox="1">
            <a:spLocks noGrp="1"/>
          </p:cNvSpPr>
          <p:nvPr>
            <p:ph type="body" idx="1"/>
          </p:nvPr>
        </p:nvSpPr>
        <p:spPr>
          <a:xfrm>
            <a:off x="609600" y="1196622"/>
            <a:ext cx="11130843" cy="5159022"/>
          </a:xfrm>
          <a:prstGeom prst="rect">
            <a:avLst/>
          </a:prstGeom>
          <a:noFill/>
          <a:ln>
            <a:noFill/>
          </a:ln>
        </p:spPr>
        <p:txBody>
          <a:bodyPr spcFirstLastPara="1" wrap="square" lIns="91425" tIns="45700" rIns="91425" bIns="45700" anchor="t" anchorCtr="0">
            <a:normAutofit/>
          </a:bodyPr>
          <a:lstStyle/>
          <a:p>
            <a:pPr lvl="0" indent="-457200" algn="l" rtl="0">
              <a:spcBef>
                <a:spcPts val="0"/>
              </a:spcBef>
              <a:spcAft>
                <a:spcPts val="0"/>
              </a:spcAft>
              <a:buClr>
                <a:schemeClr val="dk1"/>
              </a:buClr>
              <a:buSzPts val="3200"/>
              <a:buFont typeface="Arial" panose="020B0604020202020204" pitchFamily="34" charset="0"/>
              <a:buChar char="•"/>
            </a:pPr>
            <a:r>
              <a:rPr lang="en-US" dirty="0"/>
              <a:t>Homework 7 due Monday at 10pm</a:t>
            </a:r>
          </a:p>
          <a:p>
            <a:pPr lvl="0" indent="-457200" algn="l" rtl="0">
              <a:spcBef>
                <a:spcPts val="0"/>
              </a:spcBef>
              <a:spcAft>
                <a:spcPts val="0"/>
              </a:spcAft>
              <a:buClr>
                <a:schemeClr val="dk1"/>
              </a:buClr>
              <a:buSzPts val="3200"/>
              <a:buFont typeface="Arial" panose="020B0604020202020204" pitchFamily="34" charset="0"/>
              <a:buChar char="•"/>
            </a:pPr>
            <a:r>
              <a:rPr lang="en-US" dirty="0"/>
              <a:t>Quiz 3 in lab Wednesday</a:t>
            </a:r>
          </a:p>
          <a:p>
            <a:pPr lvl="1" indent="-457200">
              <a:spcBef>
                <a:spcPts val="0"/>
              </a:spcBef>
              <a:buClr>
                <a:schemeClr val="dk1"/>
              </a:buClr>
              <a:buSzPts val="3200"/>
              <a:buFont typeface="Arial" panose="020B0604020202020204" pitchFamily="34" charset="0"/>
              <a:buChar char="•"/>
            </a:pPr>
            <a:r>
              <a:rPr lang="en-US" dirty="0"/>
              <a:t>Take Home Lab 7</a:t>
            </a:r>
          </a:p>
          <a:p>
            <a:pPr lvl="1" indent="-457200">
              <a:spcBef>
                <a:spcPts val="0"/>
              </a:spcBef>
              <a:buClr>
                <a:schemeClr val="dk1"/>
              </a:buClr>
              <a:buSzPts val="3200"/>
              <a:buFont typeface="Arial" panose="020B0604020202020204" pitchFamily="34" charset="0"/>
              <a:buChar char="•"/>
            </a:pPr>
            <a:r>
              <a:rPr lang="en-US" dirty="0"/>
              <a:t>Emphasizes tuples, strings, lists, nested loops, basic image processing, and dictionaries</a:t>
            </a:r>
          </a:p>
          <a:p>
            <a:pPr lvl="0" indent="-457200" algn="l" rtl="0">
              <a:spcBef>
                <a:spcPts val="0"/>
              </a:spcBef>
              <a:spcAft>
                <a:spcPts val="0"/>
              </a:spcAft>
              <a:buClr>
                <a:schemeClr val="dk1"/>
              </a:buClr>
              <a:buSzPts val="3200"/>
              <a:buFont typeface="Arial" panose="020B0604020202020204" pitchFamily="34" charset="0"/>
              <a:buChar char="•"/>
            </a:pPr>
            <a:r>
              <a:rPr lang="en-US" dirty="0"/>
              <a:t>Project 2 – Images</a:t>
            </a:r>
          </a:p>
          <a:p>
            <a:pPr marL="800100" lvl="1" indent="-342900">
              <a:spcBef>
                <a:spcPts val="0"/>
              </a:spcBef>
            </a:pPr>
            <a:r>
              <a:rPr lang="en-US" dirty="0"/>
              <a:t>Releasing later today/tomorrow</a:t>
            </a:r>
          </a:p>
          <a:p>
            <a:pPr marL="342900" indent="-342900">
              <a:spcBef>
                <a:spcPts val="0"/>
              </a:spcBef>
            </a:pPr>
            <a:r>
              <a:rPr lang="en-US" dirty="0"/>
              <a:t>Lecture on next Tuesday (11/21) is remote</a:t>
            </a:r>
          </a:p>
          <a:p>
            <a:pPr marL="800100" lvl="1" indent="-342900">
              <a:spcBef>
                <a:spcPts val="0"/>
              </a:spcBef>
            </a:pPr>
            <a:r>
              <a:rPr lang="en-US" dirty="0"/>
              <a:t>No Lab next week</a:t>
            </a:r>
          </a:p>
        </p:txBody>
      </p:sp>
    </p:spTree>
    <p:extLst>
      <p:ext uri="{BB962C8B-B14F-4D97-AF65-F5344CB8AC3E}">
        <p14:creationId xmlns:p14="http://schemas.microsoft.com/office/powerpoint/2010/main" val="79264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609600" y="57874"/>
            <a:ext cx="10972800" cy="1295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Calibri"/>
              <a:buNone/>
            </a:pPr>
            <a:r>
              <a:rPr lang="en-US" dirty="0"/>
              <a:t>Learning Goals for Today</a:t>
            </a:r>
            <a:endParaRPr dirty="0"/>
          </a:p>
        </p:txBody>
      </p:sp>
      <p:sp>
        <p:nvSpPr>
          <p:cNvPr id="4" name="Text Placeholder 3">
            <a:extLst>
              <a:ext uri="{FF2B5EF4-FFF2-40B4-BE49-F238E27FC236}">
                <a16:creationId xmlns:a16="http://schemas.microsoft.com/office/drawing/2014/main" id="{D82242FE-AE52-7F26-A402-7775A5D4298D}"/>
              </a:ext>
            </a:extLst>
          </p:cNvPr>
          <p:cNvSpPr>
            <a:spLocks noGrp="1"/>
          </p:cNvSpPr>
          <p:nvPr>
            <p:ph type="body" idx="1"/>
          </p:nvPr>
        </p:nvSpPr>
        <p:spPr/>
        <p:txBody>
          <a:bodyPr/>
          <a:lstStyle/>
          <a:p>
            <a:pPr marL="25400" indent="0">
              <a:buNone/>
            </a:pPr>
            <a:r>
              <a:rPr lang="en-US" dirty="0"/>
              <a:t>By the end of today’s lecture, you should be able to:</a:t>
            </a:r>
          </a:p>
          <a:p>
            <a:r>
              <a:rPr lang="en-US" dirty="0"/>
              <a:t>Read and modify Python code that manipulates images using the Pillow (PIL) library</a:t>
            </a:r>
          </a:p>
        </p:txBody>
      </p:sp>
    </p:spTree>
    <p:extLst>
      <p:ext uri="{BB962C8B-B14F-4D97-AF65-F5344CB8AC3E}">
        <p14:creationId xmlns:p14="http://schemas.microsoft.com/office/powerpoint/2010/main" val="148254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custDataLst>
              <p:tags r:id="rId1"/>
            </p:custDataLst>
          </p:nvPr>
        </p:nvSpPr>
        <p:spPr/>
        <p:txBody>
          <a:bodyPr/>
          <a:lstStyle/>
          <a:p>
            <a:r>
              <a:rPr lang="en-US" altLang="en-US" sz="3200" dirty="0"/>
              <a:t>Tracing Nested Loops</a:t>
            </a:r>
          </a:p>
        </p:txBody>
      </p:sp>
      <p:sp>
        <p:nvSpPr>
          <p:cNvPr id="19460" name="TextBox 3"/>
          <p:cNvSpPr txBox="1">
            <a:spLocks noChangeArrowheads="1"/>
          </p:cNvSpPr>
          <p:nvPr>
            <p:custDataLst>
              <p:tags r:id="rId2"/>
            </p:custDataLst>
          </p:nvPr>
        </p:nvSpPr>
        <p:spPr bwMode="auto">
          <a:xfrm>
            <a:off x="642272" y="1258014"/>
            <a:ext cx="6234015" cy="2646878"/>
          </a:xfrm>
          <a:prstGeom prst="rect">
            <a:avLst/>
          </a:prstGeom>
          <a:solidFill>
            <a:schemeClr val="tx1"/>
          </a:solidFill>
          <a:ln>
            <a:noFill/>
          </a:ln>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buNone/>
            </a:pPr>
            <a:r>
              <a:rPr lang="en-US" sz="2000" b="0" dirty="0">
                <a:solidFill>
                  <a:srgbClr val="569CD6"/>
                </a:solidFill>
                <a:effectLst/>
                <a:latin typeface="Consolas" panose="020B0609020204030204" pitchFamily="49" charset="0"/>
              </a:rPr>
              <a:t>def</a:t>
            </a:r>
            <a:r>
              <a:rPr lang="en-US" sz="2000" b="0" dirty="0">
                <a:solidFill>
                  <a:srgbClr val="CCCCCC"/>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printTraversal</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image</a:t>
            </a:r>
            <a:r>
              <a:rPr lang="en-US" sz="2000" b="0" dirty="0">
                <a:solidFill>
                  <a:srgbClr val="CCCCCC"/>
                </a:solidFill>
                <a:effectLst/>
                <a:latin typeface="Consolas" panose="020B0609020204030204" pitchFamily="49" charset="0"/>
              </a:rPr>
              <a:t>):</a:t>
            </a:r>
          </a:p>
          <a:p>
            <a:pPr>
              <a:buNone/>
            </a:pP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.size</a:t>
            </a:r>
            <a:endParaRPr lang="en-US" sz="2000" b="0" dirty="0">
              <a:solidFill>
                <a:srgbClr val="CCCCCC"/>
              </a:solidFill>
              <a:effectLst/>
              <a:latin typeface="Consolas" panose="020B0609020204030204" pitchFamily="49" charset="0"/>
            </a:endParaRPr>
          </a:p>
          <a:p>
            <a:pPr>
              <a:buNone/>
            </a:pP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p>
          <a:p>
            <a:pPr>
              <a:buNone/>
            </a:pP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p>
          <a:p>
            <a:pPr>
              <a:buNone/>
            </a:pPr>
            <a:r>
              <a:rPr lang="en-US" sz="2000" b="0" dirty="0">
                <a:solidFill>
                  <a:srgbClr val="CCCCCC"/>
                </a:solidFill>
                <a:effectLst/>
                <a:latin typeface="Consolas" panose="020B0609020204030204" pitchFamily="49" charset="0"/>
              </a:rPr>
              <a:t>            </a:t>
            </a: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x, y</a:t>
            </a:r>
            <a:r>
              <a:rPr lang="en-US" sz="2000" b="0" dirty="0">
                <a:solidFill>
                  <a:srgbClr val="CCCCCC"/>
                </a:solidFill>
                <a:effectLst/>
                <a:latin typeface="Consolas" panose="020B0609020204030204" pitchFamily="49" charset="0"/>
              </a:rPr>
              <a:t>)</a:t>
            </a:r>
          </a:p>
          <a:p>
            <a:pPr eaLnBrk="1" hangingPunct="1">
              <a:spcBef>
                <a:spcPct val="0"/>
              </a:spcBef>
              <a:buClrTx/>
              <a:buFontTx/>
              <a:buNone/>
            </a:pPr>
            <a:endParaRPr kumimoji="0" lang="en-US" altLang="en-US" sz="1800" b="1" dirty="0">
              <a:latin typeface="Courier New" panose="02070309020205020404" pitchFamily="49" charset="0"/>
              <a:cs typeface="Courier New" panose="02070309020205020404" pitchFamily="49" charset="0"/>
            </a:endParaRPr>
          </a:p>
        </p:txBody>
      </p:sp>
      <p:sp>
        <p:nvSpPr>
          <p:cNvPr id="19462" name="TextBox 1"/>
          <p:cNvSpPr txBox="1">
            <a:spLocks noChangeArrowheads="1"/>
          </p:cNvSpPr>
          <p:nvPr>
            <p:custDataLst>
              <p:tags r:id="rId3"/>
            </p:custDataLst>
          </p:nvPr>
        </p:nvSpPr>
        <p:spPr bwMode="auto">
          <a:xfrm>
            <a:off x="5901880" y="4570273"/>
            <a:ext cx="82586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C. 0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0 1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2 0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2 1</a:t>
            </a:r>
          </a:p>
        </p:txBody>
      </p:sp>
      <p:sp>
        <p:nvSpPr>
          <p:cNvPr id="19466" name="TextBox 22"/>
          <p:cNvSpPr txBox="1">
            <a:spLocks noChangeArrowheads="1"/>
          </p:cNvSpPr>
          <p:nvPr>
            <p:custDataLst>
              <p:tags r:id="rId4"/>
            </p:custDataLst>
          </p:nvPr>
        </p:nvSpPr>
        <p:spPr bwMode="auto">
          <a:xfrm>
            <a:off x="4250658" y="4568546"/>
            <a:ext cx="8509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B.  0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2 0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0 1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2 1</a:t>
            </a:r>
          </a:p>
        </p:txBody>
      </p:sp>
      <p:sp>
        <p:nvSpPr>
          <p:cNvPr id="19467" name="TextBox 23"/>
          <p:cNvSpPr txBox="1">
            <a:spLocks noChangeArrowheads="1"/>
          </p:cNvSpPr>
          <p:nvPr>
            <p:custDataLst>
              <p:tags r:id="rId5"/>
            </p:custDataLst>
          </p:nvPr>
        </p:nvSpPr>
        <p:spPr bwMode="auto">
          <a:xfrm>
            <a:off x="2624836" y="4570412"/>
            <a:ext cx="825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A. 0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0 1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0 2</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1 2</a:t>
            </a:r>
          </a:p>
        </p:txBody>
      </p:sp>
      <p:sp>
        <p:nvSpPr>
          <p:cNvPr id="19468" name="TextBox 24"/>
          <p:cNvSpPr txBox="1">
            <a:spLocks noChangeArrowheads="1"/>
          </p:cNvSpPr>
          <p:nvPr>
            <p:custDataLst>
              <p:tags r:id="rId6"/>
            </p:custDataLst>
          </p:nvPr>
        </p:nvSpPr>
        <p:spPr bwMode="auto">
          <a:xfrm>
            <a:off x="7528069" y="4568546"/>
            <a:ext cx="825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D. 0 0</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1 1</a:t>
            </a:r>
          </a:p>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     2 2</a:t>
            </a:r>
          </a:p>
        </p:txBody>
      </p:sp>
      <p:sp>
        <p:nvSpPr>
          <p:cNvPr id="6" name="TextBox 5">
            <a:extLst>
              <a:ext uri="{FF2B5EF4-FFF2-40B4-BE49-F238E27FC236}">
                <a16:creationId xmlns:a16="http://schemas.microsoft.com/office/drawing/2014/main" id="{9B62EAC5-D024-4679-5DAB-5D8685ECABC5}"/>
              </a:ext>
            </a:extLst>
          </p:cNvPr>
          <p:cNvSpPr txBox="1"/>
          <p:nvPr/>
        </p:nvSpPr>
        <p:spPr>
          <a:xfrm>
            <a:off x="642272" y="3934428"/>
            <a:ext cx="7385715" cy="400110"/>
          </a:xfrm>
          <a:prstGeom prst="rect">
            <a:avLst/>
          </a:prstGeom>
          <a:noFill/>
        </p:spPr>
        <p:txBody>
          <a:bodyPr wrap="square">
            <a:spAutoFit/>
          </a:bodyPr>
          <a:lstStyle/>
          <a:p>
            <a:r>
              <a:rPr lang="en-US" altLang="en-US" sz="2000" dirty="0">
                <a:ea typeface="ＭＳ Ｐゴシック" panose="020B0600070205080204" pitchFamily="34" charset="-128"/>
              </a:rPr>
              <a:t>What will the code above print if the width is 2 and height is 3?</a:t>
            </a:r>
            <a:endParaRPr lang="en-US" sz="2000" dirty="0"/>
          </a:p>
        </p:txBody>
      </p:sp>
    </p:spTree>
    <p:extLst>
      <p:ext uri="{BB962C8B-B14F-4D97-AF65-F5344CB8AC3E}">
        <p14:creationId xmlns:p14="http://schemas.microsoft.com/office/powerpoint/2010/main" val="382963628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custDataLst>
              <p:tags r:id="rId1"/>
            </p:custDataLst>
          </p:nvPr>
        </p:nvSpPr>
        <p:spPr/>
        <p:txBody>
          <a:bodyPr/>
          <a:lstStyle/>
          <a:p>
            <a:r>
              <a:rPr lang="en-US" altLang="en-US" sz="3200" dirty="0"/>
              <a:t>Nested Loops: In what order are pixels changed?</a:t>
            </a:r>
          </a:p>
        </p:txBody>
      </p:sp>
      <p:sp>
        <p:nvSpPr>
          <p:cNvPr id="23556" name="TextBox 3"/>
          <p:cNvSpPr txBox="1">
            <a:spLocks noChangeArrowheads="1"/>
          </p:cNvSpPr>
          <p:nvPr>
            <p:custDataLst>
              <p:tags r:id="rId2"/>
            </p:custDataLst>
          </p:nvPr>
        </p:nvSpPr>
        <p:spPr bwMode="auto">
          <a:xfrm>
            <a:off x="83504" y="1373912"/>
            <a:ext cx="6451092" cy="2554545"/>
          </a:xfrm>
          <a:prstGeom prst="rect">
            <a:avLst/>
          </a:prstGeom>
          <a:solidFill>
            <a:schemeClr val="tx1"/>
          </a:solidFill>
          <a:ln>
            <a:noFill/>
          </a:ln>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3200" b="1" dirty="0">
                <a:latin typeface="Courier New" panose="02070309020205020404" pitchFamily="49" charset="0"/>
                <a:cs typeface="Courier New" panose="02070309020205020404" pitchFamily="49" charset="0"/>
              </a:rPr>
              <a:t> </a:t>
            </a:r>
            <a:r>
              <a:rPr lang="en-US" sz="2000" b="0" dirty="0">
                <a:solidFill>
                  <a:srgbClr val="569CD6"/>
                </a:solidFill>
                <a:effectLst/>
                <a:latin typeface="Consolas" panose="020B0609020204030204" pitchFamily="49" charset="0"/>
              </a:rPr>
              <a:t>def</a:t>
            </a:r>
            <a:r>
              <a:rPr lang="en-US" sz="2000" b="0" dirty="0">
                <a:solidFill>
                  <a:srgbClr val="CCCCCC"/>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makeColor</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image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.size</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.putpixel</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x</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a:t>
            </a:r>
            <a:endParaRPr kumimoji="0" lang="en-US" altLang="en-US" sz="3200" b="1" dirty="0">
              <a:latin typeface="Courier New" panose="02070309020205020404" pitchFamily="49" charset="0"/>
              <a:cs typeface="Courier New" panose="02070309020205020404" pitchFamily="49" charset="0"/>
            </a:endParaRPr>
          </a:p>
        </p:txBody>
      </p:sp>
      <p:pic>
        <p:nvPicPr>
          <p:cNvPr id="23558" name="Ink 2"/>
          <p:cNvPicPr>
            <a:picLocks noRot="1" noChangeAspect="1" noEditPoints="1" noChangeArrowheads="1" noChangeShapeType="1"/>
          </p:cNvPicPr>
          <p:nvPr>
            <p:custDataLst>
              <p:tags r:id="rId3"/>
            </p:custDataLst>
          </p:nvPr>
        </p:nvPicPr>
        <p:blipFill>
          <a:blip r:embed="rId20">
            <a:extLst>
              <a:ext uri="{28A0092B-C50C-407E-A947-70E740481C1C}">
                <a14:useLocalDpi xmlns:a14="http://schemas.microsoft.com/office/drawing/2010/main" val="0"/>
              </a:ext>
            </a:extLst>
          </a:blip>
          <a:srcRect/>
          <a:stretch>
            <a:fillRect/>
          </a:stretch>
        </p:blipFill>
        <p:spPr bwMode="auto">
          <a:xfrm>
            <a:off x="2006601" y="4064000"/>
            <a:ext cx="31797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Ink 3"/>
          <p:cNvPicPr>
            <a:picLocks noRot="1" noChangeAspect="1" noEditPoints="1" noChangeArrowheads="1" noChangeShapeType="1"/>
          </p:cNvPicPr>
          <p:nvPr>
            <p:custDataLst>
              <p:tags r:id="rId4"/>
            </p:custDataLst>
          </p:nvPr>
        </p:nvPicPr>
        <p:blipFill>
          <a:blip r:embed="rId21">
            <a:extLst>
              <a:ext uri="{28A0092B-C50C-407E-A947-70E740481C1C}">
                <a14:useLocalDpi xmlns:a14="http://schemas.microsoft.com/office/drawing/2010/main" val="0"/>
              </a:ext>
            </a:extLst>
          </a:blip>
          <a:srcRect/>
          <a:stretch>
            <a:fillRect/>
          </a:stretch>
        </p:blipFill>
        <p:spPr bwMode="auto">
          <a:xfrm>
            <a:off x="6154739" y="3959225"/>
            <a:ext cx="4225925"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Ink 4"/>
          <p:cNvPicPr>
            <a:picLocks noRot="1" noChangeAspect="1" noEditPoints="1" noChangeArrowheads="1" noChangeShapeType="1"/>
          </p:cNvPicPr>
          <p:nvPr>
            <p:custDataLst>
              <p:tags r:id="rId5"/>
            </p:custDataLst>
          </p:nvPr>
        </p:nvPicPr>
        <p:blipFill>
          <a:blip r:embed="rId22">
            <a:extLst>
              <a:ext uri="{28A0092B-C50C-407E-A947-70E740481C1C}">
                <a14:useLocalDpi xmlns:a14="http://schemas.microsoft.com/office/drawing/2010/main" val="0"/>
              </a:ext>
            </a:extLst>
          </a:blip>
          <a:srcRect/>
          <a:stretch>
            <a:fillRect/>
          </a:stretch>
        </p:blipFill>
        <p:spPr bwMode="auto">
          <a:xfrm>
            <a:off x="6819900" y="5767389"/>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Ink 5"/>
          <p:cNvPicPr>
            <a:picLocks noRot="1" noChangeAspect="1" noEditPoints="1" noChangeArrowheads="1" noChangeShapeType="1"/>
          </p:cNvPicPr>
          <p:nvPr>
            <p:custDataLst>
              <p:tags r:id="rId6"/>
            </p:custDataLst>
          </p:nvPr>
        </p:nvPicPr>
        <p:blipFill>
          <a:blip r:embed="rId23">
            <a:extLst>
              <a:ext uri="{28A0092B-C50C-407E-A947-70E740481C1C}">
                <a14:useLocalDpi xmlns:a14="http://schemas.microsoft.com/office/drawing/2010/main" val="0"/>
              </a:ext>
            </a:extLst>
          </a:blip>
          <a:srcRect/>
          <a:stretch>
            <a:fillRect/>
          </a:stretch>
        </p:blipFill>
        <p:spPr bwMode="auto">
          <a:xfrm>
            <a:off x="1885950" y="5776914"/>
            <a:ext cx="24765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Ink 6"/>
          <p:cNvPicPr>
            <a:picLocks noRot="1" noChangeAspect="1" noEditPoints="1" noChangeArrowheads="1" noChangeShapeType="1"/>
          </p:cNvPicPr>
          <p:nvPr>
            <p:custDataLst>
              <p:tags r:id="rId7"/>
            </p:custDataLst>
          </p:nvPr>
        </p:nvPicPr>
        <p:blipFill>
          <a:blip r:embed="rId24">
            <a:extLst>
              <a:ext uri="{28A0092B-C50C-407E-A947-70E740481C1C}">
                <a14:useLocalDpi xmlns:a14="http://schemas.microsoft.com/office/drawing/2010/main" val="0"/>
              </a:ext>
            </a:extLst>
          </a:blip>
          <a:srcRect/>
          <a:stretch>
            <a:fillRect/>
          </a:stretch>
        </p:blipFill>
        <p:spPr bwMode="auto">
          <a:xfrm>
            <a:off x="5656263" y="5894388"/>
            <a:ext cx="3683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Ink 7"/>
          <p:cNvPicPr>
            <a:picLocks noRot="1" noChangeAspect="1" noEditPoints="1" noChangeArrowheads="1" noChangeShapeType="1"/>
          </p:cNvPicPr>
          <p:nvPr>
            <p:custDataLst>
              <p:tags r:id="rId8"/>
            </p:custDataLst>
          </p:nvPr>
        </p:nvPicPr>
        <p:blipFill>
          <a:blip r:embed="rId25">
            <a:extLst>
              <a:ext uri="{28A0092B-C50C-407E-A947-70E740481C1C}">
                <a14:useLocalDpi xmlns:a14="http://schemas.microsoft.com/office/drawing/2010/main" val="0"/>
              </a:ext>
            </a:extLst>
          </a:blip>
          <a:srcRect/>
          <a:stretch>
            <a:fillRect/>
          </a:stretch>
        </p:blipFill>
        <p:spPr bwMode="auto">
          <a:xfrm>
            <a:off x="9021764" y="6461126"/>
            <a:ext cx="2254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Ink 8"/>
          <p:cNvPicPr>
            <a:picLocks noRot="1" noChangeAspect="1" noEditPoints="1" noChangeArrowheads="1" noChangeShapeType="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2506663" y="4084638"/>
            <a:ext cx="20177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Ink 9"/>
          <p:cNvPicPr>
            <a:picLocks noRot="1" noChangeAspect="1" noEditPoints="1" noChangeArrowheads="1" noChangeShapeType="1"/>
          </p:cNvPicPr>
          <p:nvPr>
            <p:custDataLst>
              <p:tags r:id="rId10"/>
            </p:custDataLst>
          </p:nvPr>
        </p:nvPicPr>
        <p:blipFill>
          <a:blip r:embed="rId27">
            <a:extLst>
              <a:ext uri="{28A0092B-C50C-407E-A947-70E740481C1C}">
                <a14:useLocalDpi xmlns:a14="http://schemas.microsoft.com/office/drawing/2010/main" val="0"/>
              </a:ext>
            </a:extLst>
          </a:blip>
          <a:srcRect/>
          <a:stretch>
            <a:fillRect/>
          </a:stretch>
        </p:blipFill>
        <p:spPr bwMode="auto">
          <a:xfrm>
            <a:off x="2625725" y="4295776"/>
            <a:ext cx="16335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Ink 10"/>
          <p:cNvPicPr>
            <a:picLocks noRot="1" noChangeAspect="1" noEditPoints="1" noChangeArrowheads="1" noChangeShapeType="1"/>
          </p:cNvPicPr>
          <p:nvPr>
            <p:custDataLst>
              <p:tags r:id="rId11"/>
            </p:custDataLst>
          </p:nvPr>
        </p:nvPicPr>
        <p:blipFill>
          <a:blip r:embed="rId28">
            <a:extLst>
              <a:ext uri="{28A0092B-C50C-407E-A947-70E740481C1C}">
                <a14:useLocalDpi xmlns:a14="http://schemas.microsoft.com/office/drawing/2010/main" val="0"/>
              </a:ext>
            </a:extLst>
          </a:blip>
          <a:srcRect/>
          <a:stretch>
            <a:fillRect/>
          </a:stretch>
        </p:blipFill>
        <p:spPr bwMode="auto">
          <a:xfrm>
            <a:off x="2528889" y="5576889"/>
            <a:ext cx="24923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Ink 11"/>
          <p:cNvPicPr>
            <a:picLocks noRot="1" noChangeAspect="1" noEditPoints="1" noChangeArrowheads="1" noChangeShapeType="1"/>
          </p:cNvPicPr>
          <p:nvPr>
            <p:custDataLst>
              <p:tags r:id="rId12"/>
            </p:custDataLst>
          </p:nvPr>
        </p:nvPicPr>
        <p:blipFill>
          <a:blip r:embed="rId29">
            <a:extLst>
              <a:ext uri="{28A0092B-C50C-407E-A947-70E740481C1C}">
                <a14:useLocalDpi xmlns:a14="http://schemas.microsoft.com/office/drawing/2010/main" val="0"/>
              </a:ext>
            </a:extLst>
          </a:blip>
          <a:srcRect/>
          <a:stretch>
            <a:fillRect/>
          </a:stretch>
        </p:blipFill>
        <p:spPr bwMode="auto">
          <a:xfrm>
            <a:off x="6762750" y="5364163"/>
            <a:ext cx="259873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Ink 12"/>
          <p:cNvPicPr>
            <a:picLocks noRot="1" noChangeAspect="1" noEditPoints="1" noChangeArrowheads="1" noChangeShapeType="1"/>
          </p:cNvPicPr>
          <p:nvPr>
            <p:custDataLst>
              <p:tags r:id="rId13"/>
            </p:custDataLst>
          </p:nvPr>
        </p:nvPicPr>
        <p:blipFill>
          <a:blip r:embed="rId30">
            <a:extLst>
              <a:ext uri="{28A0092B-C50C-407E-A947-70E740481C1C}">
                <a14:useLocalDpi xmlns:a14="http://schemas.microsoft.com/office/drawing/2010/main" val="0"/>
              </a:ext>
            </a:extLst>
          </a:blip>
          <a:srcRect/>
          <a:stretch>
            <a:fillRect/>
          </a:stretch>
        </p:blipFill>
        <p:spPr bwMode="auto">
          <a:xfrm>
            <a:off x="7138988" y="6604000"/>
            <a:ext cx="2019300"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9" name="Rectangle 3"/>
          <p:cNvSpPr>
            <a:spLocks noChangeArrowheads="1"/>
          </p:cNvSpPr>
          <p:nvPr>
            <p:custDataLst>
              <p:tags r:id="rId14"/>
            </p:custDataLst>
          </p:nvPr>
        </p:nvSpPr>
        <p:spPr bwMode="auto">
          <a:xfrm>
            <a:off x="8619744" y="1365180"/>
            <a:ext cx="2014728" cy="381000"/>
          </a:xfrm>
          <a:prstGeom prst="rect">
            <a:avLst/>
          </a:prstGeom>
          <a:noFill/>
          <a:ln w="28575">
            <a:solidFill>
              <a:srgbClr val="33CC33"/>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kumimoji="0" lang="en-US" altLang="en-US" sz="1800">
              <a:latin typeface="Arial" panose="020B0604020202020204" pitchFamily="34" charset="0"/>
              <a:cs typeface="Arial" panose="020B0604020202020204" pitchFamily="34" charset="0"/>
            </a:endParaRPr>
          </a:p>
        </p:txBody>
      </p:sp>
      <p:sp>
        <p:nvSpPr>
          <p:cNvPr id="23570" name="Rectangle 13"/>
          <p:cNvSpPr>
            <a:spLocks noChangeArrowheads="1"/>
          </p:cNvSpPr>
          <p:nvPr>
            <p:custDataLst>
              <p:tags r:id="rId15"/>
            </p:custDataLst>
          </p:nvPr>
        </p:nvSpPr>
        <p:spPr bwMode="auto">
          <a:xfrm>
            <a:off x="8619744" y="2050980"/>
            <a:ext cx="2014728" cy="381000"/>
          </a:xfrm>
          <a:prstGeom prst="rect">
            <a:avLst/>
          </a:prstGeom>
          <a:noFill/>
          <a:ln w="28575">
            <a:solidFill>
              <a:srgbClr val="33CC33"/>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kumimoji="0" lang="en-US" altLang="en-US" sz="1800">
              <a:latin typeface="Arial" panose="020B0604020202020204" pitchFamily="34" charset="0"/>
              <a:cs typeface="Arial" panose="020B0604020202020204" pitchFamily="34" charset="0"/>
            </a:endParaRPr>
          </a:p>
        </p:txBody>
      </p:sp>
      <p:sp>
        <p:nvSpPr>
          <p:cNvPr id="23571" name="TextBox 5"/>
          <p:cNvSpPr txBox="1">
            <a:spLocks noChangeArrowheads="1"/>
          </p:cNvSpPr>
          <p:nvPr>
            <p:custDataLst>
              <p:tags r:id="rId16"/>
            </p:custDataLst>
          </p:nvPr>
        </p:nvSpPr>
        <p:spPr bwMode="auto">
          <a:xfrm>
            <a:off x="7765146" y="136929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x</a:t>
            </a:r>
          </a:p>
        </p:txBody>
      </p:sp>
      <p:sp>
        <p:nvSpPr>
          <p:cNvPr id="23572" name="TextBox 15"/>
          <p:cNvSpPr txBox="1">
            <a:spLocks noChangeArrowheads="1"/>
          </p:cNvSpPr>
          <p:nvPr>
            <p:custDataLst>
              <p:tags r:id="rId17"/>
            </p:custDataLst>
          </p:nvPr>
        </p:nvSpPr>
        <p:spPr bwMode="auto">
          <a:xfrm>
            <a:off x="7765145" y="204994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y</a:t>
            </a:r>
          </a:p>
        </p:txBody>
      </p:sp>
    </p:spTree>
    <p:extLst>
      <p:ext uri="{BB962C8B-B14F-4D97-AF65-F5344CB8AC3E}">
        <p14:creationId xmlns:p14="http://schemas.microsoft.com/office/powerpoint/2010/main" val="42193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custDataLst>
              <p:tags r:id="rId1"/>
            </p:custDataLst>
          </p:nvPr>
        </p:nvSpPr>
        <p:spPr/>
        <p:txBody>
          <a:bodyPr/>
          <a:lstStyle/>
          <a:p>
            <a:r>
              <a:rPr lang="en-US" altLang="en-US" sz="3200" dirty="0"/>
              <a:t>Nested Loops: In what order are pixels changed?</a:t>
            </a:r>
          </a:p>
        </p:txBody>
      </p:sp>
      <p:sp>
        <p:nvSpPr>
          <p:cNvPr id="23556" name="TextBox 3"/>
          <p:cNvSpPr txBox="1">
            <a:spLocks noChangeArrowheads="1"/>
          </p:cNvSpPr>
          <p:nvPr>
            <p:custDataLst>
              <p:tags r:id="rId2"/>
            </p:custDataLst>
          </p:nvPr>
        </p:nvSpPr>
        <p:spPr bwMode="auto">
          <a:xfrm>
            <a:off x="83504" y="1373912"/>
            <a:ext cx="6451092" cy="2369880"/>
          </a:xfrm>
          <a:prstGeom prst="rect">
            <a:avLst/>
          </a:prstGeom>
          <a:solidFill>
            <a:schemeClr val="tx1"/>
          </a:solidFill>
          <a:ln>
            <a:noFill/>
          </a:ln>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r>
              <a:rPr lang="en-US" sz="2000" b="0" dirty="0">
                <a:solidFill>
                  <a:srgbClr val="569CD6"/>
                </a:solidFill>
                <a:effectLst/>
                <a:latin typeface="Consolas" panose="020B0609020204030204" pitchFamily="49" charset="0"/>
              </a:rPr>
              <a:t>def</a:t>
            </a:r>
            <a:r>
              <a:rPr lang="en-US" sz="2000" b="0" dirty="0">
                <a:solidFill>
                  <a:srgbClr val="CCCCCC"/>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makeColor</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image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.size</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height</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CCCCCC"/>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CCCCCC"/>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en-US" sz="2000" b="0" dirty="0">
                <a:solidFill>
                  <a:srgbClr val="B5CEA8"/>
                </a:solidFill>
                <a:effectLst/>
                <a:latin typeface="Consolas" panose="020B0609020204030204" pitchFamily="49" charset="0"/>
              </a:rPr>
              <a:t>1</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.putpixel</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x</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a:t>
            </a:r>
            <a:r>
              <a:rPr lang="en-US" sz="2000" b="0" dirty="0">
                <a:solidFill>
                  <a:srgbClr val="CCCCCC"/>
                </a:solidFill>
                <a:effectLst/>
                <a:latin typeface="Consolas" panose="020B0609020204030204" pitchFamily="49" charset="0"/>
              </a:rPr>
              <a:t>)</a:t>
            </a:r>
          </a:p>
        </p:txBody>
      </p:sp>
      <p:pic>
        <p:nvPicPr>
          <p:cNvPr id="23558" name="Ink 2"/>
          <p:cNvPicPr>
            <a:picLocks noRot="1" noChangeAspect="1" noEditPoints="1" noChangeArrowheads="1" noChangeShapeType="1"/>
          </p:cNvPicPr>
          <p:nvPr>
            <p:custDataLst>
              <p:tags r:id="rId3"/>
            </p:custDataLst>
          </p:nvPr>
        </p:nvPicPr>
        <p:blipFill>
          <a:blip r:embed="rId20">
            <a:extLst>
              <a:ext uri="{28A0092B-C50C-407E-A947-70E740481C1C}">
                <a14:useLocalDpi xmlns:a14="http://schemas.microsoft.com/office/drawing/2010/main" val="0"/>
              </a:ext>
            </a:extLst>
          </a:blip>
          <a:srcRect/>
          <a:stretch>
            <a:fillRect/>
          </a:stretch>
        </p:blipFill>
        <p:spPr bwMode="auto">
          <a:xfrm>
            <a:off x="2006601" y="4064000"/>
            <a:ext cx="31797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Ink 3"/>
          <p:cNvPicPr>
            <a:picLocks noRot="1" noChangeAspect="1" noEditPoints="1" noChangeArrowheads="1" noChangeShapeType="1"/>
          </p:cNvPicPr>
          <p:nvPr>
            <p:custDataLst>
              <p:tags r:id="rId4"/>
            </p:custDataLst>
          </p:nvPr>
        </p:nvPicPr>
        <p:blipFill>
          <a:blip r:embed="rId21">
            <a:extLst>
              <a:ext uri="{28A0092B-C50C-407E-A947-70E740481C1C}">
                <a14:useLocalDpi xmlns:a14="http://schemas.microsoft.com/office/drawing/2010/main" val="0"/>
              </a:ext>
            </a:extLst>
          </a:blip>
          <a:srcRect/>
          <a:stretch>
            <a:fillRect/>
          </a:stretch>
        </p:blipFill>
        <p:spPr bwMode="auto">
          <a:xfrm>
            <a:off x="6154739" y="3959225"/>
            <a:ext cx="4225925"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Ink 4"/>
          <p:cNvPicPr>
            <a:picLocks noRot="1" noChangeAspect="1" noEditPoints="1" noChangeArrowheads="1" noChangeShapeType="1"/>
          </p:cNvPicPr>
          <p:nvPr>
            <p:custDataLst>
              <p:tags r:id="rId5"/>
            </p:custDataLst>
          </p:nvPr>
        </p:nvPicPr>
        <p:blipFill>
          <a:blip r:embed="rId22">
            <a:extLst>
              <a:ext uri="{28A0092B-C50C-407E-A947-70E740481C1C}">
                <a14:useLocalDpi xmlns:a14="http://schemas.microsoft.com/office/drawing/2010/main" val="0"/>
              </a:ext>
            </a:extLst>
          </a:blip>
          <a:srcRect/>
          <a:stretch>
            <a:fillRect/>
          </a:stretch>
        </p:blipFill>
        <p:spPr bwMode="auto">
          <a:xfrm>
            <a:off x="6819900" y="5767389"/>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Ink 5"/>
          <p:cNvPicPr>
            <a:picLocks noRot="1" noChangeAspect="1" noEditPoints="1" noChangeArrowheads="1" noChangeShapeType="1"/>
          </p:cNvPicPr>
          <p:nvPr>
            <p:custDataLst>
              <p:tags r:id="rId6"/>
            </p:custDataLst>
          </p:nvPr>
        </p:nvPicPr>
        <p:blipFill>
          <a:blip r:embed="rId23">
            <a:extLst>
              <a:ext uri="{28A0092B-C50C-407E-A947-70E740481C1C}">
                <a14:useLocalDpi xmlns:a14="http://schemas.microsoft.com/office/drawing/2010/main" val="0"/>
              </a:ext>
            </a:extLst>
          </a:blip>
          <a:srcRect/>
          <a:stretch>
            <a:fillRect/>
          </a:stretch>
        </p:blipFill>
        <p:spPr bwMode="auto">
          <a:xfrm>
            <a:off x="1885950" y="5776914"/>
            <a:ext cx="24765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Ink 6"/>
          <p:cNvPicPr>
            <a:picLocks noRot="1" noChangeAspect="1" noEditPoints="1" noChangeArrowheads="1" noChangeShapeType="1"/>
          </p:cNvPicPr>
          <p:nvPr>
            <p:custDataLst>
              <p:tags r:id="rId7"/>
            </p:custDataLst>
          </p:nvPr>
        </p:nvPicPr>
        <p:blipFill>
          <a:blip r:embed="rId24">
            <a:extLst>
              <a:ext uri="{28A0092B-C50C-407E-A947-70E740481C1C}">
                <a14:useLocalDpi xmlns:a14="http://schemas.microsoft.com/office/drawing/2010/main" val="0"/>
              </a:ext>
            </a:extLst>
          </a:blip>
          <a:srcRect/>
          <a:stretch>
            <a:fillRect/>
          </a:stretch>
        </p:blipFill>
        <p:spPr bwMode="auto">
          <a:xfrm>
            <a:off x="5656263" y="5894388"/>
            <a:ext cx="3683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Ink 7"/>
          <p:cNvPicPr>
            <a:picLocks noRot="1" noChangeAspect="1" noEditPoints="1" noChangeArrowheads="1" noChangeShapeType="1"/>
          </p:cNvPicPr>
          <p:nvPr>
            <p:custDataLst>
              <p:tags r:id="rId8"/>
            </p:custDataLst>
          </p:nvPr>
        </p:nvPicPr>
        <p:blipFill>
          <a:blip r:embed="rId25">
            <a:extLst>
              <a:ext uri="{28A0092B-C50C-407E-A947-70E740481C1C}">
                <a14:useLocalDpi xmlns:a14="http://schemas.microsoft.com/office/drawing/2010/main" val="0"/>
              </a:ext>
            </a:extLst>
          </a:blip>
          <a:srcRect/>
          <a:stretch>
            <a:fillRect/>
          </a:stretch>
        </p:blipFill>
        <p:spPr bwMode="auto">
          <a:xfrm>
            <a:off x="9021764" y="6461126"/>
            <a:ext cx="2254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Ink 8"/>
          <p:cNvPicPr>
            <a:picLocks noRot="1" noChangeAspect="1" noEditPoints="1" noChangeArrowheads="1" noChangeShapeType="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2506663" y="4084638"/>
            <a:ext cx="20177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Ink 9"/>
          <p:cNvPicPr>
            <a:picLocks noRot="1" noChangeAspect="1" noEditPoints="1" noChangeArrowheads="1" noChangeShapeType="1"/>
          </p:cNvPicPr>
          <p:nvPr>
            <p:custDataLst>
              <p:tags r:id="rId10"/>
            </p:custDataLst>
          </p:nvPr>
        </p:nvPicPr>
        <p:blipFill>
          <a:blip r:embed="rId27">
            <a:extLst>
              <a:ext uri="{28A0092B-C50C-407E-A947-70E740481C1C}">
                <a14:useLocalDpi xmlns:a14="http://schemas.microsoft.com/office/drawing/2010/main" val="0"/>
              </a:ext>
            </a:extLst>
          </a:blip>
          <a:srcRect/>
          <a:stretch>
            <a:fillRect/>
          </a:stretch>
        </p:blipFill>
        <p:spPr bwMode="auto">
          <a:xfrm>
            <a:off x="2625725" y="4295776"/>
            <a:ext cx="16335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Ink 10"/>
          <p:cNvPicPr>
            <a:picLocks noRot="1" noChangeAspect="1" noEditPoints="1" noChangeArrowheads="1" noChangeShapeType="1"/>
          </p:cNvPicPr>
          <p:nvPr>
            <p:custDataLst>
              <p:tags r:id="rId11"/>
            </p:custDataLst>
          </p:nvPr>
        </p:nvPicPr>
        <p:blipFill>
          <a:blip r:embed="rId28">
            <a:extLst>
              <a:ext uri="{28A0092B-C50C-407E-A947-70E740481C1C}">
                <a14:useLocalDpi xmlns:a14="http://schemas.microsoft.com/office/drawing/2010/main" val="0"/>
              </a:ext>
            </a:extLst>
          </a:blip>
          <a:srcRect/>
          <a:stretch>
            <a:fillRect/>
          </a:stretch>
        </p:blipFill>
        <p:spPr bwMode="auto">
          <a:xfrm>
            <a:off x="2528889" y="5576889"/>
            <a:ext cx="24923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Ink 11"/>
          <p:cNvPicPr>
            <a:picLocks noRot="1" noChangeAspect="1" noEditPoints="1" noChangeArrowheads="1" noChangeShapeType="1"/>
          </p:cNvPicPr>
          <p:nvPr>
            <p:custDataLst>
              <p:tags r:id="rId12"/>
            </p:custDataLst>
          </p:nvPr>
        </p:nvPicPr>
        <p:blipFill>
          <a:blip r:embed="rId29">
            <a:extLst>
              <a:ext uri="{28A0092B-C50C-407E-A947-70E740481C1C}">
                <a14:useLocalDpi xmlns:a14="http://schemas.microsoft.com/office/drawing/2010/main" val="0"/>
              </a:ext>
            </a:extLst>
          </a:blip>
          <a:srcRect/>
          <a:stretch>
            <a:fillRect/>
          </a:stretch>
        </p:blipFill>
        <p:spPr bwMode="auto">
          <a:xfrm>
            <a:off x="6762750" y="5364163"/>
            <a:ext cx="259873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Ink 12"/>
          <p:cNvPicPr>
            <a:picLocks noRot="1" noChangeAspect="1" noEditPoints="1" noChangeArrowheads="1" noChangeShapeType="1"/>
          </p:cNvPicPr>
          <p:nvPr>
            <p:custDataLst>
              <p:tags r:id="rId13"/>
            </p:custDataLst>
          </p:nvPr>
        </p:nvPicPr>
        <p:blipFill>
          <a:blip r:embed="rId30">
            <a:extLst>
              <a:ext uri="{28A0092B-C50C-407E-A947-70E740481C1C}">
                <a14:useLocalDpi xmlns:a14="http://schemas.microsoft.com/office/drawing/2010/main" val="0"/>
              </a:ext>
            </a:extLst>
          </a:blip>
          <a:srcRect/>
          <a:stretch>
            <a:fillRect/>
          </a:stretch>
        </p:blipFill>
        <p:spPr bwMode="auto">
          <a:xfrm>
            <a:off x="7138988" y="6604000"/>
            <a:ext cx="2019300"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CB20EFF8-3E11-47B1-C15C-FD99BD514A55}"/>
              </a:ext>
            </a:extLst>
          </p:cNvPr>
          <p:cNvSpPr>
            <a:spLocks noChangeArrowheads="1"/>
          </p:cNvSpPr>
          <p:nvPr>
            <p:custDataLst>
              <p:tags r:id="rId14"/>
            </p:custDataLst>
          </p:nvPr>
        </p:nvSpPr>
        <p:spPr bwMode="auto">
          <a:xfrm>
            <a:off x="8619744" y="1365180"/>
            <a:ext cx="2014728" cy="381000"/>
          </a:xfrm>
          <a:prstGeom prst="rect">
            <a:avLst/>
          </a:prstGeom>
          <a:noFill/>
          <a:ln w="28575">
            <a:solidFill>
              <a:srgbClr val="33CC33"/>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kumimoji="0" lang="en-US" altLang="en-US" sz="1800">
              <a:latin typeface="Arial" panose="020B0604020202020204" pitchFamily="34" charset="0"/>
              <a:cs typeface="Arial" panose="020B0604020202020204" pitchFamily="34" charset="0"/>
            </a:endParaRPr>
          </a:p>
        </p:txBody>
      </p:sp>
      <p:sp>
        <p:nvSpPr>
          <p:cNvPr id="3" name="Rectangle 13">
            <a:extLst>
              <a:ext uri="{FF2B5EF4-FFF2-40B4-BE49-F238E27FC236}">
                <a16:creationId xmlns:a16="http://schemas.microsoft.com/office/drawing/2014/main" id="{E6CC2D6E-389A-6326-333C-9BF5ADD5F2D9}"/>
              </a:ext>
            </a:extLst>
          </p:cNvPr>
          <p:cNvSpPr>
            <a:spLocks noChangeArrowheads="1"/>
          </p:cNvSpPr>
          <p:nvPr>
            <p:custDataLst>
              <p:tags r:id="rId15"/>
            </p:custDataLst>
          </p:nvPr>
        </p:nvSpPr>
        <p:spPr bwMode="auto">
          <a:xfrm>
            <a:off x="8619744" y="2050980"/>
            <a:ext cx="2014728" cy="381000"/>
          </a:xfrm>
          <a:prstGeom prst="rect">
            <a:avLst/>
          </a:prstGeom>
          <a:noFill/>
          <a:ln w="28575">
            <a:solidFill>
              <a:srgbClr val="33CC33"/>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kumimoji="0" lang="en-US" altLang="en-US" sz="1800">
              <a:latin typeface="Arial" panose="020B0604020202020204" pitchFamily="34" charset="0"/>
              <a:cs typeface="Arial" panose="020B0604020202020204" pitchFamily="34" charset="0"/>
            </a:endParaRPr>
          </a:p>
        </p:txBody>
      </p:sp>
      <p:sp>
        <p:nvSpPr>
          <p:cNvPr id="4" name="TextBox 5">
            <a:extLst>
              <a:ext uri="{FF2B5EF4-FFF2-40B4-BE49-F238E27FC236}">
                <a16:creationId xmlns:a16="http://schemas.microsoft.com/office/drawing/2014/main" id="{C5A77192-800B-5CD9-F143-DC67FD55FD4D}"/>
              </a:ext>
            </a:extLst>
          </p:cNvPr>
          <p:cNvSpPr txBox="1">
            <a:spLocks noChangeArrowheads="1"/>
          </p:cNvSpPr>
          <p:nvPr>
            <p:custDataLst>
              <p:tags r:id="rId16"/>
            </p:custDataLst>
          </p:nvPr>
        </p:nvSpPr>
        <p:spPr bwMode="auto">
          <a:xfrm>
            <a:off x="7765146" y="136929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x</a:t>
            </a:r>
          </a:p>
        </p:txBody>
      </p:sp>
      <p:sp>
        <p:nvSpPr>
          <p:cNvPr id="5" name="TextBox 15">
            <a:extLst>
              <a:ext uri="{FF2B5EF4-FFF2-40B4-BE49-F238E27FC236}">
                <a16:creationId xmlns:a16="http://schemas.microsoft.com/office/drawing/2014/main" id="{EF9D0D91-2C89-D231-1EEB-2B68BDA0E6C7}"/>
              </a:ext>
            </a:extLst>
          </p:cNvPr>
          <p:cNvSpPr txBox="1">
            <a:spLocks noChangeArrowheads="1"/>
          </p:cNvSpPr>
          <p:nvPr>
            <p:custDataLst>
              <p:tags r:id="rId17"/>
            </p:custDataLst>
          </p:nvPr>
        </p:nvSpPr>
        <p:spPr bwMode="auto">
          <a:xfrm>
            <a:off x="7765145" y="204994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kumimoji="0" lang="en-US" altLang="en-US" sz="1800" dirty="0">
                <a:latin typeface="Arial" panose="020B0604020202020204" pitchFamily="34" charset="0"/>
                <a:cs typeface="Arial" panose="020B0604020202020204" pitchFamily="34" charset="0"/>
              </a:rPr>
              <a:t>y</a:t>
            </a:r>
          </a:p>
        </p:txBody>
      </p:sp>
    </p:spTree>
    <p:extLst>
      <p:ext uri="{BB962C8B-B14F-4D97-AF65-F5344CB8AC3E}">
        <p14:creationId xmlns:p14="http://schemas.microsoft.com/office/powerpoint/2010/main" val="120540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custDataLst>
              <p:tags r:id="rId1"/>
            </p:custDataLst>
          </p:nvPr>
        </p:nvSpPr>
        <p:spPr/>
        <p:txBody>
          <a:bodyPr/>
          <a:lstStyle/>
          <a:p>
            <a:r>
              <a:rPr lang="en-US" altLang="en-US" sz="3200" dirty="0"/>
              <a:t>How to make an image of vertical stripes</a:t>
            </a:r>
          </a:p>
        </p:txBody>
      </p:sp>
      <p:sp>
        <p:nvSpPr>
          <p:cNvPr id="23556" name="TextBox 3"/>
          <p:cNvSpPr txBox="1">
            <a:spLocks noChangeArrowheads="1"/>
          </p:cNvSpPr>
          <p:nvPr>
            <p:custDataLst>
              <p:tags r:id="rId2"/>
            </p:custDataLst>
          </p:nvPr>
        </p:nvSpPr>
        <p:spPr bwMode="auto">
          <a:xfrm>
            <a:off x="83504" y="1373912"/>
            <a:ext cx="7634032" cy="4832092"/>
          </a:xfrm>
          <a:prstGeom prst="rect">
            <a:avLst/>
          </a:prstGeom>
          <a:solidFill>
            <a:schemeClr val="tx1"/>
          </a:solidFill>
          <a:ln>
            <a:noFill/>
          </a:ln>
        </p:spPr>
        <p:txBody>
          <a:bodyPr wrap="square">
            <a:spAutoFit/>
          </a:bodyPr>
          <a:lstStyle>
            <a:lvl1pPr eaLnBrk="0" hangingPunct="0">
              <a:spcBef>
                <a:spcPct val="60000"/>
              </a:spcBef>
              <a:buClr>
                <a:schemeClr val="tx1"/>
              </a:buClr>
              <a:buChar char="•"/>
              <a:defRPr kumimoji="1" sz="30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37931725" indent="-37474525" eaLnBrk="0" hangingPunct="0">
              <a:spcBef>
                <a:spcPct val="40000"/>
              </a:spcBef>
              <a:buClr>
                <a:schemeClr val="tx1"/>
              </a:buClr>
              <a:buChar char="–"/>
              <a:defRPr kumimoji="1" sz="2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lnSpc>
                <a:spcPct val="95000"/>
              </a:lnSpc>
              <a:spcBef>
                <a:spcPct val="35000"/>
              </a:spcBef>
              <a:buChar char="•"/>
              <a:defRPr kumimoji="1" sz="24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lnSpc>
                <a:spcPct val="75000"/>
              </a:lnSpc>
              <a:spcBef>
                <a:spcPct val="30000"/>
              </a:spcBef>
              <a:buChar char="–"/>
              <a:defRPr kumimoji="1"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lnSpc>
                <a:spcPct val="75000"/>
              </a:lnSpc>
              <a:spcBef>
                <a:spcPct val="30000"/>
              </a:spcBef>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lnSpc>
                <a:spcPct val="75000"/>
              </a:lnSpc>
              <a:spcBef>
                <a:spcPct val="30000"/>
              </a:spcBef>
              <a:spcAft>
                <a:spcPct val="0"/>
              </a:spcAft>
              <a:buChar char="»"/>
              <a:defRPr kumimoji="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r>
              <a:rPr lang="en-US" sz="2000" b="0" dirty="0">
                <a:solidFill>
                  <a:srgbClr val="569CD6"/>
                </a:solidFill>
                <a:effectLst/>
                <a:latin typeface="Consolas" panose="020B0609020204030204" pitchFamily="49" charset="0"/>
              </a:rPr>
              <a:t>def</a:t>
            </a:r>
            <a:r>
              <a:rPr lang="en-US" sz="2000" b="0" dirty="0">
                <a:solidFill>
                  <a:srgbClr val="CCCCCC"/>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makeVerticalStripes</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image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color1</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color2</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result</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.copy</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image</a:t>
            </a:r>
            <a:r>
              <a:rPr lang="en-US" sz="2000" b="0" dirty="0" err="1">
                <a:solidFill>
                  <a:srgbClr val="CCCCCC"/>
                </a:solidFill>
                <a:effectLst/>
                <a:latin typeface="Consolas" panose="020B0609020204030204" pitchFamily="49" charset="0"/>
              </a:rPr>
              <a:t>.size</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x</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for</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in</a:t>
            </a:r>
            <a:r>
              <a:rPr lang="en-US" sz="2000" b="0" dirty="0">
                <a:solidFill>
                  <a:srgbClr val="CCCCCC"/>
                </a:solidFill>
                <a:effectLst/>
                <a:latin typeface="Consolas" panose="020B0609020204030204" pitchFamily="49" charset="0"/>
              </a:rPr>
              <a:t> </a:t>
            </a:r>
            <a:r>
              <a:rPr lang="en-US" sz="2000" b="0" dirty="0">
                <a:solidFill>
                  <a:srgbClr val="4EC9B0"/>
                </a:solidFill>
                <a:effectLst/>
                <a:latin typeface="Consolas" panose="020B0609020204030204" pitchFamily="49" charset="0"/>
              </a:rPr>
              <a:t>range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CCCCCC"/>
                </a:solidFill>
                <a:effectLst/>
                <a:latin typeface="Consolas" panose="020B0609020204030204" pitchFamily="49" charset="0"/>
              </a:rPr>
              <a:t>(</a:t>
            </a:r>
            <a:r>
              <a:rPr lang="en-US" sz="2000" dirty="0">
                <a:solidFill>
                  <a:srgbClr val="9CDCFE"/>
                </a:solidFill>
                <a:latin typeface="Consolas" panose="020B0609020204030204" pitchFamily="49" charset="0"/>
              </a:rPr>
              <a:t>________________</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result</a:t>
            </a:r>
            <a:r>
              <a:rPr lang="en-US" sz="2000" b="0" dirty="0" err="1">
                <a:solidFill>
                  <a:srgbClr val="CCCCCC"/>
                </a:solidFill>
                <a:effectLst/>
                <a:latin typeface="Consolas" panose="020B0609020204030204" pitchFamily="49" charset="0"/>
              </a:rPr>
              <a:t>.putpixel</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x</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color1</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result</a:t>
            </a:r>
            <a:r>
              <a:rPr lang="en-US" sz="2000" b="0" dirty="0" err="1">
                <a:solidFill>
                  <a:srgbClr val="CCCCCC"/>
                </a:solidFill>
                <a:effectLst/>
                <a:latin typeface="Consolas" panose="020B0609020204030204" pitchFamily="49" charset="0"/>
              </a:rPr>
              <a:t>.putpixel</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x</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color2</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result</a:t>
            </a:r>
            <a:endParaRPr lang="en-US" sz="2000" b="0" dirty="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5B66696-F3AC-E54F-7D25-B26CD92530BF}"/>
              </a:ext>
            </a:extLst>
          </p:cNvPr>
          <p:cNvSpPr txBox="1"/>
          <p:nvPr/>
        </p:nvSpPr>
        <p:spPr>
          <a:xfrm>
            <a:off x="8195104" y="2813883"/>
            <a:ext cx="2682240" cy="2862322"/>
          </a:xfrm>
          <a:prstGeom prst="rect">
            <a:avLst/>
          </a:prstGeom>
          <a:noFill/>
        </p:spPr>
        <p:txBody>
          <a:bodyPr wrap="square" rtlCol="0">
            <a:spAutoFit/>
          </a:bodyPr>
          <a:lstStyle/>
          <a:p>
            <a:r>
              <a:rPr lang="en-US" sz="2000" dirty="0"/>
              <a:t>What line should go in the missing blank to create a striped pattern:</a:t>
            </a:r>
          </a:p>
          <a:p>
            <a:pPr marL="342900" indent="-342900">
              <a:buAutoNum type="alphaUcPeriod"/>
            </a:pPr>
            <a:r>
              <a:rPr lang="en-US" sz="2000" dirty="0"/>
              <a:t>x &gt; width/2</a:t>
            </a:r>
          </a:p>
          <a:p>
            <a:pPr marL="342900" indent="-342900">
              <a:buAutoNum type="alphaUcPeriod"/>
            </a:pPr>
            <a:r>
              <a:rPr lang="en-US" sz="2000" dirty="0"/>
              <a:t>x &lt; width/2</a:t>
            </a:r>
          </a:p>
          <a:p>
            <a:pPr marL="342900" indent="-342900">
              <a:buAutoNum type="alphaUcPeriod"/>
            </a:pPr>
            <a:r>
              <a:rPr lang="en-US" sz="2000" dirty="0"/>
              <a:t>x % 2 == 0</a:t>
            </a:r>
          </a:p>
          <a:p>
            <a:pPr marL="342900" indent="-342900">
              <a:buAutoNum type="alphaUcPeriod"/>
            </a:pPr>
            <a:r>
              <a:rPr lang="en-US" sz="2000" dirty="0"/>
              <a:t>y % 2 == 1</a:t>
            </a:r>
          </a:p>
          <a:p>
            <a:pPr marL="342900" indent="-342900">
              <a:buAutoNum type="alphaUcPeriod"/>
            </a:pPr>
            <a:r>
              <a:rPr lang="en-US" sz="2000" dirty="0"/>
              <a:t>None of the above</a:t>
            </a:r>
          </a:p>
        </p:txBody>
      </p:sp>
      <p:grpSp>
        <p:nvGrpSpPr>
          <p:cNvPr id="42" name="Group 41">
            <a:extLst>
              <a:ext uri="{FF2B5EF4-FFF2-40B4-BE49-F238E27FC236}">
                <a16:creationId xmlns:a16="http://schemas.microsoft.com/office/drawing/2014/main" id="{6B888AEB-68E9-7EBF-932D-1E1CAD2D006F}"/>
              </a:ext>
            </a:extLst>
          </p:cNvPr>
          <p:cNvGrpSpPr/>
          <p:nvPr/>
        </p:nvGrpSpPr>
        <p:grpSpPr>
          <a:xfrm>
            <a:off x="9788497" y="705574"/>
            <a:ext cx="1745135" cy="1616874"/>
            <a:chOff x="1224496" y="1309206"/>
            <a:chExt cx="5104831" cy="4832092"/>
          </a:xfrm>
        </p:grpSpPr>
        <p:grpSp>
          <p:nvGrpSpPr>
            <p:cNvPr id="43" name="Group 42">
              <a:extLst>
                <a:ext uri="{FF2B5EF4-FFF2-40B4-BE49-F238E27FC236}">
                  <a16:creationId xmlns:a16="http://schemas.microsoft.com/office/drawing/2014/main" id="{D2401D43-F74C-06A0-B982-82FEF946B2BA}"/>
                </a:ext>
              </a:extLst>
            </p:cNvPr>
            <p:cNvGrpSpPr/>
            <p:nvPr>
              <p:custDataLst>
                <p:tags r:id="rId3"/>
              </p:custDataLst>
            </p:nvPr>
          </p:nvGrpSpPr>
          <p:grpSpPr>
            <a:xfrm>
              <a:off x="1224496" y="1309206"/>
              <a:ext cx="5087110" cy="4832092"/>
              <a:chOff x="1676400" y="885800"/>
              <a:chExt cx="2152650" cy="2286000"/>
            </a:xfrm>
          </p:grpSpPr>
          <p:grpSp>
            <p:nvGrpSpPr>
              <p:cNvPr id="48" name="Group 47">
                <a:extLst>
                  <a:ext uri="{FF2B5EF4-FFF2-40B4-BE49-F238E27FC236}">
                    <a16:creationId xmlns:a16="http://schemas.microsoft.com/office/drawing/2014/main" id="{7EC92C9A-D8EC-F84B-50A8-E501530DA0BA}"/>
                  </a:ext>
                </a:extLst>
              </p:cNvPr>
              <p:cNvGrpSpPr/>
              <p:nvPr/>
            </p:nvGrpSpPr>
            <p:grpSpPr>
              <a:xfrm>
                <a:off x="1676400" y="885800"/>
                <a:ext cx="2152650" cy="2286000"/>
                <a:chOff x="1676400" y="885800"/>
                <a:chExt cx="2152650" cy="2286000"/>
              </a:xfrm>
            </p:grpSpPr>
            <p:sp>
              <p:nvSpPr>
                <p:cNvPr id="50" name="Rectangle 49">
                  <a:extLst>
                    <a:ext uri="{FF2B5EF4-FFF2-40B4-BE49-F238E27FC236}">
                      <a16:creationId xmlns:a16="http://schemas.microsoft.com/office/drawing/2014/main" id="{A879ED17-E414-28C9-4CC0-CD83FE96BFF7}"/>
                    </a:ext>
                  </a:extLst>
                </p:cNvPr>
                <p:cNvSpPr/>
                <p:nvPr>
                  <p:custDataLst>
                    <p:tags r:id="rId9"/>
                  </p:custDataLst>
                </p:nvPr>
              </p:nvSpPr>
              <p:spPr bwMode="auto">
                <a:xfrm>
                  <a:off x="1676400" y="885800"/>
                  <a:ext cx="215265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a:extLst>
                    <a:ext uri="{FF2B5EF4-FFF2-40B4-BE49-F238E27FC236}">
                      <a16:creationId xmlns:a16="http://schemas.microsoft.com/office/drawing/2014/main" id="{BA268929-3196-3118-0F09-2750F5F7D020}"/>
                    </a:ext>
                  </a:extLst>
                </p:cNvPr>
                <p:cNvCxnSpPr>
                  <a:cxnSpLocks/>
                </p:cNvCxnSpPr>
                <p:nvPr>
                  <p:custDataLst>
                    <p:tags r:id="rId10"/>
                  </p:custDataLst>
                </p:nvPr>
              </p:nvCxnSpPr>
              <p:spPr bwMode="auto">
                <a:xfrm>
                  <a:off x="1676400" y="113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4144BD6-8590-09A0-A709-1F495301DF76}"/>
                    </a:ext>
                  </a:extLst>
                </p:cNvPr>
                <p:cNvCxnSpPr>
                  <a:cxnSpLocks/>
                </p:cNvCxnSpPr>
                <p:nvPr>
                  <p:custDataLst>
                    <p:tags r:id="rId11"/>
                  </p:custDataLst>
                </p:nvPr>
              </p:nvCxnSpPr>
              <p:spPr bwMode="auto">
                <a:xfrm>
                  <a:off x="1676400" y="1393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74A5DBD-E1C7-E90A-779E-2BB0D6B25317}"/>
                    </a:ext>
                  </a:extLst>
                </p:cNvPr>
                <p:cNvCxnSpPr>
                  <a:cxnSpLocks/>
                </p:cNvCxnSpPr>
                <p:nvPr>
                  <p:custDataLst>
                    <p:tags r:id="rId12"/>
                  </p:custDataLst>
                </p:nvPr>
              </p:nvCxnSpPr>
              <p:spPr bwMode="auto">
                <a:xfrm>
                  <a:off x="1676400" y="164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2B754A7-0EC7-B234-8AD5-A87C3CF67AF5}"/>
                    </a:ext>
                  </a:extLst>
                </p:cNvPr>
                <p:cNvCxnSpPr>
                  <a:cxnSpLocks/>
                </p:cNvCxnSpPr>
                <p:nvPr>
                  <p:custDataLst>
                    <p:tags r:id="rId13"/>
                  </p:custDataLst>
                </p:nvPr>
              </p:nvCxnSpPr>
              <p:spPr bwMode="auto">
                <a:xfrm>
                  <a:off x="1676400" y="1901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EC198B0-0E61-E071-4635-E6EE45808F23}"/>
                    </a:ext>
                  </a:extLst>
                </p:cNvPr>
                <p:cNvCxnSpPr>
                  <a:cxnSpLocks/>
                </p:cNvCxnSpPr>
                <p:nvPr>
                  <p:custDataLst>
                    <p:tags r:id="rId14"/>
                  </p:custDataLst>
                </p:nvPr>
              </p:nvCxnSpPr>
              <p:spPr bwMode="auto">
                <a:xfrm>
                  <a:off x="1676400" y="2155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4CC7E9-1BF6-C052-9477-FB29B8D003AC}"/>
                    </a:ext>
                  </a:extLst>
                </p:cNvPr>
                <p:cNvCxnSpPr>
                  <a:cxnSpLocks/>
                </p:cNvCxnSpPr>
                <p:nvPr>
                  <p:custDataLst>
                    <p:tags r:id="rId15"/>
                  </p:custDataLst>
                </p:nvPr>
              </p:nvCxnSpPr>
              <p:spPr bwMode="auto">
                <a:xfrm>
                  <a:off x="1676400" y="2409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FD012A-3ECC-ECB2-E970-19634F07A612}"/>
                    </a:ext>
                  </a:extLst>
                </p:cNvPr>
                <p:cNvCxnSpPr>
                  <a:cxnSpLocks/>
                </p:cNvCxnSpPr>
                <p:nvPr>
                  <p:custDataLst>
                    <p:tags r:id="rId16"/>
                  </p:custDataLst>
                </p:nvPr>
              </p:nvCxnSpPr>
              <p:spPr bwMode="auto">
                <a:xfrm flipV="1">
                  <a:off x="1676400" y="2659037"/>
                  <a:ext cx="2152650" cy="4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8E95F99-D1C9-12E4-B6AC-5B7E6C92D43E}"/>
                    </a:ext>
                  </a:extLst>
                </p:cNvPr>
                <p:cNvCxnSpPr>
                  <a:cxnSpLocks/>
                </p:cNvCxnSpPr>
                <p:nvPr>
                  <p:custDataLst>
                    <p:tags r:id="rId17"/>
                  </p:custDataLst>
                </p:nvPr>
              </p:nvCxnSpPr>
              <p:spPr bwMode="auto">
                <a:xfrm>
                  <a:off x="1676400" y="2917800"/>
                  <a:ext cx="21526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6170B85-5BF5-BA51-C9F1-BB1DDE4AFAEC}"/>
                    </a:ext>
                  </a:extLst>
                </p:cNvPr>
                <p:cNvCxnSpPr/>
                <p:nvPr>
                  <p:custDataLst>
                    <p:tags r:id="rId18"/>
                  </p:custDataLst>
                </p:nvPr>
              </p:nvCxnSpPr>
              <p:spPr bwMode="auto">
                <a:xfrm>
                  <a:off x="19462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CADFF7-45F9-0FC3-21A4-95EB39A5CE76}"/>
                    </a:ext>
                  </a:extLst>
                </p:cNvPr>
                <p:cNvCxnSpPr/>
                <p:nvPr>
                  <p:custDataLst>
                    <p:tags r:id="rId19"/>
                  </p:custDataLst>
                </p:nvPr>
              </p:nvCxnSpPr>
              <p:spPr bwMode="auto">
                <a:xfrm>
                  <a:off x="221456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C5871D-FE98-8756-BD21-E14F28FF7121}"/>
                    </a:ext>
                  </a:extLst>
                </p:cNvPr>
                <p:cNvCxnSpPr/>
                <p:nvPr>
                  <p:custDataLst>
                    <p:tags r:id="rId20"/>
                  </p:custDataLst>
                </p:nvPr>
              </p:nvCxnSpPr>
              <p:spPr bwMode="auto">
                <a:xfrm>
                  <a:off x="248443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0EEC58-1FD6-521C-E75C-2354D26D6C0B}"/>
                    </a:ext>
                  </a:extLst>
                </p:cNvPr>
                <p:cNvCxnSpPr/>
                <p:nvPr>
                  <p:custDataLst>
                    <p:tags r:id="rId21"/>
                  </p:custDataLst>
                </p:nvPr>
              </p:nvCxnSpPr>
              <p:spPr bwMode="auto">
                <a:xfrm>
                  <a:off x="2754313"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4F71149-B59D-310A-8264-BF32F1B08FE2}"/>
                    </a:ext>
                  </a:extLst>
                </p:cNvPr>
                <p:cNvCxnSpPr/>
                <p:nvPr>
                  <p:custDataLst>
                    <p:tags r:id="rId22"/>
                  </p:custDataLst>
                </p:nvPr>
              </p:nvCxnSpPr>
              <p:spPr bwMode="auto">
                <a:xfrm>
                  <a:off x="3024188"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552" name="Straight Connector 23551">
                  <a:extLst>
                    <a:ext uri="{FF2B5EF4-FFF2-40B4-BE49-F238E27FC236}">
                      <a16:creationId xmlns:a16="http://schemas.microsoft.com/office/drawing/2014/main" id="{FD61D224-5CDE-967D-9F7B-7838EFC1AD4D}"/>
                    </a:ext>
                  </a:extLst>
                </p:cNvPr>
                <p:cNvCxnSpPr/>
                <p:nvPr>
                  <p:custDataLst>
                    <p:tags r:id="rId23"/>
                  </p:custDataLst>
                </p:nvPr>
              </p:nvCxnSpPr>
              <p:spPr bwMode="auto">
                <a:xfrm>
                  <a:off x="3292475"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B6307513-3589-1C46-9754-D1F44CA164D3}"/>
                  </a:ext>
                </a:extLst>
              </p:cNvPr>
              <p:cNvCxnSpPr/>
              <p:nvPr>
                <p:custDataLst>
                  <p:tags r:id="rId8"/>
                </p:custDataLst>
              </p:nvPr>
            </p:nvCxnSpPr>
            <p:spPr bwMode="auto">
              <a:xfrm>
                <a:off x="3562350" y="885800"/>
                <a:ext cx="0" cy="228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CEE21FED-8189-EDA1-A934-C3F48379D8F7}"/>
                </a:ext>
              </a:extLst>
            </p:cNvPr>
            <p:cNvSpPr/>
            <p:nvPr>
              <p:custDataLst>
                <p:tags r:id="rId4"/>
              </p:custDataLst>
            </p:nvPr>
          </p:nvSpPr>
          <p:spPr bwMode="auto">
            <a:xfrm>
              <a:off x="1854758" y="1319275"/>
              <a:ext cx="637765" cy="48119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a:extLst>
                <a:ext uri="{FF2B5EF4-FFF2-40B4-BE49-F238E27FC236}">
                  <a16:creationId xmlns:a16="http://schemas.microsoft.com/office/drawing/2014/main" id="{14ADE006-D0F0-13C0-3586-E200AC6AB1B0}"/>
                </a:ext>
              </a:extLst>
            </p:cNvPr>
            <p:cNvSpPr/>
            <p:nvPr>
              <p:custDataLst>
                <p:tags r:id="rId5"/>
              </p:custDataLst>
            </p:nvPr>
          </p:nvSpPr>
          <p:spPr bwMode="auto">
            <a:xfrm>
              <a:off x="3137793" y="1329343"/>
              <a:ext cx="637765" cy="48119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a:extLst>
                <a:ext uri="{FF2B5EF4-FFF2-40B4-BE49-F238E27FC236}">
                  <a16:creationId xmlns:a16="http://schemas.microsoft.com/office/drawing/2014/main" id="{E21C85C4-804C-B7C2-DC46-09EA6ADC8E91}"/>
                </a:ext>
              </a:extLst>
            </p:cNvPr>
            <p:cNvSpPr/>
            <p:nvPr>
              <p:custDataLst>
                <p:tags r:id="rId6"/>
              </p:custDataLst>
            </p:nvPr>
          </p:nvSpPr>
          <p:spPr bwMode="auto">
            <a:xfrm>
              <a:off x="4419786" y="1316178"/>
              <a:ext cx="637765" cy="48119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a:extLst>
                <a:ext uri="{FF2B5EF4-FFF2-40B4-BE49-F238E27FC236}">
                  <a16:creationId xmlns:a16="http://schemas.microsoft.com/office/drawing/2014/main" id="{8E44763B-D1DF-991F-5AAE-BAD09E2E4B40}"/>
                </a:ext>
              </a:extLst>
            </p:cNvPr>
            <p:cNvSpPr/>
            <p:nvPr>
              <p:custDataLst>
                <p:tags r:id="rId7"/>
              </p:custDataLst>
            </p:nvPr>
          </p:nvSpPr>
          <p:spPr bwMode="auto">
            <a:xfrm>
              <a:off x="5691562" y="1329343"/>
              <a:ext cx="637765" cy="48119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631571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UCSD">
      <a:dk1>
        <a:srgbClr val="162A46"/>
      </a:dk1>
      <a:lt1>
        <a:srgbClr val="FFFFFF"/>
      </a:lt1>
      <a:dk2>
        <a:srgbClr val="01639C"/>
      </a:dk2>
      <a:lt2>
        <a:srgbClr val="FFFFFF"/>
      </a:lt2>
      <a:accent1>
        <a:srgbClr val="23B8D1"/>
      </a:accent1>
      <a:accent2>
        <a:srgbClr val="73953E"/>
      </a:accent2>
      <a:accent3>
        <a:srgbClr val="FEE70C"/>
      </a:accent3>
      <a:accent4>
        <a:srgbClr val="EE8F00"/>
      </a:accent4>
      <a:accent5>
        <a:srgbClr val="B3ACA3"/>
      </a:accent5>
      <a:accent6>
        <a:srgbClr val="C79100"/>
      </a:accent6>
      <a:hlink>
        <a:srgbClr val="0329D7"/>
      </a:hlink>
      <a:folHlink>
        <a:srgbClr val="0229D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17423</TotalTime>
  <Words>1365</Words>
  <Application>Microsoft Office PowerPoint</Application>
  <PresentationFormat>Widescreen</PresentationFormat>
  <Paragraphs>176</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Open Sans</vt:lpstr>
      <vt:lpstr>Source Sans Pro</vt:lpstr>
      <vt:lpstr>Arial</vt:lpstr>
      <vt:lpstr>Open Sans SemiBold</vt:lpstr>
      <vt:lpstr>MS PGothic</vt:lpstr>
      <vt:lpstr>Consolas</vt:lpstr>
      <vt:lpstr>Wingdings</vt:lpstr>
      <vt:lpstr>Courier New</vt:lpstr>
      <vt:lpstr>Office Theme</vt:lpstr>
      <vt:lpstr>CSE 8A – Introduction to  Programming and Computational Problem Solving I</vt:lpstr>
      <vt:lpstr>PowerPoint Presentation</vt:lpstr>
      <vt:lpstr>PowerPoint Presentation</vt:lpstr>
      <vt:lpstr>Announcements</vt:lpstr>
      <vt:lpstr>Learning Goals for Today</vt:lpstr>
      <vt:lpstr>Tracing Nested Loops</vt:lpstr>
      <vt:lpstr>Nested Loops: In what order are pixels changed?</vt:lpstr>
      <vt:lpstr>Nested Loops: In what order are pixels changed?</vt:lpstr>
      <vt:lpstr>How to make an image of vertical stripes</vt:lpstr>
      <vt:lpstr>Copying the left half onto the right half</vt:lpstr>
      <vt:lpstr>PowerPoint Presentation</vt:lpstr>
      <vt:lpstr>Work with your group to change the previous code to blend the left onto the right. For example:</vt:lpstr>
      <vt:lpstr>Skeleton code for blendLeftToRight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8A – Introduction to  Programming and Computational Problem Solving I</dc:title>
  <dc:creator>Leo Porter</dc:creator>
  <cp:lastModifiedBy>Leo Porter</cp:lastModifiedBy>
  <cp:revision>81</cp:revision>
  <cp:lastPrinted>2023-11-14T16:46:22Z</cp:lastPrinted>
  <dcterms:created xsi:type="dcterms:W3CDTF">2019-07-17T06:14:48Z</dcterms:created>
  <dcterms:modified xsi:type="dcterms:W3CDTF">2024-02-02T17:29:47Z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0x0101002F3DBABC677EAC4EB89D0E5813CE1C97</vt:lpwstr>
  </property>
  <property fmtid="{D5CDD505-2E9C-101B-9397-08002B2CF9AE}" pid="3" name="_dlc_DocIdItemGuid">
    <vt:lpwstr>672fea0e-6365-4b73-84cc-a1c7a9616c94</vt:lpwstr>
  </property>
</Properties>
</file>