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9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1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89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0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30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36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1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15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9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5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5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63D8-C003-4E9D-AEB0-E23FE70B4C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7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FF363D8-C003-4E9D-AEB0-E23FE70B4C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7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FF363D8-C003-4E9D-AEB0-E23FE70B4CE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ECF434C-1493-4B51-802A-5957833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16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/>
              <a:t>The Ashy Bookshelf</a:t>
            </a:r>
            <a:br>
              <a:rPr lang="en-US" sz="3200" cap="none" dirty="0" smtClean="0"/>
            </a:br>
            <a:r>
              <a:rPr lang="en-US" sz="3200" cap="none" dirty="0" smtClean="0"/>
              <a:t/>
            </a:r>
            <a:br>
              <a:rPr lang="en-US" sz="3200" cap="none" dirty="0" smtClean="0"/>
            </a:br>
            <a:r>
              <a:rPr lang="en-US" sz="1800" cap="none" dirty="0" smtClean="0"/>
              <a:t>(aka)</a:t>
            </a:r>
            <a:br>
              <a:rPr lang="en-US" sz="1800" cap="none" dirty="0" smtClean="0"/>
            </a:br>
            <a:r>
              <a:rPr lang="en-US" sz="3200" cap="none" dirty="0" smtClean="0"/>
              <a:t/>
            </a:r>
            <a:br>
              <a:rPr lang="en-US" sz="3200" cap="none" dirty="0" smtClean="0"/>
            </a:br>
            <a:r>
              <a:rPr lang="en-US" sz="3200" cap="none" dirty="0" smtClean="0"/>
              <a:t>United States_LibSyncOS_ME_2000_X_TM</a:t>
            </a:r>
            <a:endParaRPr lang="en-US" sz="32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203192"/>
            <a:ext cx="8676222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Team 9</a:t>
            </a:r>
          </a:p>
          <a:p>
            <a:r>
              <a:rPr lang="en-US" dirty="0" smtClean="0"/>
              <a:t>Justin Coen Austen Henry</a:t>
            </a:r>
          </a:p>
          <a:p>
            <a:r>
              <a:rPr lang="en-US" dirty="0" smtClean="0"/>
              <a:t>Zach Marcolesco Tricia Schmitz Reagan Wood</a:t>
            </a:r>
          </a:p>
        </p:txBody>
      </p:sp>
    </p:spTree>
    <p:extLst>
      <p:ext uri="{BB962C8B-B14F-4D97-AF65-F5344CB8AC3E}">
        <p14:creationId xmlns:p14="http://schemas.microsoft.com/office/powerpoint/2010/main" val="388299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8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21074" y="1120540"/>
            <a:ext cx="1621892" cy="614502"/>
            <a:chOff x="954447" y="914399"/>
            <a:chExt cx="2202570" cy="774237"/>
          </a:xfrm>
        </p:grpSpPr>
        <p:sp>
          <p:nvSpPr>
            <p:cNvPr id="14" name="Rectangle 13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54447" y="1179110"/>
              <a:ext cx="2202570" cy="24481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 smtClean="0"/>
                <a:t>Cardholders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1086265" y="6207743"/>
            <a:ext cx="467212" cy="431620"/>
            <a:chOff x="4692140" y="1341565"/>
            <a:chExt cx="747539" cy="640747"/>
          </a:xfrm>
        </p:grpSpPr>
        <p:sp>
          <p:nvSpPr>
            <p:cNvPr id="15" name="Isosceles Triangle 14"/>
            <p:cNvSpPr/>
            <p:nvPr/>
          </p:nvSpPr>
          <p:spPr>
            <a:xfrm>
              <a:off x="4692140" y="1341565"/>
              <a:ext cx="747539" cy="64074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93926" y="1626307"/>
              <a:ext cx="543968" cy="34267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 dirty="0" smtClean="0"/>
                <a:t>isa</a:t>
              </a:r>
              <a:endParaRPr lang="en-US" sz="9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76911" y="1306448"/>
            <a:ext cx="1722009" cy="420527"/>
            <a:chOff x="4051392" y="2663107"/>
            <a:chExt cx="3023527" cy="674119"/>
          </a:xfrm>
        </p:grpSpPr>
        <p:sp>
          <p:nvSpPr>
            <p:cNvPr id="16" name="Diamond 15"/>
            <p:cNvSpPr/>
            <p:nvPr/>
          </p:nvSpPr>
          <p:spPr>
            <a:xfrm>
              <a:off x="4051392" y="2663107"/>
              <a:ext cx="3023527" cy="67411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51392" y="2777235"/>
              <a:ext cx="3023527" cy="39470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000" dirty="0" smtClean="0"/>
                <a:t>Cardholder_Item</a:t>
              </a:r>
              <a:endParaRPr lang="en-US" sz="1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81495" y="5872774"/>
            <a:ext cx="2229268" cy="700818"/>
            <a:chOff x="2936759" y="4184881"/>
            <a:chExt cx="2229268" cy="700818"/>
          </a:xfrm>
        </p:grpSpPr>
        <p:sp>
          <p:nvSpPr>
            <p:cNvPr id="13" name="Oval 12"/>
            <p:cNvSpPr/>
            <p:nvPr/>
          </p:nvSpPr>
          <p:spPr>
            <a:xfrm>
              <a:off x="2936759" y="4184881"/>
              <a:ext cx="2229268" cy="70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59" y="4350624"/>
              <a:ext cx="2229267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 smtClean="0"/>
                <a:t>username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580898" y="3400347"/>
            <a:ext cx="1024808" cy="357423"/>
            <a:chOff x="954447" y="914399"/>
            <a:chExt cx="2202570" cy="774237"/>
          </a:xfrm>
        </p:grpSpPr>
        <p:sp>
          <p:nvSpPr>
            <p:cNvPr id="29" name="Rectangle 28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 smtClean="0"/>
                <a:t>Movies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73214" y="3346166"/>
            <a:ext cx="1290151" cy="525911"/>
            <a:chOff x="954447" y="914399"/>
            <a:chExt cx="2202570" cy="774237"/>
          </a:xfrm>
        </p:grpSpPr>
        <p:sp>
          <p:nvSpPr>
            <p:cNvPr id="32" name="Rectangle 31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 smtClean="0"/>
                <a:t>People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403522" y="5844213"/>
            <a:ext cx="1029536" cy="382056"/>
            <a:chOff x="954447" y="914399"/>
            <a:chExt cx="2202570" cy="774237"/>
          </a:xfrm>
        </p:grpSpPr>
        <p:sp>
          <p:nvSpPr>
            <p:cNvPr id="35" name="Rectangle 34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 smtClean="0"/>
                <a:t>Awards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23533" y="2963457"/>
            <a:ext cx="825407" cy="382709"/>
            <a:chOff x="954447" y="914399"/>
            <a:chExt cx="2202570" cy="774237"/>
          </a:xfrm>
        </p:grpSpPr>
        <p:sp>
          <p:nvSpPr>
            <p:cNvPr id="38" name="Rectangle 37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 smtClean="0"/>
                <a:t>Fines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097834" y="960805"/>
            <a:ext cx="1000613" cy="322228"/>
            <a:chOff x="954447" y="914399"/>
            <a:chExt cx="2202570" cy="774237"/>
          </a:xfrm>
        </p:grpSpPr>
        <p:sp>
          <p:nvSpPr>
            <p:cNvPr id="41" name="Rectangle 40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 smtClean="0"/>
                <a:t>Genres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930417" y="1964191"/>
            <a:ext cx="1027866" cy="263961"/>
            <a:chOff x="954447" y="914399"/>
            <a:chExt cx="2202570" cy="774237"/>
          </a:xfrm>
        </p:grpSpPr>
        <p:sp>
          <p:nvSpPr>
            <p:cNvPr id="44" name="Rectangle 43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 smtClean="0"/>
                <a:t>Condit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273214" y="1215206"/>
            <a:ext cx="1290151" cy="538394"/>
            <a:chOff x="954447" y="914399"/>
            <a:chExt cx="2202570" cy="774237"/>
          </a:xfrm>
        </p:grpSpPr>
        <p:sp>
          <p:nvSpPr>
            <p:cNvPr id="47" name="Rectangle 46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 smtClean="0"/>
                <a:t>Items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580897" y="4345467"/>
            <a:ext cx="837923" cy="284021"/>
            <a:chOff x="954447" y="914399"/>
            <a:chExt cx="2202570" cy="774237"/>
          </a:xfrm>
        </p:grpSpPr>
        <p:sp>
          <p:nvSpPr>
            <p:cNvPr id="50" name="Rectangle 49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 smtClean="0"/>
                <a:t>Books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346737" y="3154931"/>
            <a:ext cx="835421" cy="382469"/>
            <a:chOff x="954447" y="914399"/>
            <a:chExt cx="2202570" cy="774237"/>
          </a:xfrm>
        </p:grpSpPr>
        <p:sp>
          <p:nvSpPr>
            <p:cNvPr id="56" name="Rectangle 55"/>
            <p:cNvSpPr/>
            <p:nvPr/>
          </p:nvSpPr>
          <p:spPr>
            <a:xfrm>
              <a:off x="954447" y="914399"/>
              <a:ext cx="2202570" cy="774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54447" y="1116851"/>
              <a:ext cx="220257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 smtClean="0"/>
                <a:t>Roles</a:t>
              </a:r>
              <a:endParaRPr lang="en-US" dirty="0"/>
            </a:p>
          </p:txBody>
        </p:sp>
      </p:grpSp>
      <p:cxnSp>
        <p:nvCxnSpPr>
          <p:cNvPr id="59" name="Straight Arrow Connector 58"/>
          <p:cNvCxnSpPr>
            <a:stCxn id="23" idx="1"/>
            <a:endCxn id="17" idx="3"/>
          </p:cNvCxnSpPr>
          <p:nvPr/>
        </p:nvCxnSpPr>
        <p:spPr>
          <a:xfrm flipH="1" flipV="1">
            <a:off x="2542966" y="1427791"/>
            <a:ext cx="533945" cy="7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78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26</TotalTime>
  <Words>28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The Ashy Bookshelf  (aka)  United States_LibSyncOS_ME_2000_X_TM</vt:lpstr>
      <vt:lpstr>PowerPoint Presentation</vt:lpstr>
      <vt:lpstr>PowerPoint Presentation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Ashy Bookshelf  (aka)  United States_LibSyncOS_ME_2000_X_TM</dc:title>
  <dc:creator>Tricia Schmitz</dc:creator>
  <cp:lastModifiedBy>Tricia Schmitz</cp:lastModifiedBy>
  <cp:revision>4</cp:revision>
  <dcterms:created xsi:type="dcterms:W3CDTF">2017-11-28T22:02:51Z</dcterms:created>
  <dcterms:modified xsi:type="dcterms:W3CDTF">2017-11-28T22:28:52Z</dcterms:modified>
</cp:coreProperties>
</file>