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A3A3A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The Ashy Bookshelf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1800" cap="none" dirty="0"/>
              <a:t>(aka)</a:t>
            </a:r>
            <a:br>
              <a:rPr lang="en-US" sz="1800" cap="none" dirty="0"/>
            </a:br>
            <a:br>
              <a:rPr lang="en-US" sz="3200" cap="none" dirty="0"/>
            </a:br>
            <a:r>
              <a:rPr lang="en-US" sz="3200" cap="none" dirty="0"/>
              <a:t>United States_LibSyncOS_ME_2000_X_TM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03192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Team 9</a:t>
            </a:r>
          </a:p>
          <a:p>
            <a:r>
              <a:rPr lang="en-US" dirty="0"/>
              <a:t>Justin Coen Austen Henry</a:t>
            </a:r>
          </a:p>
          <a:p>
            <a:r>
              <a:rPr lang="en-US" dirty="0"/>
              <a:t>Zach Marcolesco Tricia Schmitz Reagan Wood</a:t>
            </a:r>
          </a:p>
        </p:txBody>
      </p:sp>
    </p:spTree>
    <p:extLst>
      <p:ext uri="{BB962C8B-B14F-4D97-AF65-F5344CB8AC3E}">
        <p14:creationId xmlns:p14="http://schemas.microsoft.com/office/powerpoint/2010/main" val="38829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graytvinc.com/images/dusty+bookshelf+fire.jpg">
            <a:extLst>
              <a:ext uri="{FF2B5EF4-FFF2-40B4-BE49-F238E27FC236}">
                <a16:creationId xmlns:a16="http://schemas.microsoft.com/office/drawing/2014/main" id="{DF7DA451-6872-452E-B625-0EB2C42954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-1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F4DAE-B123-43DA-9D92-D48413E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24DF7-C773-474C-9985-2551FD17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local bookstore has burned down</a:t>
            </a:r>
          </a:p>
          <a:p>
            <a:r>
              <a:rPr lang="en-US" dirty="0"/>
              <a:t>Bankrupt from the damages, it is converted into a non-profit library</a:t>
            </a:r>
          </a:p>
          <a:p>
            <a:r>
              <a:rPr lang="en-US"/>
              <a:t>Software development needed</a:t>
            </a:r>
          </a:p>
        </p:txBody>
      </p:sp>
    </p:spTree>
    <p:extLst>
      <p:ext uri="{BB962C8B-B14F-4D97-AF65-F5344CB8AC3E}">
        <p14:creationId xmlns:p14="http://schemas.microsoft.com/office/powerpoint/2010/main" val="148876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58191"/>
          </a:xfrm>
        </p:spPr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67791"/>
            <a:ext cx="9905998" cy="4031673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Has 2 types of users: Customers and Administrators</a:t>
            </a:r>
          </a:p>
          <a:p>
            <a:r>
              <a:rPr lang="en-US" cap="none" dirty="0"/>
              <a:t>Stores 2 types of items: Books and Movies</a:t>
            </a:r>
          </a:p>
          <a:p>
            <a:r>
              <a:rPr lang="en-US" cap="none" dirty="0"/>
              <a:t>Customers can:</a:t>
            </a:r>
          </a:p>
          <a:p>
            <a:pPr lvl="1"/>
            <a:r>
              <a:rPr lang="en-US" cap="none" dirty="0"/>
              <a:t>search items by title, genre and people associated with an item</a:t>
            </a:r>
          </a:p>
          <a:p>
            <a:pPr lvl="1"/>
            <a:r>
              <a:rPr lang="en-US" cap="none" dirty="0"/>
              <a:t>check out and return items</a:t>
            </a:r>
          </a:p>
          <a:p>
            <a:pPr lvl="1"/>
            <a:r>
              <a:rPr lang="en-US" cap="none" dirty="0"/>
              <a:t>view their account info, including fines, and what items they have checked out</a:t>
            </a:r>
          </a:p>
          <a:p>
            <a:r>
              <a:rPr lang="en-US" cap="none" dirty="0"/>
              <a:t>Administrators can:</a:t>
            </a:r>
          </a:p>
          <a:p>
            <a:pPr lvl="1"/>
            <a:r>
              <a:rPr lang="en-US" cap="none" dirty="0"/>
              <a:t>add fines to a user for an overdue or damaged item</a:t>
            </a:r>
          </a:p>
          <a:p>
            <a:pPr lvl="1"/>
            <a:r>
              <a:rPr lang="en-US" cap="none" dirty="0"/>
              <a:t>add/delete Items (Book or Movie), Contributors (Actor, Director Author), and Awards for contributors</a:t>
            </a:r>
          </a:p>
          <a:p>
            <a:pPr lvl="1"/>
            <a:r>
              <a:rPr lang="en-US" cap="none" dirty="0"/>
              <a:t>add/delete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1606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86820" y="1324099"/>
            <a:ext cx="1436861" cy="518677"/>
            <a:chOff x="954447" y="914399"/>
            <a:chExt cx="2202570" cy="774237"/>
          </a:xfrm>
        </p:grpSpPr>
        <p:sp>
          <p:nvSpPr>
            <p:cNvPr id="14" name="Rectangle 1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4447" y="1032930"/>
              <a:ext cx="2202570" cy="5371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Cardholders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54489" y="2057122"/>
            <a:ext cx="467212" cy="431620"/>
            <a:chOff x="4692140" y="1341565"/>
            <a:chExt cx="747539" cy="640747"/>
          </a:xfrm>
        </p:grpSpPr>
        <p:sp>
          <p:nvSpPr>
            <p:cNvPr id="15" name="Isosceles Triangle 14"/>
            <p:cNvSpPr/>
            <p:nvPr/>
          </p:nvSpPr>
          <p:spPr>
            <a:xfrm>
              <a:off x="4692140" y="1341565"/>
              <a:ext cx="747539" cy="640747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926" y="1626307"/>
              <a:ext cx="543968" cy="3426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/>
                <a:t>isa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24212" y="1838262"/>
            <a:ext cx="1722009" cy="420527"/>
            <a:chOff x="4051392" y="2663107"/>
            <a:chExt cx="3023527" cy="674119"/>
          </a:xfrm>
        </p:grpSpPr>
        <p:sp>
          <p:nvSpPr>
            <p:cNvPr id="16" name="Diamond 15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1392" y="2777235"/>
              <a:ext cx="3023527" cy="39470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Cardholder_Item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16288" y="6135626"/>
            <a:ext cx="758337" cy="282153"/>
            <a:chOff x="2936759" y="4184881"/>
            <a:chExt cx="2229268" cy="700818"/>
          </a:xfrm>
        </p:grpSpPr>
        <p:sp>
          <p:nvSpPr>
            <p:cNvPr id="13" name="Oval 1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59" y="4308743"/>
              <a:ext cx="2229266" cy="4530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role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03451" y="2452512"/>
            <a:ext cx="1131287" cy="498338"/>
            <a:chOff x="954447" y="914399"/>
            <a:chExt cx="2202570" cy="774237"/>
          </a:xfrm>
        </p:grpSpPr>
        <p:sp>
          <p:nvSpPr>
            <p:cNvPr id="29" name="Rectangle 28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Movies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08691" y="4002783"/>
            <a:ext cx="1290151" cy="525911"/>
            <a:chOff x="954447" y="914399"/>
            <a:chExt cx="2202570" cy="774237"/>
          </a:xfrm>
        </p:grpSpPr>
        <p:sp>
          <p:nvSpPr>
            <p:cNvPr id="32" name="Rectangle 31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55596" y="5546881"/>
            <a:ext cx="1029536" cy="382056"/>
            <a:chOff x="954447" y="914399"/>
            <a:chExt cx="2202570" cy="774237"/>
          </a:xfrm>
        </p:grpSpPr>
        <p:sp>
          <p:nvSpPr>
            <p:cNvPr id="35" name="Rectangle 34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Awards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54976" y="3547847"/>
            <a:ext cx="825407" cy="382709"/>
            <a:chOff x="954447" y="914399"/>
            <a:chExt cx="2202570" cy="774237"/>
          </a:xfrm>
        </p:grpSpPr>
        <p:sp>
          <p:nvSpPr>
            <p:cNvPr id="38" name="Rectangle 37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Fines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264278" y="442665"/>
            <a:ext cx="1170484" cy="505762"/>
            <a:chOff x="954447" y="914399"/>
            <a:chExt cx="2202570" cy="774237"/>
          </a:xfrm>
        </p:grpSpPr>
        <p:sp>
          <p:nvSpPr>
            <p:cNvPr id="41" name="Rectangle 40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Genres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74106" y="1403176"/>
            <a:ext cx="1294238" cy="388500"/>
            <a:chOff x="954447" y="914399"/>
            <a:chExt cx="2202570" cy="774237"/>
          </a:xfrm>
        </p:grpSpPr>
        <p:sp>
          <p:nvSpPr>
            <p:cNvPr id="44" name="Rectangle 4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Condit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05611" y="1547280"/>
            <a:ext cx="1290151" cy="538394"/>
            <a:chOff x="954447" y="914399"/>
            <a:chExt cx="2202570" cy="774237"/>
          </a:xfrm>
        </p:grpSpPr>
        <p:sp>
          <p:nvSpPr>
            <p:cNvPr id="47" name="Rectangle 46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4447" y="1116851"/>
              <a:ext cx="2202570" cy="3693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Items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039595" y="3753555"/>
            <a:ext cx="1106118" cy="416477"/>
            <a:chOff x="954447" y="914399"/>
            <a:chExt cx="2202570" cy="774237"/>
          </a:xfrm>
        </p:grpSpPr>
        <p:sp>
          <p:nvSpPr>
            <p:cNvPr id="50" name="Rectangle 49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Books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2141" y="4679836"/>
            <a:ext cx="835421" cy="382469"/>
            <a:chOff x="954447" y="914399"/>
            <a:chExt cx="2202570" cy="774237"/>
          </a:xfrm>
        </p:grpSpPr>
        <p:sp>
          <p:nvSpPr>
            <p:cNvPr id="56" name="Rectangle 55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Roles</a:t>
              </a:r>
            </a:p>
          </p:txBody>
        </p:sp>
      </p:grpSp>
      <p:cxnSp>
        <p:nvCxnSpPr>
          <p:cNvPr id="59" name="Straight Arrow Connector 58"/>
          <p:cNvCxnSpPr>
            <a:stCxn id="23" idx="1"/>
            <a:endCxn id="17" idx="3"/>
          </p:cNvCxnSpPr>
          <p:nvPr/>
        </p:nvCxnSpPr>
        <p:spPr>
          <a:xfrm flipH="1" flipV="1">
            <a:off x="3023681" y="1583437"/>
            <a:ext cx="400531" cy="449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47" idx="1"/>
            <a:endCxn id="16" idx="3"/>
          </p:cNvCxnSpPr>
          <p:nvPr/>
        </p:nvCxnSpPr>
        <p:spPr>
          <a:xfrm flipH="1">
            <a:off x="5146221" y="1816477"/>
            <a:ext cx="259390" cy="232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15687" y="2313906"/>
            <a:ext cx="895440" cy="474851"/>
            <a:chOff x="4051392" y="2663107"/>
            <a:chExt cx="3023527" cy="674119"/>
          </a:xfrm>
        </p:grpSpPr>
        <p:sp>
          <p:nvSpPr>
            <p:cNvPr id="53" name="Diamond 52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51392" y="2799812"/>
              <a:ext cx="3023527" cy="34954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/>
                <a:t>Owes</a:t>
              </a:r>
            </a:p>
          </p:txBody>
        </p:sp>
      </p:grpSp>
      <p:cxnSp>
        <p:nvCxnSpPr>
          <p:cNvPr id="60" name="Straight Connector 59"/>
          <p:cNvCxnSpPr>
            <a:stCxn id="53" idx="2"/>
            <a:endCxn id="38" idx="0"/>
          </p:cNvCxnSpPr>
          <p:nvPr/>
        </p:nvCxnSpPr>
        <p:spPr>
          <a:xfrm flipH="1">
            <a:off x="2267680" y="2788757"/>
            <a:ext cx="95727" cy="759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72788" y="4956570"/>
            <a:ext cx="1159843" cy="649094"/>
            <a:chOff x="4051392" y="2663107"/>
            <a:chExt cx="3023527" cy="674119"/>
          </a:xfrm>
        </p:grpSpPr>
        <p:sp>
          <p:nvSpPr>
            <p:cNvPr id="65" name="Diamond 64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51392" y="2690579"/>
              <a:ext cx="3023527" cy="5680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Awards_Won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414750" y="2809522"/>
            <a:ext cx="1903344" cy="612881"/>
            <a:chOff x="4051392" y="2663107"/>
            <a:chExt cx="3023527" cy="674119"/>
          </a:xfrm>
        </p:grpSpPr>
        <p:sp>
          <p:nvSpPr>
            <p:cNvPr id="68" name="Diamond 67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82983" y="2822248"/>
              <a:ext cx="2891934" cy="30467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Peopl_Roles_Items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18633" y="1301820"/>
            <a:ext cx="1247990" cy="437750"/>
            <a:chOff x="4051392" y="2663107"/>
            <a:chExt cx="3023527" cy="674119"/>
          </a:xfrm>
        </p:grpSpPr>
        <p:sp>
          <p:nvSpPr>
            <p:cNvPr id="71" name="Diamond 70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51392" y="2690579"/>
              <a:ext cx="3023527" cy="5680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Item_Condition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87838" y="568864"/>
            <a:ext cx="1104029" cy="524999"/>
            <a:chOff x="4051392" y="2663107"/>
            <a:chExt cx="3023527" cy="674119"/>
          </a:xfrm>
        </p:grpSpPr>
        <p:sp>
          <p:nvSpPr>
            <p:cNvPr id="74" name="Diamond 73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5728" y="2816506"/>
              <a:ext cx="2939191" cy="3161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Item_Genre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107804" y="2987399"/>
            <a:ext cx="467212" cy="431620"/>
            <a:chOff x="4692140" y="1341565"/>
            <a:chExt cx="747539" cy="640747"/>
          </a:xfrm>
        </p:grpSpPr>
        <p:sp>
          <p:nvSpPr>
            <p:cNvPr id="77" name="Isosceles Triangle 76"/>
            <p:cNvSpPr/>
            <p:nvPr/>
          </p:nvSpPr>
          <p:spPr>
            <a:xfrm>
              <a:off x="4692140" y="1341565"/>
              <a:ext cx="747539" cy="640747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3926" y="1626307"/>
              <a:ext cx="543968" cy="3426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/>
                <a:t>isa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03237" y="1842776"/>
            <a:ext cx="384465" cy="471130"/>
            <a:chOff x="2103237" y="1842776"/>
            <a:chExt cx="384465" cy="471130"/>
          </a:xfrm>
        </p:grpSpPr>
        <p:cxnSp>
          <p:nvCxnSpPr>
            <p:cNvPr id="80" name="Straight Connector 79"/>
            <p:cNvCxnSpPr>
              <a:stCxn id="14" idx="2"/>
              <a:endCxn id="53" idx="0"/>
            </p:cNvCxnSpPr>
            <p:nvPr/>
          </p:nvCxnSpPr>
          <p:spPr>
            <a:xfrm>
              <a:off x="2305251" y="1842776"/>
              <a:ext cx="58156" cy="4711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21363401">
              <a:off x="2103237" y="1851104"/>
              <a:ext cx="384465" cy="319645"/>
            </a:xfrm>
            <a:prstGeom prst="arc">
              <a:avLst>
                <a:gd name="adj1" fmla="val 10581470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947924" y="1402435"/>
            <a:ext cx="426182" cy="312624"/>
            <a:chOff x="8947924" y="1402435"/>
            <a:chExt cx="426182" cy="312624"/>
          </a:xfrm>
        </p:grpSpPr>
        <p:sp>
          <p:nvSpPr>
            <p:cNvPr id="81" name="Arc 80"/>
            <p:cNvSpPr/>
            <p:nvPr/>
          </p:nvSpPr>
          <p:spPr>
            <a:xfrm rot="6254644">
              <a:off x="9002974" y="1347385"/>
              <a:ext cx="312624" cy="422723"/>
            </a:xfrm>
            <a:prstGeom prst="arc">
              <a:avLst>
                <a:gd name="adj1" fmla="val 10581470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45" idx="1"/>
              <a:endCxn id="72" idx="3"/>
            </p:cNvCxnSpPr>
            <p:nvPr/>
          </p:nvCxnSpPr>
          <p:spPr>
            <a:xfrm flipH="1" flipV="1">
              <a:off x="8966623" y="1504083"/>
              <a:ext cx="407483" cy="933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>
            <a:stCxn id="47" idx="2"/>
            <a:endCxn id="68" idx="0"/>
          </p:cNvCxnSpPr>
          <p:nvPr/>
        </p:nvCxnSpPr>
        <p:spPr>
          <a:xfrm>
            <a:off x="6050687" y="2085674"/>
            <a:ext cx="315735" cy="723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8" idx="2"/>
            <a:endCxn id="56" idx="0"/>
          </p:cNvCxnSpPr>
          <p:nvPr/>
        </p:nvCxnSpPr>
        <p:spPr>
          <a:xfrm>
            <a:off x="6366422" y="3422403"/>
            <a:ext cx="1873430" cy="1257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9" idx="1"/>
            <a:endCxn id="32" idx="0"/>
          </p:cNvCxnSpPr>
          <p:nvPr/>
        </p:nvCxnSpPr>
        <p:spPr>
          <a:xfrm flipH="1">
            <a:off x="4653767" y="3092706"/>
            <a:ext cx="843821" cy="910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3" idx="1"/>
            <a:endCxn id="66" idx="0"/>
          </p:cNvCxnSpPr>
          <p:nvPr/>
        </p:nvCxnSpPr>
        <p:spPr>
          <a:xfrm flipH="1">
            <a:off x="3452710" y="4265738"/>
            <a:ext cx="555981" cy="717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5" idx="0"/>
            <a:endCxn id="65" idx="1"/>
          </p:cNvCxnSpPr>
          <p:nvPr/>
        </p:nvCxnSpPr>
        <p:spPr>
          <a:xfrm flipV="1">
            <a:off x="1870364" y="5281117"/>
            <a:ext cx="1002424" cy="265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8" idx="2"/>
            <a:endCxn id="50" idx="1"/>
          </p:cNvCxnSpPr>
          <p:nvPr/>
        </p:nvCxnSpPr>
        <p:spPr>
          <a:xfrm>
            <a:off x="8341410" y="3410039"/>
            <a:ext cx="698185" cy="5517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7" idx="0"/>
            <a:endCxn id="48" idx="3"/>
          </p:cNvCxnSpPr>
          <p:nvPr/>
        </p:nvCxnSpPr>
        <p:spPr>
          <a:xfrm flipH="1" flipV="1">
            <a:off x="6695762" y="1816477"/>
            <a:ext cx="1645648" cy="1170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2"/>
            <a:endCxn id="30" idx="1"/>
          </p:cNvCxnSpPr>
          <p:nvPr/>
        </p:nvCxnSpPr>
        <p:spPr>
          <a:xfrm>
            <a:off x="8488095" y="2479762"/>
            <a:ext cx="615356" cy="221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8" idx="3"/>
            <a:endCxn id="15" idx="0"/>
          </p:cNvCxnSpPr>
          <p:nvPr/>
        </p:nvCxnSpPr>
        <p:spPr>
          <a:xfrm>
            <a:off x="6695762" y="1816477"/>
            <a:ext cx="1792333" cy="240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5" idx="1"/>
            <a:endCxn id="47" idx="3"/>
          </p:cNvCxnSpPr>
          <p:nvPr/>
        </p:nvCxnSpPr>
        <p:spPr>
          <a:xfrm flipH="1">
            <a:off x="6695762" y="811441"/>
            <a:ext cx="1022871" cy="10050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2" idx="1"/>
            <a:endCxn id="75" idx="3"/>
          </p:cNvCxnSpPr>
          <p:nvPr/>
        </p:nvCxnSpPr>
        <p:spPr>
          <a:xfrm flipH="1">
            <a:off x="8791867" y="695546"/>
            <a:ext cx="472411" cy="1158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2" idx="1"/>
            <a:endCxn id="48" idx="3"/>
          </p:cNvCxnSpPr>
          <p:nvPr/>
        </p:nvCxnSpPr>
        <p:spPr>
          <a:xfrm flipH="1">
            <a:off x="6695762" y="1504083"/>
            <a:ext cx="1022871" cy="312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307293" y="206529"/>
            <a:ext cx="1013500" cy="345159"/>
            <a:chOff x="2936759" y="4184881"/>
            <a:chExt cx="2229268" cy="700818"/>
          </a:xfrm>
        </p:grpSpPr>
        <p:sp>
          <p:nvSpPr>
            <p:cNvPr id="125" name="Oval 12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username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49388" y="6037521"/>
            <a:ext cx="1036516" cy="321069"/>
            <a:chOff x="2936759" y="4184881"/>
            <a:chExt cx="2229268" cy="700818"/>
          </a:xfrm>
        </p:grpSpPr>
        <p:sp>
          <p:nvSpPr>
            <p:cNvPr id="128" name="Oval 12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36759" y="4232980"/>
              <a:ext cx="2229266" cy="6046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role_code</a:t>
              </a:r>
            </a:p>
          </p:txBody>
        </p:sp>
      </p:grpSp>
      <p:cxnSp>
        <p:nvCxnSpPr>
          <p:cNvPr id="132" name="Straight Connector 131"/>
          <p:cNvCxnSpPr>
            <a:stCxn id="13" idx="0"/>
            <a:endCxn id="56" idx="2"/>
          </p:cNvCxnSpPr>
          <p:nvPr/>
        </p:nvCxnSpPr>
        <p:spPr>
          <a:xfrm flipH="1" flipV="1">
            <a:off x="8239852" y="5062305"/>
            <a:ext cx="1555605" cy="1073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0"/>
            <a:endCxn id="56" idx="2"/>
          </p:cNvCxnSpPr>
          <p:nvPr/>
        </p:nvCxnSpPr>
        <p:spPr>
          <a:xfrm flipV="1">
            <a:off x="8167646" y="5062305"/>
            <a:ext cx="72206" cy="9752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904021" y="237768"/>
            <a:ext cx="918590" cy="313518"/>
            <a:chOff x="2936759" y="4184881"/>
            <a:chExt cx="2229268" cy="700818"/>
          </a:xfrm>
        </p:grpSpPr>
        <p:sp>
          <p:nvSpPr>
            <p:cNvPr id="139" name="Oval 13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36759" y="4225703"/>
              <a:ext cx="2229266" cy="6191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genre_id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1187125" y="692058"/>
            <a:ext cx="758337" cy="282153"/>
            <a:chOff x="2936759" y="4184881"/>
            <a:chExt cx="2229268" cy="700818"/>
          </a:xfrm>
        </p:grpSpPr>
        <p:sp>
          <p:nvSpPr>
            <p:cNvPr id="142" name="Oval 14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genre</a:t>
              </a:r>
            </a:p>
          </p:txBody>
        </p:sp>
      </p:grpSp>
      <p:cxnSp>
        <p:nvCxnSpPr>
          <p:cNvPr id="144" name="Straight Connector 143"/>
          <p:cNvCxnSpPr>
            <a:stCxn id="140" idx="1"/>
            <a:endCxn id="42" idx="3"/>
          </p:cNvCxnSpPr>
          <p:nvPr/>
        </p:nvCxnSpPr>
        <p:spPr>
          <a:xfrm flipH="1">
            <a:off x="10434762" y="394530"/>
            <a:ext cx="469259" cy="301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3" idx="1"/>
            <a:endCxn id="42" idx="3"/>
          </p:cNvCxnSpPr>
          <p:nvPr/>
        </p:nvCxnSpPr>
        <p:spPr>
          <a:xfrm flipH="1" flipV="1">
            <a:off x="10434762" y="695546"/>
            <a:ext cx="752363" cy="13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11187124" y="1361575"/>
            <a:ext cx="758337" cy="282153"/>
            <a:chOff x="2936759" y="4184881"/>
            <a:chExt cx="2229268" cy="700818"/>
          </a:xfrm>
        </p:grpSpPr>
        <p:sp>
          <p:nvSpPr>
            <p:cNvPr id="151" name="Oval 15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code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1187123" y="1798917"/>
            <a:ext cx="758337" cy="282153"/>
            <a:chOff x="2936759" y="4184881"/>
            <a:chExt cx="2229268" cy="700818"/>
          </a:xfrm>
        </p:grpSpPr>
        <p:sp>
          <p:nvSpPr>
            <p:cNvPr id="154" name="Oval 15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condit</a:t>
              </a:r>
            </a:p>
          </p:txBody>
        </p:sp>
      </p:grpSp>
      <p:cxnSp>
        <p:nvCxnSpPr>
          <p:cNvPr id="156" name="Straight Connector 155"/>
          <p:cNvCxnSpPr>
            <a:stCxn id="152" idx="1"/>
            <a:endCxn id="45" idx="3"/>
          </p:cNvCxnSpPr>
          <p:nvPr/>
        </p:nvCxnSpPr>
        <p:spPr>
          <a:xfrm flipH="1">
            <a:off x="10668344" y="1502653"/>
            <a:ext cx="518780" cy="947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5" idx="1"/>
            <a:endCxn id="44" idx="3"/>
          </p:cNvCxnSpPr>
          <p:nvPr/>
        </p:nvCxnSpPr>
        <p:spPr>
          <a:xfrm flipH="1" flipV="1">
            <a:off x="10668344" y="1597426"/>
            <a:ext cx="518779" cy="3425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10624433" y="3969909"/>
            <a:ext cx="1198175" cy="454773"/>
            <a:chOff x="2936759" y="3961946"/>
            <a:chExt cx="2229268" cy="1146694"/>
          </a:xfrm>
        </p:grpSpPr>
        <p:sp>
          <p:nvSpPr>
            <p:cNvPr id="163" name="Oval 16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barcode_no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709999" y="2403550"/>
            <a:ext cx="1133381" cy="523357"/>
            <a:chOff x="2936759" y="3961946"/>
            <a:chExt cx="2229268" cy="1146694"/>
          </a:xfrm>
        </p:grpSpPr>
        <p:sp>
          <p:nvSpPr>
            <p:cNvPr id="166" name="Oval 165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description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0770961" y="2915217"/>
            <a:ext cx="1060689" cy="506648"/>
            <a:chOff x="2936759" y="3961946"/>
            <a:chExt cx="2229268" cy="1146694"/>
          </a:xfrm>
        </p:grpSpPr>
        <p:sp>
          <p:nvSpPr>
            <p:cNvPr id="169" name="Oval 16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duration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029595" y="3552493"/>
            <a:ext cx="758337" cy="282153"/>
            <a:chOff x="2936759" y="4184881"/>
            <a:chExt cx="2229268" cy="700818"/>
          </a:xfrm>
        </p:grpSpPr>
        <p:sp>
          <p:nvSpPr>
            <p:cNvPr id="175" name="Oval 17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studio</a:t>
              </a:r>
            </a:p>
          </p:txBody>
        </p:sp>
      </p:grpSp>
      <p:cxnSp>
        <p:nvCxnSpPr>
          <p:cNvPr id="177" name="Straight Connector 176"/>
          <p:cNvCxnSpPr>
            <a:stCxn id="167" idx="1"/>
            <a:endCxn id="30" idx="3"/>
          </p:cNvCxnSpPr>
          <p:nvPr/>
        </p:nvCxnSpPr>
        <p:spPr>
          <a:xfrm flipH="1">
            <a:off x="10234738" y="2665229"/>
            <a:ext cx="475261" cy="36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0" idx="1"/>
            <a:endCxn id="30" idx="3"/>
          </p:cNvCxnSpPr>
          <p:nvPr/>
        </p:nvCxnSpPr>
        <p:spPr>
          <a:xfrm flipH="1" flipV="1">
            <a:off x="10234738" y="2701681"/>
            <a:ext cx="536223" cy="466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6" idx="1"/>
            <a:endCxn id="30" idx="3"/>
          </p:cNvCxnSpPr>
          <p:nvPr/>
        </p:nvCxnSpPr>
        <p:spPr>
          <a:xfrm flipH="1" flipV="1">
            <a:off x="10234738" y="2701681"/>
            <a:ext cx="794857" cy="991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4" idx="1"/>
            <a:endCxn id="29" idx="3"/>
          </p:cNvCxnSpPr>
          <p:nvPr/>
        </p:nvCxnSpPr>
        <p:spPr>
          <a:xfrm flipH="1" flipV="1">
            <a:off x="10234738" y="2701681"/>
            <a:ext cx="389695" cy="149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11029594" y="6170748"/>
            <a:ext cx="758337" cy="282153"/>
            <a:chOff x="2936759" y="4184881"/>
            <a:chExt cx="2229268" cy="700818"/>
          </a:xfrm>
        </p:grpSpPr>
        <p:sp>
          <p:nvSpPr>
            <p:cNvPr id="191" name="Oval 19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isbn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756597" y="5383359"/>
            <a:ext cx="1075052" cy="444613"/>
            <a:chOff x="2936759" y="3961946"/>
            <a:chExt cx="2229268" cy="1146694"/>
          </a:xfrm>
        </p:grpSpPr>
        <p:sp>
          <p:nvSpPr>
            <p:cNvPr id="194" name="Oval 19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publisher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0684073" y="4779027"/>
            <a:ext cx="1137450" cy="428067"/>
            <a:chOff x="2936759" y="3961946"/>
            <a:chExt cx="2229268" cy="1146694"/>
          </a:xfrm>
        </p:grpSpPr>
        <p:sp>
          <p:nvSpPr>
            <p:cNvPr id="197" name="Oval 19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num_pages</a:t>
              </a:r>
            </a:p>
          </p:txBody>
        </p:sp>
      </p:grpSp>
      <p:cxnSp>
        <p:nvCxnSpPr>
          <p:cNvPr id="199" name="Straight Connector 198"/>
          <p:cNvCxnSpPr>
            <a:stCxn id="198" idx="1"/>
            <a:endCxn id="50" idx="2"/>
          </p:cNvCxnSpPr>
          <p:nvPr/>
        </p:nvCxnSpPr>
        <p:spPr>
          <a:xfrm flipH="1" flipV="1">
            <a:off x="9592654" y="4170032"/>
            <a:ext cx="1091419" cy="823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1"/>
            <a:endCxn id="50" idx="2"/>
          </p:cNvCxnSpPr>
          <p:nvPr/>
        </p:nvCxnSpPr>
        <p:spPr>
          <a:xfrm flipH="1" flipV="1">
            <a:off x="9592654" y="4170032"/>
            <a:ext cx="1163943" cy="1435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2" idx="1"/>
            <a:endCxn id="50" idx="2"/>
          </p:cNvCxnSpPr>
          <p:nvPr/>
        </p:nvCxnSpPr>
        <p:spPr>
          <a:xfrm flipH="1" flipV="1">
            <a:off x="9592654" y="4170032"/>
            <a:ext cx="1436940" cy="2141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528194" y="103394"/>
            <a:ext cx="1029839" cy="463732"/>
            <a:chOff x="2936759" y="3961946"/>
            <a:chExt cx="2229268" cy="1146694"/>
          </a:xfrm>
        </p:grpSpPr>
        <p:sp>
          <p:nvSpPr>
            <p:cNvPr id="209" name="Oval 20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available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16906" y="596160"/>
            <a:ext cx="758337" cy="282153"/>
            <a:chOff x="2936759" y="4184881"/>
            <a:chExt cx="2229268" cy="700818"/>
          </a:xfrm>
        </p:grpSpPr>
        <p:sp>
          <p:nvSpPr>
            <p:cNvPr id="212" name="Oval 21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title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051218" y="114061"/>
            <a:ext cx="1259774" cy="420470"/>
            <a:chOff x="2936759" y="3961946"/>
            <a:chExt cx="2229268" cy="1146694"/>
          </a:xfrm>
        </p:grpSpPr>
        <p:sp>
          <p:nvSpPr>
            <p:cNvPr id="215" name="Oval 21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damage_fine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31942" y="383592"/>
            <a:ext cx="1057621" cy="504769"/>
            <a:chOff x="2936759" y="3961946"/>
            <a:chExt cx="2229268" cy="1146694"/>
          </a:xfrm>
        </p:grpSpPr>
        <p:sp>
          <p:nvSpPr>
            <p:cNvPr id="218" name="Oval 21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weekly_fine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748542" y="290261"/>
            <a:ext cx="758337" cy="282153"/>
            <a:chOff x="2936759" y="4184881"/>
            <a:chExt cx="2229268" cy="700818"/>
          </a:xfrm>
        </p:grpSpPr>
        <p:sp>
          <p:nvSpPr>
            <p:cNvPr id="221" name="Oval 22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item_id</a:t>
              </a:r>
            </a:p>
          </p:txBody>
        </p:sp>
      </p:grpSp>
      <p:cxnSp>
        <p:nvCxnSpPr>
          <p:cNvPr id="223" name="Straight Connector 222"/>
          <p:cNvCxnSpPr>
            <a:endCxn id="47" idx="0"/>
          </p:cNvCxnSpPr>
          <p:nvPr/>
        </p:nvCxnSpPr>
        <p:spPr>
          <a:xfrm flipH="1">
            <a:off x="6050687" y="460419"/>
            <a:ext cx="956667" cy="1086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3" idx="2"/>
            <a:endCxn id="47" idx="0"/>
          </p:cNvCxnSpPr>
          <p:nvPr/>
        </p:nvCxnSpPr>
        <p:spPr>
          <a:xfrm flipH="1">
            <a:off x="6050687" y="875737"/>
            <a:ext cx="145387" cy="67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16" idx="2"/>
            <a:endCxn id="47" idx="0"/>
          </p:cNvCxnSpPr>
          <p:nvPr/>
        </p:nvCxnSpPr>
        <p:spPr>
          <a:xfrm>
            <a:off x="5681104" y="534531"/>
            <a:ext cx="369583" cy="101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47" idx="0"/>
          </p:cNvCxnSpPr>
          <p:nvPr/>
        </p:nvCxnSpPr>
        <p:spPr>
          <a:xfrm>
            <a:off x="5143978" y="768585"/>
            <a:ext cx="906709" cy="778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22" idx="2"/>
            <a:endCxn id="47" idx="0"/>
          </p:cNvCxnSpPr>
          <p:nvPr/>
        </p:nvCxnSpPr>
        <p:spPr>
          <a:xfrm>
            <a:off x="4127710" y="569838"/>
            <a:ext cx="1922977" cy="9774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800074" y="4858428"/>
            <a:ext cx="1118411" cy="447770"/>
            <a:chOff x="2936759" y="3961946"/>
            <a:chExt cx="2229268" cy="1146694"/>
          </a:xfrm>
        </p:grpSpPr>
        <p:sp>
          <p:nvSpPr>
            <p:cNvPr id="242" name="Oval 24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birth_date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302521" y="5432483"/>
            <a:ext cx="1160493" cy="385002"/>
            <a:chOff x="2936759" y="3961946"/>
            <a:chExt cx="2229268" cy="1146694"/>
          </a:xfrm>
        </p:grpSpPr>
        <p:sp>
          <p:nvSpPr>
            <p:cNvPr id="245" name="Oval 24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death_date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818614" y="4189143"/>
            <a:ext cx="1115696" cy="476602"/>
            <a:chOff x="2936759" y="3961946"/>
            <a:chExt cx="2229268" cy="1146694"/>
          </a:xfrm>
        </p:grpSpPr>
        <p:sp>
          <p:nvSpPr>
            <p:cNvPr id="248" name="Oval 24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last_name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004289" y="2946813"/>
            <a:ext cx="1065350" cy="496369"/>
            <a:chOff x="2936759" y="3961946"/>
            <a:chExt cx="2229268" cy="1146694"/>
          </a:xfrm>
        </p:grpSpPr>
        <p:sp>
          <p:nvSpPr>
            <p:cNvPr id="251" name="Oval 25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first_name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044988" y="3454971"/>
            <a:ext cx="967438" cy="287570"/>
            <a:chOff x="2936759" y="4184881"/>
            <a:chExt cx="2229268" cy="700818"/>
          </a:xfrm>
        </p:grpSpPr>
        <p:sp>
          <p:nvSpPr>
            <p:cNvPr id="254" name="Oval 25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936759" y="4197763"/>
              <a:ext cx="2229266" cy="6750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person_id</a:t>
              </a: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4431495" y="5281117"/>
            <a:ext cx="758337" cy="282153"/>
            <a:chOff x="2936759" y="4184881"/>
            <a:chExt cx="2229268" cy="700818"/>
          </a:xfrm>
        </p:grpSpPr>
        <p:sp>
          <p:nvSpPr>
            <p:cNvPr id="257" name="Oval 25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twitter</a:t>
              </a: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265130" y="6324418"/>
            <a:ext cx="758337" cy="282153"/>
            <a:chOff x="2936759" y="4184881"/>
            <a:chExt cx="2229268" cy="700818"/>
          </a:xfrm>
        </p:grpSpPr>
        <p:sp>
          <p:nvSpPr>
            <p:cNvPr id="260" name="Oval 25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name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94855" y="6234167"/>
            <a:ext cx="1050427" cy="362910"/>
            <a:chOff x="2936759" y="4184881"/>
            <a:chExt cx="2229268" cy="700818"/>
          </a:xfrm>
        </p:grpSpPr>
        <p:sp>
          <p:nvSpPr>
            <p:cNvPr id="263" name="Oval 26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936759" y="4267835"/>
              <a:ext cx="2229266" cy="53491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award_id</a:t>
              </a:r>
            </a:p>
          </p:txBody>
        </p:sp>
      </p:grpSp>
      <p:cxnSp>
        <p:nvCxnSpPr>
          <p:cNvPr id="265" name="Straight Connector 264"/>
          <p:cNvCxnSpPr>
            <a:stCxn id="243" idx="1"/>
            <a:endCxn id="33" idx="3"/>
          </p:cNvCxnSpPr>
          <p:nvPr/>
        </p:nvCxnSpPr>
        <p:spPr>
          <a:xfrm flipH="1" flipV="1">
            <a:off x="5298842" y="4265738"/>
            <a:ext cx="501232" cy="8165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32" idx="2"/>
          </p:cNvCxnSpPr>
          <p:nvPr/>
        </p:nvCxnSpPr>
        <p:spPr>
          <a:xfrm flipH="1" flipV="1">
            <a:off x="4653767" y="4528694"/>
            <a:ext cx="1255317" cy="103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57" idx="0"/>
            <a:endCxn id="32" idx="2"/>
          </p:cNvCxnSpPr>
          <p:nvPr/>
        </p:nvCxnSpPr>
        <p:spPr>
          <a:xfrm flipH="1" flipV="1">
            <a:off x="4653767" y="4528694"/>
            <a:ext cx="156897" cy="752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33" idx="3"/>
            <a:endCxn id="249" idx="1"/>
          </p:cNvCxnSpPr>
          <p:nvPr/>
        </p:nvCxnSpPr>
        <p:spPr>
          <a:xfrm>
            <a:off x="5298842" y="4265738"/>
            <a:ext cx="519772" cy="161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2" idx="0"/>
          </p:cNvCxnSpPr>
          <p:nvPr/>
        </p:nvCxnSpPr>
        <p:spPr>
          <a:xfrm flipH="1" flipV="1">
            <a:off x="4487813" y="3265821"/>
            <a:ext cx="165954" cy="736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2" idx="0"/>
            <a:endCxn id="255" idx="2"/>
          </p:cNvCxnSpPr>
          <p:nvPr/>
        </p:nvCxnSpPr>
        <p:spPr>
          <a:xfrm flipH="1" flipV="1">
            <a:off x="3528707" y="3737256"/>
            <a:ext cx="1125060" cy="265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64" idx="0"/>
            <a:endCxn id="35" idx="2"/>
          </p:cNvCxnSpPr>
          <p:nvPr/>
        </p:nvCxnSpPr>
        <p:spPr>
          <a:xfrm flipV="1">
            <a:off x="920068" y="5928937"/>
            <a:ext cx="950296" cy="348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61" idx="0"/>
            <a:endCxn id="35" idx="2"/>
          </p:cNvCxnSpPr>
          <p:nvPr/>
        </p:nvCxnSpPr>
        <p:spPr>
          <a:xfrm flipH="1" flipV="1">
            <a:off x="1870364" y="5928937"/>
            <a:ext cx="773934" cy="398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3023681" y="569189"/>
            <a:ext cx="748714" cy="315659"/>
            <a:chOff x="2936759" y="4184881"/>
            <a:chExt cx="2229268" cy="700818"/>
          </a:xfrm>
        </p:grpSpPr>
        <p:sp>
          <p:nvSpPr>
            <p:cNvPr id="291" name="Oval 29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936759" y="4227797"/>
              <a:ext cx="2229265" cy="6149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c_id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812753" y="193005"/>
            <a:ext cx="1147757" cy="345159"/>
            <a:chOff x="2936759" y="4184881"/>
            <a:chExt cx="2229268" cy="700818"/>
          </a:xfrm>
        </p:grpSpPr>
        <p:sp>
          <p:nvSpPr>
            <p:cNvPr id="294" name="Oval 29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password</a:t>
              </a: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7999" y="633360"/>
            <a:ext cx="1147757" cy="345159"/>
            <a:chOff x="2936759" y="4184881"/>
            <a:chExt cx="2229268" cy="700818"/>
          </a:xfrm>
        </p:grpSpPr>
        <p:sp>
          <p:nvSpPr>
            <p:cNvPr id="297" name="Oval 29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phone</a:t>
              </a: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9189" y="1222006"/>
            <a:ext cx="1147757" cy="345159"/>
            <a:chOff x="2936759" y="4184881"/>
            <a:chExt cx="2229268" cy="700818"/>
          </a:xfrm>
        </p:grpSpPr>
        <p:sp>
          <p:nvSpPr>
            <p:cNvPr id="300" name="Oval 29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name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8985" y="1869163"/>
            <a:ext cx="1147757" cy="345159"/>
            <a:chOff x="2936759" y="4184881"/>
            <a:chExt cx="2229268" cy="700818"/>
          </a:xfrm>
        </p:grpSpPr>
        <p:sp>
          <p:nvSpPr>
            <p:cNvPr id="303" name="Oval 30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address</a:t>
              </a:r>
            </a:p>
          </p:txBody>
        </p:sp>
      </p:grpSp>
      <p:cxnSp>
        <p:nvCxnSpPr>
          <p:cNvPr id="305" name="Straight Connector 304"/>
          <p:cNvCxnSpPr>
            <a:stCxn id="292" idx="2"/>
            <a:endCxn id="14" idx="0"/>
          </p:cNvCxnSpPr>
          <p:nvPr/>
        </p:nvCxnSpPr>
        <p:spPr>
          <a:xfrm flipH="1">
            <a:off x="2305251" y="865518"/>
            <a:ext cx="1092787" cy="458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5" idx="4"/>
            <a:endCxn id="14" idx="0"/>
          </p:cNvCxnSpPr>
          <p:nvPr/>
        </p:nvCxnSpPr>
        <p:spPr>
          <a:xfrm flipH="1">
            <a:off x="2305251" y="551688"/>
            <a:ext cx="508792" cy="7724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94" idx="4"/>
            <a:endCxn id="14" idx="0"/>
          </p:cNvCxnSpPr>
          <p:nvPr/>
        </p:nvCxnSpPr>
        <p:spPr>
          <a:xfrm>
            <a:off x="1386632" y="538164"/>
            <a:ext cx="918619" cy="785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7" idx="5"/>
            <a:endCxn id="14" idx="0"/>
          </p:cNvCxnSpPr>
          <p:nvPr/>
        </p:nvCxnSpPr>
        <p:spPr>
          <a:xfrm>
            <a:off x="1027671" y="927972"/>
            <a:ext cx="1277580" cy="396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01" idx="3"/>
            <a:endCxn id="17" idx="1"/>
          </p:cNvCxnSpPr>
          <p:nvPr/>
        </p:nvCxnSpPr>
        <p:spPr>
          <a:xfrm>
            <a:off x="1156945" y="1394586"/>
            <a:ext cx="429875" cy="188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17" idx="1"/>
            <a:endCxn id="303" idx="7"/>
          </p:cNvCxnSpPr>
          <p:nvPr/>
        </p:nvCxnSpPr>
        <p:spPr>
          <a:xfrm flipH="1">
            <a:off x="1028657" y="1583437"/>
            <a:ext cx="558163" cy="3362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14431" y="2831353"/>
            <a:ext cx="1147757" cy="345159"/>
            <a:chOff x="2936759" y="4184881"/>
            <a:chExt cx="2229268" cy="700818"/>
          </a:xfrm>
        </p:grpSpPr>
        <p:sp>
          <p:nvSpPr>
            <p:cNvPr id="328" name="Oval 32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fine_id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26357" y="3428779"/>
            <a:ext cx="1147757" cy="345159"/>
            <a:chOff x="2936759" y="4184881"/>
            <a:chExt cx="2229268" cy="700818"/>
          </a:xfrm>
        </p:grpSpPr>
        <p:sp>
          <p:nvSpPr>
            <p:cNvPr id="331" name="Oval 33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amount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191" y="4356115"/>
            <a:ext cx="1147757" cy="345159"/>
            <a:chOff x="2936759" y="4184881"/>
            <a:chExt cx="2229268" cy="700818"/>
          </a:xfrm>
        </p:grpSpPr>
        <p:sp>
          <p:nvSpPr>
            <p:cNvPr id="334" name="Oval 33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paid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06220" y="3920744"/>
            <a:ext cx="1147757" cy="345159"/>
            <a:chOff x="2936759" y="4184881"/>
            <a:chExt cx="2229268" cy="700818"/>
          </a:xfrm>
        </p:grpSpPr>
        <p:sp>
          <p:nvSpPr>
            <p:cNvPr id="337" name="Oval 33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due_date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27732" y="4751226"/>
            <a:ext cx="1147757" cy="345159"/>
            <a:chOff x="2936759" y="4184881"/>
            <a:chExt cx="2229268" cy="700818"/>
          </a:xfrm>
        </p:grpSpPr>
        <p:sp>
          <p:nvSpPr>
            <p:cNvPr id="340" name="Oval 33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description</a:t>
              </a:r>
            </a:p>
          </p:txBody>
        </p:sp>
      </p:grpSp>
      <p:cxnSp>
        <p:nvCxnSpPr>
          <p:cNvPr id="342" name="Straight Connector 341"/>
          <p:cNvCxnSpPr>
            <a:stCxn id="329" idx="3"/>
            <a:endCxn id="39" idx="1"/>
          </p:cNvCxnSpPr>
          <p:nvPr/>
        </p:nvCxnSpPr>
        <p:spPr>
          <a:xfrm>
            <a:off x="1162187" y="3003933"/>
            <a:ext cx="692789" cy="735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9" idx="1"/>
            <a:endCxn id="332" idx="3"/>
          </p:cNvCxnSpPr>
          <p:nvPr/>
        </p:nvCxnSpPr>
        <p:spPr>
          <a:xfrm flipH="1" flipV="1">
            <a:off x="1174113" y="3601359"/>
            <a:ext cx="680863" cy="137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38" idx="3"/>
            <a:endCxn id="39" idx="1"/>
          </p:cNvCxnSpPr>
          <p:nvPr/>
        </p:nvCxnSpPr>
        <p:spPr>
          <a:xfrm flipV="1">
            <a:off x="1253976" y="3739202"/>
            <a:ext cx="601000" cy="354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335" idx="3"/>
            <a:endCxn id="39" idx="1"/>
          </p:cNvCxnSpPr>
          <p:nvPr/>
        </p:nvCxnSpPr>
        <p:spPr>
          <a:xfrm flipV="1">
            <a:off x="1293947" y="3739202"/>
            <a:ext cx="561029" cy="789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41" idx="3"/>
            <a:endCxn id="39" idx="1"/>
          </p:cNvCxnSpPr>
          <p:nvPr/>
        </p:nvCxnSpPr>
        <p:spPr>
          <a:xfrm flipV="1">
            <a:off x="1375488" y="3739202"/>
            <a:ext cx="479488" cy="1184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/>
          <p:cNvGrpSpPr/>
          <p:nvPr/>
        </p:nvGrpSpPr>
        <p:grpSpPr>
          <a:xfrm>
            <a:off x="3744233" y="1172607"/>
            <a:ext cx="1065350" cy="303363"/>
            <a:chOff x="2936759" y="4184881"/>
            <a:chExt cx="2229268" cy="700818"/>
          </a:xfrm>
        </p:grpSpPr>
        <p:sp>
          <p:nvSpPr>
            <p:cNvPr id="358" name="Oval 35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936759" y="4215336"/>
              <a:ext cx="2229266" cy="6399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due_date</a:t>
              </a:r>
            </a:p>
          </p:txBody>
        </p:sp>
      </p:grpSp>
      <p:cxnSp>
        <p:nvCxnSpPr>
          <p:cNvPr id="360" name="Straight Connector 359"/>
          <p:cNvCxnSpPr>
            <a:stCxn id="359" idx="2"/>
            <a:endCxn id="16" idx="0"/>
          </p:cNvCxnSpPr>
          <p:nvPr/>
        </p:nvCxnSpPr>
        <p:spPr>
          <a:xfrm>
            <a:off x="4276908" y="1462789"/>
            <a:ext cx="8309" cy="375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/>
          <p:nvPr/>
        </p:nvGrpSpPr>
        <p:grpSpPr>
          <a:xfrm>
            <a:off x="3658315" y="6269357"/>
            <a:ext cx="1091708" cy="291689"/>
            <a:chOff x="2936759" y="4184881"/>
            <a:chExt cx="2229268" cy="700818"/>
          </a:xfrm>
        </p:grpSpPr>
        <p:sp>
          <p:nvSpPr>
            <p:cNvPr id="366" name="Oval 365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936759" y="4202530"/>
              <a:ext cx="2229266" cy="6655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year_won</a:t>
              </a:r>
            </a:p>
          </p:txBody>
        </p:sp>
      </p:grpSp>
      <p:cxnSp>
        <p:nvCxnSpPr>
          <p:cNvPr id="368" name="Straight Connector 367"/>
          <p:cNvCxnSpPr>
            <a:stCxn id="65" idx="2"/>
            <a:endCxn id="366" idx="0"/>
          </p:cNvCxnSpPr>
          <p:nvPr/>
        </p:nvCxnSpPr>
        <p:spPr>
          <a:xfrm>
            <a:off x="3452710" y="5605664"/>
            <a:ext cx="751459" cy="6636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Deets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Application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potential for expansion?</a:t>
            </a:r>
          </a:p>
          <a:p>
            <a:endParaRPr lang="en-US" dirty="0"/>
          </a:p>
          <a:p>
            <a:r>
              <a:rPr lang="en-US" dirty="0"/>
              <a:t>Make use of keys and constraints</a:t>
            </a:r>
          </a:p>
          <a:p>
            <a:r>
              <a:rPr lang="en-US" dirty="0"/>
              <a:t>Uses transactions to ensure </a:t>
            </a:r>
            <a:r>
              <a:rPr lang="en-US"/>
              <a:t>data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5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112</TotalTime>
  <Words>259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The Ashy Bookshelf  (aka)  United States_LibSyncOS_ME_2000_X_TM</vt:lpstr>
      <vt:lpstr>Scenario</vt:lpstr>
      <vt:lpstr>Library System</vt:lpstr>
      <vt:lpstr>PowerPoint Presentation</vt:lpstr>
      <vt:lpstr>Technical Deets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Ashy Bookshelf  (aka)  United States_LibSyncOS_ME_2000_X_TM</dc:title>
  <dc:creator>Tricia Schmitz</dc:creator>
  <cp:lastModifiedBy>Zach Marcolesco</cp:lastModifiedBy>
  <cp:revision>20</cp:revision>
  <dcterms:created xsi:type="dcterms:W3CDTF">2017-11-28T22:02:51Z</dcterms:created>
  <dcterms:modified xsi:type="dcterms:W3CDTF">2017-11-29T14:41:43Z</dcterms:modified>
</cp:coreProperties>
</file>