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D635E-0B00-6E12-72D4-A98EF747A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BD9570-4FE5-FFDE-73FF-90B945487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EFDF5-B6CF-F82B-3FF0-40129BCB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E569E-C679-4538-4056-5D1FAB27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F8FCD-6AFE-D213-D3EA-95DF9E0F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3239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3DBE6-1D71-8E3C-6094-4146AF86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A12CD6-B759-3D06-3863-69516A5F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953B3-2E4E-F391-57CF-4E68274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3ADFFE-2672-D099-E884-EFC3979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928DFC-B9F5-B1F2-5706-C05644D3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91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ADD610-DA9D-49FB-53CE-AC6684784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186FE9-4718-8115-216C-2BF4A0F2F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B0C4D-46F1-AA2E-BFF1-D816E7A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C6E26-3E96-EC41-8C91-64EB174A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DAE75-A068-254B-B959-6B238C1F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0428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92CCD-7B93-6B93-37B9-A3CBDF07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946B6-7BA4-DAF5-7960-29F2ACF4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FCB24E-6A28-F3F6-0CD1-7C899099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CCA2A-D064-BDAD-74B4-CA5AC40D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BDFB0-98F8-7482-7AE8-E0645951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5415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B609C-482C-9E31-ADB1-4BCFDD08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F9CE2C-0074-F692-5195-AF40F350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7E0C03-8D82-B04D-861B-B786EBEB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87FF7-D515-8F3F-1D30-130205C6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32CD1-2FF9-502E-3A4B-AEE63D67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134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AC96D-8289-D2CA-CB00-C8FA9CAE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42B9E-E292-D80B-E9AF-F7452D086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7F6425-F106-56C5-1897-BD6C1E7DE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8495C-82F4-B6D5-65AE-D3E508C0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754307-94A1-DE1F-E876-06FCAA50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F1541A-6A5B-34E1-6E75-236446FB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6042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81F1E-1AD4-D9D3-0F49-F117B220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21442-8901-AA43-A9B2-E383FB629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09036E-9631-B88C-51DE-209251D59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17C9FD-2810-CFB7-51C2-4EA4E67D9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ED2660-005C-4245-F57D-486C9BB9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26FACA-30DA-02C7-470A-732C0588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BB5543-C03E-BDBF-7171-FE7C99EE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31E212-FB1F-6B14-0AC0-202FEB3D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848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F2552-CC33-FD3F-6FBD-FB3DB10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73BE34-FEBF-C88A-3DF8-60D1AA64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3B1B22-E5A3-D1BE-8E02-D8F13035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33686C-098A-47AF-EC5C-D0514FBB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62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A1904C-696C-6611-FC93-0EB81DD6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689027-84AD-7131-B268-A8540FAC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1F1EAE-72C7-B8D4-95BB-DDC5ED21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5570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C3464-B547-80C6-B119-85DAF8AC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36A49-EE89-FD65-65FB-213412A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C9384E-F748-533D-C8A3-2FD525BE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7D4EA2-F36F-1A5D-D5CF-111D87C2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4B3BA-0863-B434-B141-6FBB7BFE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255E9-988E-9BAA-D58D-650E872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4802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B4635-1C5C-F5EC-23C3-2D126A97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4B5EF5-63FD-B818-600E-36151669C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39701D-5F2B-8010-2C32-F12B2055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913F6-F1B3-26DA-05CB-3F5347EF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F2412-2302-E1B5-34B5-468A870C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9583F0-41D4-0B2D-C8B3-3BFF4B24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64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15EB6B-03DA-5378-29AC-FC4832DE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F1A892-3546-C75E-467B-EF85B62E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A70DF-7CFE-82BC-04F1-AFD2AE44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A41CE-7847-4255-8625-4E876E58FE8F}" type="datetimeFigureOut">
              <a:rPr lang="fr-CA" smtClean="0"/>
              <a:t>2024-03-01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FCBEB6-CCC3-F835-8CDB-8E62E8396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9B7AB-B594-5F84-C07A-DE154D3ED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992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5B7B14-90DB-3B7D-7873-6CE210D5695B}"/>
              </a:ext>
            </a:extLst>
          </p:cNvPr>
          <p:cNvCxnSpPr>
            <a:cxnSpLocks/>
          </p:cNvCxnSpPr>
          <p:nvPr/>
        </p:nvCxnSpPr>
        <p:spPr>
          <a:xfrm>
            <a:off x="10145598" y="4182276"/>
            <a:ext cx="0" cy="1582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CDB91-2F95-B6F4-3CD7-88731B03ED41}"/>
              </a:ext>
            </a:extLst>
          </p:cNvPr>
          <p:cNvSpPr/>
          <p:nvPr/>
        </p:nvSpPr>
        <p:spPr>
          <a:xfrm>
            <a:off x="9647257" y="5765086"/>
            <a:ext cx="1716259" cy="94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Application laptop</a:t>
            </a:r>
            <a:endParaRPr lang="fr-CA" sz="1600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B6CAB4A-6062-4BBB-97A1-F763676C485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505387" y="4193043"/>
            <a:ext cx="13055" cy="157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293EA021-07D8-608E-2FF2-5E3393193B36}"/>
              </a:ext>
            </a:extLst>
          </p:cNvPr>
          <p:cNvCxnSpPr>
            <a:cxnSpLocks/>
            <a:stCxn id="10" idx="0"/>
            <a:endCxn id="40" idx="3"/>
          </p:cNvCxnSpPr>
          <p:nvPr/>
        </p:nvCxnSpPr>
        <p:spPr>
          <a:xfrm rot="16200000" flipV="1">
            <a:off x="8077438" y="591138"/>
            <a:ext cx="916056" cy="19170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54C0324E-A133-99E0-F6A3-09F5D6DEDA9D}"/>
              </a:ext>
            </a:extLst>
          </p:cNvPr>
          <p:cNvSpPr txBox="1"/>
          <p:nvPr/>
        </p:nvSpPr>
        <p:spPr>
          <a:xfrm>
            <a:off x="5752626" y="5020892"/>
            <a:ext cx="3547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Ajustement de la vitesse en fonction du diamètre de la fibre</a:t>
            </a:r>
            <a:endParaRPr lang="fr-CA" sz="1600" dirty="0"/>
          </a:p>
        </p:txBody>
      </p: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2448568E-6018-87B2-547E-0450EA47B63A}"/>
              </a:ext>
            </a:extLst>
          </p:cNvPr>
          <p:cNvGrpSpPr/>
          <p:nvPr/>
        </p:nvGrpSpPr>
        <p:grpSpPr>
          <a:xfrm>
            <a:off x="878723" y="275833"/>
            <a:ext cx="10603105" cy="5626920"/>
            <a:chOff x="878723" y="275833"/>
            <a:chExt cx="10603105" cy="5626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B11A6D-B48B-05DD-46E4-2F56D3D6314F}"/>
                </a:ext>
              </a:extLst>
            </p:cNvPr>
            <p:cNvSpPr/>
            <p:nvPr/>
          </p:nvSpPr>
          <p:spPr>
            <a:xfrm>
              <a:off x="878724" y="548029"/>
              <a:ext cx="1815547" cy="1020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Stepper motor of preform</a:t>
              </a:r>
              <a:endParaRPr lang="fr-CA" sz="16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85D3C0-1F96-605D-0967-6043F2CF6D7F}"/>
                </a:ext>
              </a:extLst>
            </p:cNvPr>
            <p:cNvSpPr/>
            <p:nvPr/>
          </p:nvSpPr>
          <p:spPr>
            <a:xfrm>
              <a:off x="878723" y="4542182"/>
              <a:ext cx="1815547" cy="1020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Stepper motor of cabestan</a:t>
              </a:r>
              <a:endParaRPr lang="fr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51C04A-59EA-72C8-2F05-0A2AA3F9AAC3}"/>
                </a:ext>
              </a:extLst>
            </p:cNvPr>
            <p:cNvSpPr/>
            <p:nvPr/>
          </p:nvSpPr>
          <p:spPr>
            <a:xfrm>
              <a:off x="882451" y="1967949"/>
              <a:ext cx="1815547" cy="1020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Furnace</a:t>
              </a:r>
              <a:endParaRPr lang="fr-CA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E1471F-5B4E-406E-6E68-D7058E9313F0}"/>
                </a:ext>
              </a:extLst>
            </p:cNvPr>
            <p:cNvSpPr/>
            <p:nvPr/>
          </p:nvSpPr>
          <p:spPr>
            <a:xfrm>
              <a:off x="910673" y="3390640"/>
              <a:ext cx="1815547" cy="9011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Laser sensor</a:t>
              </a:r>
              <a:endParaRPr lang="fr-CA" sz="1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05CB04-0B90-0A17-0024-1E7871624B2F}"/>
                </a:ext>
              </a:extLst>
            </p:cNvPr>
            <p:cNvSpPr/>
            <p:nvPr/>
          </p:nvSpPr>
          <p:spPr>
            <a:xfrm>
              <a:off x="7506176" y="2007702"/>
              <a:ext cx="3975652" cy="21866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Arduino Uno (Mega ?)</a:t>
              </a:r>
              <a:endParaRPr lang="fr-CA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343779-40BE-0B2D-9E33-DE45D7001D97}"/>
                </a:ext>
              </a:extLst>
            </p:cNvPr>
            <p:cNvSpPr/>
            <p:nvPr/>
          </p:nvSpPr>
          <p:spPr>
            <a:xfrm>
              <a:off x="4178516" y="4504885"/>
              <a:ext cx="1577009" cy="10104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Stepper motor driver </a:t>
              </a:r>
              <a:endParaRPr lang="fr-CA" sz="1600" dirty="0"/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11CDED41-8F5D-274F-4574-2E7B248AC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270" y="4749862"/>
              <a:ext cx="1484246" cy="49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9DBEDF3E-1326-CD39-E62D-D3F6327B2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4270" y="5360505"/>
              <a:ext cx="1484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59D429-2DB9-57CE-CECF-69470E8C174D}"/>
                </a:ext>
              </a:extLst>
            </p:cNvPr>
            <p:cNvSpPr/>
            <p:nvPr/>
          </p:nvSpPr>
          <p:spPr>
            <a:xfrm>
              <a:off x="4866607" y="2001077"/>
              <a:ext cx="1716259" cy="9475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Thermocouple +</a:t>
              </a:r>
            </a:p>
            <a:p>
              <a:pPr algn="ctr"/>
              <a:r>
                <a:rPr lang="fr-FR" sz="1600" dirty="0"/>
                <a:t>PID</a:t>
              </a:r>
              <a:endParaRPr lang="fr-CA" sz="1600" dirty="0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18268B11-5E8E-EA6F-45FA-A28EC2F06139}"/>
                </a:ext>
              </a:extLst>
            </p:cNvPr>
            <p:cNvCxnSpPr>
              <a:cxnSpLocks/>
            </p:cNvCxnSpPr>
            <p:nvPr/>
          </p:nvCxnSpPr>
          <p:spPr>
            <a:xfrm>
              <a:off x="2694270" y="2179422"/>
              <a:ext cx="2172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C8269B9B-EC09-2CF3-87AE-57BA367FD573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6582866" y="2474843"/>
              <a:ext cx="89136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8123910F-577A-1BED-8922-8AC22D433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4270" y="2759740"/>
              <a:ext cx="2172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5E892B-26A1-7722-05E7-ABDBEC54F7E7}"/>
                </a:ext>
              </a:extLst>
            </p:cNvPr>
            <p:cNvSpPr/>
            <p:nvPr/>
          </p:nvSpPr>
          <p:spPr>
            <a:xfrm>
              <a:off x="5999921" y="586407"/>
              <a:ext cx="1577009" cy="10104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Stepper motor driver </a:t>
              </a:r>
              <a:endParaRPr lang="fr-CA" sz="1600" dirty="0"/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909EEAC5-4E5C-079B-713E-0FD540CC23F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26220" y="3826567"/>
              <a:ext cx="4779956" cy="14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 : en angle 44">
              <a:extLst>
                <a:ext uri="{FF2B5EF4-FFF2-40B4-BE49-F238E27FC236}">
                  <a16:creationId xmlns:a16="http://schemas.microsoft.com/office/drawing/2014/main" id="{F322AE1D-8FAB-2963-4A88-F34AF83AE578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216858" y="2732979"/>
              <a:ext cx="815813" cy="373847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9FD62D58-F12E-EC8D-5882-79D3638C7012}"/>
                </a:ext>
              </a:extLst>
            </p:cNvPr>
            <p:cNvCxnSpPr>
              <a:cxnSpLocks/>
            </p:cNvCxnSpPr>
            <p:nvPr/>
          </p:nvCxnSpPr>
          <p:spPr>
            <a:xfrm>
              <a:off x="2694270" y="831015"/>
              <a:ext cx="3305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8BCA6471-4575-FEFF-086A-09E3A494C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4270" y="1319689"/>
              <a:ext cx="3305651" cy="1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876996B-9336-4E5A-0DD8-6AC73E38D7AE}"/>
                </a:ext>
              </a:extLst>
            </p:cNvPr>
            <p:cNvSpPr txBox="1"/>
            <p:nvPr/>
          </p:nvSpPr>
          <p:spPr>
            <a:xfrm flipH="1">
              <a:off x="6591024" y="2113795"/>
              <a:ext cx="1325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T° </a:t>
              </a:r>
              <a:r>
                <a:rPr lang="fr-FR" sz="1600" baseline="-25000" dirty="0"/>
                <a:t>réelle</a:t>
              </a:r>
              <a:endParaRPr lang="fr-CA" sz="1600" baseline="-25000" dirty="0"/>
            </a:p>
          </p:txBody>
        </p:sp>
        <p:cxnSp>
          <p:nvCxnSpPr>
            <p:cNvPr id="54" name="Connecteur : en angle 53">
              <a:extLst>
                <a:ext uri="{FF2B5EF4-FFF2-40B4-BE49-F238E27FC236}">
                  <a16:creationId xmlns:a16="http://schemas.microsoft.com/office/drawing/2014/main" id="{FD3F7872-B2AA-8DFF-D258-59B429408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449" y="4183544"/>
              <a:ext cx="2173162" cy="566318"/>
            </a:xfrm>
            <a:prstGeom prst="bentConnector3">
              <a:avLst>
                <a:gd name="adj1" fmla="val 9952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75DE21C1-2E6B-55BE-6ACB-774584264E54}"/>
                </a:ext>
              </a:extLst>
            </p:cNvPr>
            <p:cNvSpPr txBox="1"/>
            <p:nvPr/>
          </p:nvSpPr>
          <p:spPr>
            <a:xfrm>
              <a:off x="3408999" y="384313"/>
              <a:ext cx="2609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Vitesse réelle (V2)</a:t>
              </a:r>
              <a:endParaRPr lang="fr-CA" sz="1600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A11C2CC-7938-D63D-2158-60B521CE423B}"/>
                </a:ext>
              </a:extLst>
            </p:cNvPr>
            <p:cNvSpPr txBox="1"/>
            <p:nvPr/>
          </p:nvSpPr>
          <p:spPr>
            <a:xfrm>
              <a:off x="7719595" y="275833"/>
              <a:ext cx="34993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Départ manuel</a:t>
              </a:r>
              <a:r>
                <a:rPr lang="fr-CA" sz="1600" dirty="0"/>
                <a:t> via application à terme automatisation du process en fonction de la T° du four </a:t>
              </a:r>
              <a:endParaRPr lang="fr-FR" sz="1600" dirty="0"/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BDD1BF2-C93C-5B83-15B7-F489AF75078E}"/>
                </a:ext>
              </a:extLst>
            </p:cNvPr>
            <p:cNvSpPr txBox="1"/>
            <p:nvPr/>
          </p:nvSpPr>
          <p:spPr>
            <a:xfrm>
              <a:off x="3295650" y="1733550"/>
              <a:ext cx="9793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T° réelle</a:t>
              </a:r>
              <a:endParaRPr lang="fr-CA" sz="1600" dirty="0"/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99364971-6885-D9C3-9CA2-2497739FB8BD}"/>
                </a:ext>
              </a:extLst>
            </p:cNvPr>
            <p:cNvSpPr txBox="1"/>
            <p:nvPr/>
          </p:nvSpPr>
          <p:spPr>
            <a:xfrm>
              <a:off x="3408999" y="1342638"/>
              <a:ext cx="2443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Consigne de vitesse</a:t>
              </a:r>
              <a:endParaRPr lang="fr-CA" sz="1600" dirty="0"/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C4D90F32-D664-B3FD-9C3D-1AC23D26F5B0}"/>
                </a:ext>
              </a:extLst>
            </p:cNvPr>
            <p:cNvSpPr txBox="1"/>
            <p:nvPr/>
          </p:nvSpPr>
          <p:spPr>
            <a:xfrm>
              <a:off x="3035085" y="2826864"/>
              <a:ext cx="1815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Consigne de T°</a:t>
              </a:r>
              <a:endParaRPr lang="fr-CA" sz="1600" dirty="0"/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47415F98-B283-7DC2-3AA1-47361C3E4C22}"/>
                </a:ext>
              </a:extLst>
            </p:cNvPr>
            <p:cNvSpPr txBox="1"/>
            <p:nvPr/>
          </p:nvSpPr>
          <p:spPr>
            <a:xfrm>
              <a:off x="4102588" y="3918515"/>
              <a:ext cx="1973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Diamètre fibre</a:t>
              </a:r>
              <a:endParaRPr lang="fr-CA" sz="1600" dirty="0"/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DEC2B19C-B436-3045-9791-2D5BE7ED8D70}"/>
                </a:ext>
              </a:extLst>
            </p:cNvPr>
            <p:cNvSpPr txBox="1"/>
            <p:nvPr/>
          </p:nvSpPr>
          <p:spPr>
            <a:xfrm>
              <a:off x="6552405" y="4316153"/>
              <a:ext cx="1556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V1</a:t>
              </a:r>
              <a:endParaRPr lang="fr-CA" sz="1600" dirty="0"/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E3CB94-3A47-695E-F44F-8F34F432BFB6}"/>
                </a:ext>
              </a:extLst>
            </p:cNvPr>
            <p:cNvSpPr txBox="1"/>
            <p:nvPr/>
          </p:nvSpPr>
          <p:spPr>
            <a:xfrm>
              <a:off x="2563033" y="5564199"/>
              <a:ext cx="1952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Consigne de vitesse</a:t>
              </a:r>
              <a:endParaRPr lang="fr-CA" sz="1600" dirty="0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5A65B6DE-A99A-7DDA-E5A9-7970A117D537}"/>
                </a:ext>
              </a:extLst>
            </p:cNvPr>
            <p:cNvSpPr txBox="1"/>
            <p:nvPr/>
          </p:nvSpPr>
          <p:spPr>
            <a:xfrm>
              <a:off x="2726220" y="4193043"/>
              <a:ext cx="17240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dirty="0"/>
                <a:t>Vitesse réelle (V1)</a:t>
              </a:r>
              <a:endParaRPr lang="fr-CA" sz="1600" dirty="0"/>
            </a:p>
          </p:txBody>
        </p:sp>
      </p:grp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14A34DD-9502-8A2C-196E-2E46F1EF65EF}"/>
              </a:ext>
            </a:extLst>
          </p:cNvPr>
          <p:cNvSpPr txBox="1"/>
          <p:nvPr/>
        </p:nvSpPr>
        <p:spPr>
          <a:xfrm>
            <a:off x="10644866" y="4432950"/>
            <a:ext cx="147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Lancement process </a:t>
            </a:r>
            <a:endParaRPr lang="fr-CA" sz="1600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59D4532-D09C-39B1-2B79-F55B21D69826}"/>
              </a:ext>
            </a:extLst>
          </p:cNvPr>
          <p:cNvSpPr txBox="1"/>
          <p:nvPr/>
        </p:nvSpPr>
        <p:spPr>
          <a:xfrm>
            <a:off x="9425630" y="5080629"/>
            <a:ext cx="108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V1 V2 D</a:t>
            </a:r>
            <a:r>
              <a:rPr lang="fr-FR" baseline="-25000" dirty="0"/>
              <a:t>fibre</a:t>
            </a:r>
            <a:endParaRPr lang="fr-CA" baseline="-25000" dirty="0"/>
          </a:p>
        </p:txBody>
      </p: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44E44552-EEDC-E6E4-E811-F5A30729B682}"/>
              </a:ext>
            </a:extLst>
          </p:cNvPr>
          <p:cNvCxnSpPr>
            <a:cxnSpLocks/>
          </p:cNvCxnSpPr>
          <p:nvPr/>
        </p:nvCxnSpPr>
        <p:spPr>
          <a:xfrm>
            <a:off x="7576930" y="1280235"/>
            <a:ext cx="1233695" cy="704973"/>
          </a:xfrm>
          <a:prstGeom prst="bentConnector3">
            <a:avLst>
              <a:gd name="adj1" fmla="val 1001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508788A0-5F52-21D7-7CA6-E6249B71A0A5}"/>
              </a:ext>
            </a:extLst>
          </p:cNvPr>
          <p:cNvSpPr txBox="1"/>
          <p:nvPr/>
        </p:nvSpPr>
        <p:spPr>
          <a:xfrm>
            <a:off x="8189651" y="1529466"/>
            <a:ext cx="58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V2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234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7B5B23-A388-0B5E-5DC6-154F0D9BC818}"/>
              </a:ext>
            </a:extLst>
          </p:cNvPr>
          <p:cNvSpPr txBox="1"/>
          <p:nvPr/>
        </p:nvSpPr>
        <p:spPr>
          <a:xfrm>
            <a:off x="1343025" y="457200"/>
            <a:ext cx="9277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 choses à faire par priorité :</a:t>
            </a:r>
          </a:p>
          <a:p>
            <a:r>
              <a:rPr lang="fr-FR" dirty="0"/>
              <a:t>1_ Connecter les moteurs aux driver M415B  et communiquer avec eux via l’Arduino </a:t>
            </a:r>
          </a:p>
          <a:p>
            <a:r>
              <a:rPr lang="fr-FR" dirty="0"/>
              <a:t>2_ refonte quasi complète de l’application </a:t>
            </a:r>
          </a:p>
          <a:p>
            <a:r>
              <a:rPr lang="fr-FR" dirty="0"/>
              <a:t>3_ Faire un bouton permettant de lancer le moteur de la préforme depuis l’application</a:t>
            </a:r>
          </a:p>
          <a:p>
            <a:r>
              <a:rPr lang="fr-FR" dirty="0"/>
              <a:t>4_Faire la communication Arduino-laser sensor pour obtenir le diamètre en temps réel </a:t>
            </a:r>
          </a:p>
          <a:p>
            <a:r>
              <a:rPr lang="fr-FR" dirty="0"/>
              <a:t>5_ Ajuste la vitesse du moteur 2 (cabestan) en fonction du diamètre de fibre réel et celui mis en consigne de l’application. </a:t>
            </a:r>
          </a:p>
          <a:p>
            <a:r>
              <a:rPr lang="fr-FR" dirty="0"/>
              <a:t>Bonus point : réussir à établir la communication Arduino/Omicron afin de pouvoir afficher température du four en temps réel et la changer. De même qu’automatiser tout le process (lancement du four, moteur en attente jusqu’à ce que T° réelle = T° consigne)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90B9BE-10A5-1690-98E2-52CAAEEC4D08}"/>
              </a:ext>
            </a:extLst>
          </p:cNvPr>
          <p:cNvSpPr txBox="1"/>
          <p:nvPr/>
        </p:nvSpPr>
        <p:spPr>
          <a:xfrm>
            <a:off x="1343025" y="3538478"/>
            <a:ext cx="927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 pour effectuer les tâches :</a:t>
            </a:r>
          </a:p>
          <a:p>
            <a:r>
              <a:rPr lang="fr-FR" dirty="0"/>
              <a:t>1_ Comprendre la communication Serial/Pyserial et la conversion de script Arduino en python</a:t>
            </a:r>
          </a:p>
          <a:p>
            <a:r>
              <a:rPr lang="fr-FR" dirty="0"/>
              <a:t>2_ Approfondir connaissance Tkinter et le lien avec Pyserial</a:t>
            </a:r>
          </a:p>
          <a:p>
            <a:r>
              <a:rPr lang="fr-FR" dirty="0"/>
              <a:t>3_ Rechercher différentes datasheets des composants et comprendre les I/O de chacuns.</a:t>
            </a:r>
          </a:p>
        </p:txBody>
      </p:sp>
    </p:spTree>
    <p:extLst>
      <p:ext uri="{BB962C8B-B14F-4D97-AF65-F5344CB8AC3E}">
        <p14:creationId xmlns:p14="http://schemas.microsoft.com/office/powerpoint/2010/main" val="1972740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272</Words>
  <Application>Microsoft Office PowerPoint</Application>
  <PresentationFormat>Grand écran</PresentationFormat>
  <Paragraphs>35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Sagona</dc:creator>
  <cp:lastModifiedBy>Alexandre Sagona</cp:lastModifiedBy>
  <cp:revision>1</cp:revision>
  <dcterms:created xsi:type="dcterms:W3CDTF">2024-03-02T00:08:47Z</dcterms:created>
  <dcterms:modified xsi:type="dcterms:W3CDTF">2024-03-05T05:46:56Z</dcterms:modified>
</cp:coreProperties>
</file>