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FD96F-C235-4998-9976-077356EE7F45}" v="10" dt="2024-08-05T15:13:09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Morrissette" userId="b5362ed8-01bb-4541-9502-c17197d8a38d" providerId="ADAL" clId="{AA0FD96F-C235-4998-9976-077356EE7F45}"/>
    <pc:docChg chg="undo custSel delSld modSld">
      <pc:chgData name="Alexandre Morrissette" userId="b5362ed8-01bb-4541-9502-c17197d8a38d" providerId="ADAL" clId="{AA0FD96F-C235-4998-9976-077356EE7F45}" dt="2024-08-05T15:16:44.153" v="370" actId="1076"/>
      <pc:docMkLst>
        <pc:docMk/>
      </pc:docMkLst>
      <pc:sldChg chg="addSp delSp modSp mod">
        <pc:chgData name="Alexandre Morrissette" userId="b5362ed8-01bb-4541-9502-c17197d8a38d" providerId="ADAL" clId="{AA0FD96F-C235-4998-9976-077356EE7F45}" dt="2024-08-05T15:16:44.153" v="370" actId="1076"/>
        <pc:sldMkLst>
          <pc:docMk/>
          <pc:sldMk cId="1092348468" sldId="256"/>
        </pc:sldMkLst>
        <pc:spChg chg="add mod">
          <ac:chgData name="Alexandre Morrissette" userId="b5362ed8-01bb-4541-9502-c17197d8a38d" providerId="ADAL" clId="{AA0FD96F-C235-4998-9976-077356EE7F45}" dt="2024-08-05T15:02:06.133" v="67" actId="20577"/>
          <ac:spMkLst>
            <pc:docMk/>
            <pc:sldMk cId="1092348468" sldId="256"/>
            <ac:spMk id="2" creationId="{8FAB84FE-4440-FEF5-F855-25308C097D39}"/>
          </ac:spMkLst>
        </pc:spChg>
        <pc:spChg chg="mod topLvl">
          <ac:chgData name="Alexandre Morrissette" userId="b5362ed8-01bb-4541-9502-c17197d8a38d" providerId="ADAL" clId="{AA0FD96F-C235-4998-9976-077356EE7F45}" dt="2024-08-05T15:09:43.101" v="192" actId="165"/>
          <ac:spMkLst>
            <pc:docMk/>
            <pc:sldMk cId="1092348468" sldId="256"/>
            <ac:spMk id="4" creationId="{53B11A6D-B48B-05DD-46E4-2F56D3D6314F}"/>
          </ac:spMkLst>
        </pc:spChg>
        <pc:spChg chg="mod topLvl">
          <ac:chgData name="Alexandre Morrissette" userId="b5362ed8-01bb-4541-9502-c17197d8a38d" providerId="ADAL" clId="{AA0FD96F-C235-4998-9976-077356EE7F45}" dt="2024-08-05T15:09:43.101" v="192" actId="165"/>
          <ac:spMkLst>
            <pc:docMk/>
            <pc:sldMk cId="1092348468" sldId="256"/>
            <ac:spMk id="5" creationId="{8285D3C0-1F96-605D-0967-6043F2CF6D7F}"/>
          </ac:spMkLst>
        </pc:spChg>
        <pc:spChg chg="mod topLvl">
          <ac:chgData name="Alexandre Morrissette" userId="b5362ed8-01bb-4541-9502-c17197d8a38d" providerId="ADAL" clId="{AA0FD96F-C235-4998-9976-077356EE7F45}" dt="2024-08-05T15:15:47.253" v="367" actId="1076"/>
          <ac:spMkLst>
            <pc:docMk/>
            <pc:sldMk cId="1092348468" sldId="256"/>
            <ac:spMk id="6" creationId="{3E51C04A-59EA-72C8-2F05-0A2AA3F9AAC3}"/>
          </ac:spMkLst>
        </pc:spChg>
        <pc:spChg chg="mod topLvl">
          <ac:chgData name="Alexandre Morrissette" userId="b5362ed8-01bb-4541-9502-c17197d8a38d" providerId="ADAL" clId="{AA0FD96F-C235-4998-9976-077356EE7F45}" dt="2024-08-05T15:09:58.222" v="194" actId="1076"/>
          <ac:spMkLst>
            <pc:docMk/>
            <pc:sldMk cId="1092348468" sldId="256"/>
            <ac:spMk id="7" creationId="{42E1471F-5B4E-406E-6E68-D7058E9313F0}"/>
          </ac:spMkLst>
        </pc:spChg>
        <pc:spChg chg="mod topLvl">
          <ac:chgData name="Alexandre Morrissette" userId="b5362ed8-01bb-4541-9502-c17197d8a38d" providerId="ADAL" clId="{AA0FD96F-C235-4998-9976-077356EE7F45}" dt="2024-08-05T15:09:43.101" v="192" actId="165"/>
          <ac:spMkLst>
            <pc:docMk/>
            <pc:sldMk cId="1092348468" sldId="256"/>
            <ac:spMk id="10" creationId="{FD05CB04-0B90-0A17-0024-1E7871624B2F}"/>
          </ac:spMkLst>
        </pc:spChg>
        <pc:spChg chg="mod topLvl">
          <ac:chgData name="Alexandre Morrissette" userId="b5362ed8-01bb-4541-9502-c17197d8a38d" providerId="ADAL" clId="{AA0FD96F-C235-4998-9976-077356EE7F45}" dt="2024-08-05T15:09:43.101" v="192" actId="165"/>
          <ac:spMkLst>
            <pc:docMk/>
            <pc:sldMk cId="1092348468" sldId="256"/>
            <ac:spMk id="12" creationId="{0D343779-40BE-0B2D-9E33-DE45D7001D97}"/>
          </ac:spMkLst>
        </pc:spChg>
        <pc:spChg chg="mod topLvl">
          <ac:chgData name="Alexandre Morrissette" userId="b5362ed8-01bb-4541-9502-c17197d8a38d" providerId="ADAL" clId="{AA0FD96F-C235-4998-9976-077356EE7F45}" dt="2024-08-05T15:15:47.253" v="367" actId="1076"/>
          <ac:spMkLst>
            <pc:docMk/>
            <pc:sldMk cId="1092348468" sldId="256"/>
            <ac:spMk id="22" creationId="{5C59D429-2DB9-57CE-CECF-69470E8C174D}"/>
          </ac:spMkLst>
        </pc:spChg>
        <pc:spChg chg="mod">
          <ac:chgData name="Alexandre Morrissette" userId="b5362ed8-01bb-4541-9502-c17197d8a38d" providerId="ADAL" clId="{AA0FD96F-C235-4998-9976-077356EE7F45}" dt="2024-08-05T15:15:19.038" v="362" actId="1076"/>
          <ac:spMkLst>
            <pc:docMk/>
            <pc:sldMk cId="1092348468" sldId="256"/>
            <ac:spMk id="28" creationId="{180CDB91-2F95-B6F4-3CD7-88731B03ED41}"/>
          </ac:spMkLst>
        </pc:spChg>
        <pc:spChg chg="mod topLvl">
          <ac:chgData name="Alexandre Morrissette" userId="b5362ed8-01bb-4541-9502-c17197d8a38d" providerId="ADAL" clId="{AA0FD96F-C235-4998-9976-077356EE7F45}" dt="2024-08-05T15:09:43.101" v="192" actId="165"/>
          <ac:spMkLst>
            <pc:docMk/>
            <pc:sldMk cId="1092348468" sldId="256"/>
            <ac:spMk id="40" creationId="{E45E892B-26A1-7722-05E7-ABDBEC54F7E7}"/>
          </ac:spMkLst>
        </pc:spChg>
        <pc:spChg chg="add mod">
          <ac:chgData name="Alexandre Morrissette" userId="b5362ed8-01bb-4541-9502-c17197d8a38d" providerId="ADAL" clId="{AA0FD96F-C235-4998-9976-077356EE7F45}" dt="2024-08-05T15:10:15.713" v="201" actId="20577"/>
          <ac:spMkLst>
            <pc:docMk/>
            <pc:sldMk cId="1092348468" sldId="256"/>
            <ac:spMk id="43" creationId="{1DB836C0-F90F-D2A4-7494-9A323970A510}"/>
          </ac:spMkLst>
        </pc:spChg>
        <pc:spChg chg="add mod">
          <ac:chgData name="Alexandre Morrissette" userId="b5362ed8-01bb-4541-9502-c17197d8a38d" providerId="ADAL" clId="{AA0FD96F-C235-4998-9976-077356EE7F45}" dt="2024-08-05T15:10:07.402" v="195" actId="1076"/>
          <ac:spMkLst>
            <pc:docMk/>
            <pc:sldMk cId="1092348468" sldId="256"/>
            <ac:spMk id="44" creationId="{5BA3B5A6-A668-CAFB-5B93-DEF3817350DF}"/>
          </ac:spMkLst>
        </pc:spChg>
        <pc:spChg chg="mod topLvl">
          <ac:chgData name="Alexandre Morrissette" userId="b5362ed8-01bb-4541-9502-c17197d8a38d" providerId="ADAL" clId="{AA0FD96F-C235-4998-9976-077356EE7F45}" dt="2024-08-05T15:09:43.101" v="192" actId="165"/>
          <ac:spMkLst>
            <pc:docMk/>
            <pc:sldMk cId="1092348468" sldId="256"/>
            <ac:spMk id="53" creationId="{4876996B-9336-4E5A-0DD8-6AC73E38D7AE}"/>
          </ac:spMkLst>
        </pc:spChg>
        <pc:spChg chg="add mod">
          <ac:chgData name="Alexandre Morrissette" userId="b5362ed8-01bb-4541-9502-c17197d8a38d" providerId="ADAL" clId="{AA0FD96F-C235-4998-9976-077356EE7F45}" dt="2024-08-05T15:16:40.965" v="369" actId="1076"/>
          <ac:spMkLst>
            <pc:docMk/>
            <pc:sldMk cId="1092348468" sldId="256"/>
            <ac:spMk id="65" creationId="{816D9D78-C1A5-47A8-8AA1-07AB6F598C93}"/>
          </ac:spMkLst>
        </pc:spChg>
        <pc:spChg chg="add mod">
          <ac:chgData name="Alexandre Morrissette" userId="b5362ed8-01bb-4541-9502-c17197d8a38d" providerId="ADAL" clId="{AA0FD96F-C235-4998-9976-077356EE7F45}" dt="2024-08-05T15:16:44.153" v="370" actId="1076"/>
          <ac:spMkLst>
            <pc:docMk/>
            <pc:sldMk cId="1092348468" sldId="256"/>
            <ac:spMk id="66" creationId="{70EFC88D-40E3-B3E3-752E-9A9615D51008}"/>
          </ac:spMkLst>
        </pc:spChg>
        <pc:spChg chg="mod topLvl">
          <ac:chgData name="Alexandre Morrissette" userId="b5362ed8-01bb-4541-9502-c17197d8a38d" providerId="ADAL" clId="{AA0FD96F-C235-4998-9976-077356EE7F45}" dt="2024-08-05T15:09:43.101" v="192" actId="165"/>
          <ac:spMkLst>
            <pc:docMk/>
            <pc:sldMk cId="1092348468" sldId="256"/>
            <ac:spMk id="69" creationId="{75DE21C1-2E6B-55BE-6ACB-774584264E54}"/>
          </ac:spMkLst>
        </pc:spChg>
        <pc:spChg chg="mod topLvl">
          <ac:chgData name="Alexandre Morrissette" userId="b5362ed8-01bb-4541-9502-c17197d8a38d" providerId="ADAL" clId="{AA0FD96F-C235-4998-9976-077356EE7F45}" dt="2024-08-05T15:09:43.101" v="192" actId="165"/>
          <ac:spMkLst>
            <pc:docMk/>
            <pc:sldMk cId="1092348468" sldId="256"/>
            <ac:spMk id="76" creationId="{5A11C2CC-7938-D63D-2158-60B521CE423B}"/>
          </ac:spMkLst>
        </pc:spChg>
        <pc:spChg chg="mod topLvl">
          <ac:chgData name="Alexandre Morrissette" userId="b5362ed8-01bb-4541-9502-c17197d8a38d" providerId="ADAL" clId="{AA0FD96F-C235-4998-9976-077356EE7F45}" dt="2024-08-05T15:15:47.253" v="367" actId="1076"/>
          <ac:spMkLst>
            <pc:docMk/>
            <pc:sldMk cId="1092348468" sldId="256"/>
            <ac:spMk id="91" creationId="{DBDD1BF2-C93C-5B83-15B7-F489AF75078E}"/>
          </ac:spMkLst>
        </pc:spChg>
        <pc:spChg chg="del mod">
          <ac:chgData name="Alexandre Morrissette" userId="b5362ed8-01bb-4541-9502-c17197d8a38d" providerId="ADAL" clId="{AA0FD96F-C235-4998-9976-077356EE7F45}" dt="2024-08-05T15:07:31.912" v="174" actId="478"/>
          <ac:spMkLst>
            <pc:docMk/>
            <pc:sldMk cId="1092348468" sldId="256"/>
            <ac:spMk id="92" creationId="{99364971-6885-D9C3-9CA2-2497739FB8BD}"/>
          </ac:spMkLst>
        </pc:spChg>
        <pc:spChg chg="mod topLvl">
          <ac:chgData name="Alexandre Morrissette" userId="b5362ed8-01bb-4541-9502-c17197d8a38d" providerId="ADAL" clId="{AA0FD96F-C235-4998-9976-077356EE7F45}" dt="2024-08-05T15:15:47.253" v="367" actId="1076"/>
          <ac:spMkLst>
            <pc:docMk/>
            <pc:sldMk cId="1092348468" sldId="256"/>
            <ac:spMk id="93" creationId="{C4D90F32-D664-B3FD-9C3D-1AC23D26F5B0}"/>
          </ac:spMkLst>
        </pc:spChg>
        <pc:spChg chg="mod topLvl">
          <ac:chgData name="Alexandre Morrissette" userId="b5362ed8-01bb-4541-9502-c17197d8a38d" providerId="ADAL" clId="{AA0FD96F-C235-4998-9976-077356EE7F45}" dt="2024-08-05T15:09:58.222" v="194" actId="1076"/>
          <ac:spMkLst>
            <pc:docMk/>
            <pc:sldMk cId="1092348468" sldId="256"/>
            <ac:spMk id="95" creationId="{47415F98-B283-7DC2-3AA1-47361C3E4C22}"/>
          </ac:spMkLst>
        </pc:spChg>
        <pc:spChg chg="del mod topLvl">
          <ac:chgData name="Alexandre Morrissette" userId="b5362ed8-01bb-4541-9502-c17197d8a38d" providerId="ADAL" clId="{AA0FD96F-C235-4998-9976-077356EE7F45}" dt="2024-08-05T15:11:30.961" v="225" actId="478"/>
          <ac:spMkLst>
            <pc:docMk/>
            <pc:sldMk cId="1092348468" sldId="256"/>
            <ac:spMk id="96" creationId="{DEC2B19C-B436-3045-9791-2D5BE7ED8D70}"/>
          </ac:spMkLst>
        </pc:spChg>
        <pc:spChg chg="del mod">
          <ac:chgData name="Alexandre Morrissette" userId="b5362ed8-01bb-4541-9502-c17197d8a38d" providerId="ADAL" clId="{AA0FD96F-C235-4998-9976-077356EE7F45}" dt="2024-08-05T15:11:29.713" v="224" actId="478"/>
          <ac:spMkLst>
            <pc:docMk/>
            <pc:sldMk cId="1092348468" sldId="256"/>
            <ac:spMk id="97" creationId="{54C0324E-A133-99E0-F6A3-09F5D6DEDA9D}"/>
          </ac:spMkLst>
        </pc:spChg>
        <pc:spChg chg="del mod topLvl">
          <ac:chgData name="Alexandre Morrissette" userId="b5362ed8-01bb-4541-9502-c17197d8a38d" providerId="ADAL" clId="{AA0FD96F-C235-4998-9976-077356EE7F45}" dt="2024-08-05T15:11:24.705" v="219" actId="478"/>
          <ac:spMkLst>
            <pc:docMk/>
            <pc:sldMk cId="1092348468" sldId="256"/>
            <ac:spMk id="98" creationId="{E7E3CB94-3A47-695E-F44F-8F34F432BFB6}"/>
          </ac:spMkLst>
        </pc:spChg>
        <pc:spChg chg="del mod topLvl">
          <ac:chgData name="Alexandre Morrissette" userId="b5362ed8-01bb-4541-9502-c17197d8a38d" providerId="ADAL" clId="{AA0FD96F-C235-4998-9976-077356EE7F45}" dt="2024-08-05T15:11:19.393" v="214" actId="478"/>
          <ac:spMkLst>
            <pc:docMk/>
            <pc:sldMk cId="1092348468" sldId="256"/>
            <ac:spMk id="100" creationId="{5A65B6DE-A99A-7DDA-E5A9-7970A117D537}"/>
          </ac:spMkLst>
        </pc:spChg>
        <pc:spChg chg="del">
          <ac:chgData name="Alexandre Morrissette" userId="b5362ed8-01bb-4541-9502-c17197d8a38d" providerId="ADAL" clId="{AA0FD96F-C235-4998-9976-077356EE7F45}" dt="2024-08-05T15:12:06.433" v="246" actId="478"/>
          <ac:spMkLst>
            <pc:docMk/>
            <pc:sldMk cId="1092348468" sldId="256"/>
            <ac:spMk id="101" creationId="{114A34DD-9502-8A2C-196E-2E46F1EF65EF}"/>
          </ac:spMkLst>
        </pc:spChg>
        <pc:spChg chg="del">
          <ac:chgData name="Alexandre Morrissette" userId="b5362ed8-01bb-4541-9502-c17197d8a38d" providerId="ADAL" clId="{AA0FD96F-C235-4998-9976-077356EE7F45}" dt="2024-08-05T15:12:03.799" v="245" actId="478"/>
          <ac:spMkLst>
            <pc:docMk/>
            <pc:sldMk cId="1092348468" sldId="256"/>
            <ac:spMk id="109" creationId="{259D4532-D09C-39B1-2B79-F55B21D69826}"/>
          </ac:spMkLst>
        </pc:spChg>
        <pc:spChg chg="del mod">
          <ac:chgData name="Alexandre Morrissette" userId="b5362ed8-01bb-4541-9502-c17197d8a38d" providerId="ADAL" clId="{AA0FD96F-C235-4998-9976-077356EE7F45}" dt="2024-08-05T15:01:19.893" v="17" actId="478"/>
          <ac:spMkLst>
            <pc:docMk/>
            <pc:sldMk cId="1092348468" sldId="256"/>
            <ac:spMk id="119" creationId="{508788A0-5F52-21D7-7CA6-E6249B71A0A5}"/>
          </ac:spMkLst>
        </pc:spChg>
        <pc:grpChg chg="del mod">
          <ac:chgData name="Alexandre Morrissette" userId="b5362ed8-01bb-4541-9502-c17197d8a38d" providerId="ADAL" clId="{AA0FD96F-C235-4998-9976-077356EE7F45}" dt="2024-08-05T15:09:43.101" v="192" actId="165"/>
          <ac:grpSpMkLst>
            <pc:docMk/>
            <pc:sldMk cId="1092348468" sldId="256"/>
            <ac:grpSpMk id="108" creationId="{2448568E-6018-87B2-547E-0450EA47B63A}"/>
          </ac:grpSpMkLst>
        </pc:grpChg>
        <pc:cxnChg chg="add del mod">
          <ac:chgData name="Alexandre Morrissette" userId="b5362ed8-01bb-4541-9502-c17197d8a38d" providerId="ADAL" clId="{AA0FD96F-C235-4998-9976-077356EE7F45}" dt="2024-08-05T15:15:26.124" v="365" actId="14100"/>
          <ac:cxnSpMkLst>
            <pc:docMk/>
            <pc:sldMk cId="1092348468" sldId="256"/>
            <ac:cxnSpMk id="9" creationId="{51FD46E7-D8F3-1CE2-84C9-71DDB9F7E6AF}"/>
          </ac:cxnSpMkLst>
        </pc:cxnChg>
        <pc:cxnChg chg="del mod topLvl">
          <ac:chgData name="Alexandre Morrissette" userId="b5362ed8-01bb-4541-9502-c17197d8a38d" providerId="ADAL" clId="{AA0FD96F-C235-4998-9976-077356EE7F45}" dt="2024-08-05T15:11:20.370" v="215" actId="478"/>
          <ac:cxnSpMkLst>
            <pc:docMk/>
            <pc:sldMk cId="1092348468" sldId="256"/>
            <ac:cxnSpMk id="16" creationId="{11CDED41-8F5D-274F-4574-2E7B248AC9F8}"/>
          </ac:cxnSpMkLst>
        </pc:cxnChg>
        <pc:cxnChg chg="del mod topLvl">
          <ac:chgData name="Alexandre Morrissette" userId="b5362ed8-01bb-4541-9502-c17197d8a38d" providerId="ADAL" clId="{AA0FD96F-C235-4998-9976-077356EE7F45}" dt="2024-08-05T15:11:25.509" v="220" actId="478"/>
          <ac:cxnSpMkLst>
            <pc:docMk/>
            <pc:sldMk cId="1092348468" sldId="256"/>
            <ac:cxnSpMk id="19" creationId="{9DBEDF3E-1326-CD39-E62D-D3F6327B2CAD}"/>
          </ac:cxnSpMkLst>
        </pc:cxnChg>
        <pc:cxnChg chg="mod topLvl">
          <ac:chgData name="Alexandre Morrissette" userId="b5362ed8-01bb-4541-9502-c17197d8a38d" providerId="ADAL" clId="{AA0FD96F-C235-4998-9976-077356EE7F45}" dt="2024-08-05T15:15:47.253" v="367" actId="1076"/>
          <ac:cxnSpMkLst>
            <pc:docMk/>
            <pc:sldMk cId="1092348468" sldId="256"/>
            <ac:cxnSpMk id="24" creationId="{18268B11-5E8E-EA6F-45FA-A28EC2F06139}"/>
          </ac:cxnSpMkLst>
        </pc:cxnChg>
        <pc:cxnChg chg="del">
          <ac:chgData name="Alexandre Morrissette" userId="b5362ed8-01bb-4541-9502-c17197d8a38d" providerId="ADAL" clId="{AA0FD96F-C235-4998-9976-077356EE7F45}" dt="2024-08-05T15:12:11.288" v="247" actId="478"/>
          <ac:cxnSpMkLst>
            <pc:docMk/>
            <pc:sldMk cId="1092348468" sldId="256"/>
            <ac:cxnSpMk id="27" creationId="{0F5B7B14-90DB-3B7D-7873-6CE210D5695B}"/>
          </ac:cxnSpMkLst>
        </pc:cxnChg>
        <pc:cxnChg chg="del mod">
          <ac:chgData name="Alexandre Morrissette" userId="b5362ed8-01bb-4541-9502-c17197d8a38d" providerId="ADAL" clId="{AA0FD96F-C235-4998-9976-077356EE7F45}" dt="2024-08-05T15:11:48.011" v="239" actId="478"/>
          <ac:cxnSpMkLst>
            <pc:docMk/>
            <pc:sldMk cId="1092348468" sldId="256"/>
            <ac:cxnSpMk id="29" creationId="{0B6CAB4A-6062-4BBB-97A1-F763676C4853}"/>
          </ac:cxnSpMkLst>
        </pc:cxnChg>
        <pc:cxnChg chg="add mod">
          <ac:chgData name="Alexandre Morrissette" userId="b5362ed8-01bb-4541-9502-c17197d8a38d" providerId="ADAL" clId="{AA0FD96F-C235-4998-9976-077356EE7F45}" dt="2024-08-05T15:07:56.941" v="181"/>
          <ac:cxnSpMkLst>
            <pc:docMk/>
            <pc:sldMk cId="1092348468" sldId="256"/>
            <ac:cxnSpMk id="31" creationId="{8BCA6471-4575-FEFF-086A-09E3A494C90E}"/>
          </ac:cxnSpMkLst>
        </pc:cxnChg>
        <pc:cxnChg chg="add mod">
          <ac:chgData name="Alexandre Morrissette" userId="b5362ed8-01bb-4541-9502-c17197d8a38d" providerId="ADAL" clId="{AA0FD96F-C235-4998-9976-077356EE7F45}" dt="2024-08-05T15:09:36.971" v="191" actId="14100"/>
          <ac:cxnSpMkLst>
            <pc:docMk/>
            <pc:sldMk cId="1092348468" sldId="256"/>
            <ac:cxnSpMk id="32" creationId="{D1504AF7-B44B-4190-07A2-767E0DEF8530}"/>
          </ac:cxnSpMkLst>
        </pc:cxnChg>
        <pc:cxnChg chg="del mod">
          <ac:chgData name="Alexandre Morrissette" userId="b5362ed8-01bb-4541-9502-c17197d8a38d" providerId="ADAL" clId="{AA0FD96F-C235-4998-9976-077356EE7F45}" dt="2024-08-05T15:02:57.893" v="97" actId="478"/>
          <ac:cxnSpMkLst>
            <pc:docMk/>
            <pc:sldMk cId="1092348468" sldId="256"/>
            <ac:cxnSpMk id="34" creationId="{C8269B9B-EC09-2CF3-87AE-57BA367FD573}"/>
          </ac:cxnSpMkLst>
        </pc:cxnChg>
        <pc:cxnChg chg="mod topLvl">
          <ac:chgData name="Alexandre Morrissette" userId="b5362ed8-01bb-4541-9502-c17197d8a38d" providerId="ADAL" clId="{AA0FD96F-C235-4998-9976-077356EE7F45}" dt="2024-08-05T15:15:47.253" v="367" actId="1076"/>
          <ac:cxnSpMkLst>
            <pc:docMk/>
            <pc:sldMk cId="1092348468" sldId="256"/>
            <ac:cxnSpMk id="35" creationId="{8123910F-577A-1BED-8922-8AC22D433070}"/>
          </ac:cxnSpMkLst>
        </pc:cxnChg>
        <pc:cxnChg chg="del mod topLvl">
          <ac:chgData name="Alexandre Morrissette" userId="b5362ed8-01bb-4541-9502-c17197d8a38d" providerId="ADAL" clId="{AA0FD96F-C235-4998-9976-077356EE7F45}" dt="2024-08-05T15:10:38.029" v="206" actId="478"/>
          <ac:cxnSpMkLst>
            <pc:docMk/>
            <pc:sldMk cId="1092348468" sldId="256"/>
            <ac:cxnSpMk id="42" creationId="{909EEAC5-4E5C-079B-713E-0FD540CC23FA}"/>
          </ac:cxnSpMkLst>
        </pc:cxnChg>
        <pc:cxnChg chg="mod topLvl">
          <ac:chgData name="Alexandre Morrissette" userId="b5362ed8-01bb-4541-9502-c17197d8a38d" providerId="ADAL" clId="{AA0FD96F-C235-4998-9976-077356EE7F45}" dt="2024-08-05T15:10:59.713" v="212" actId="14100"/>
          <ac:cxnSpMkLst>
            <pc:docMk/>
            <pc:sldMk cId="1092348468" sldId="256"/>
            <ac:cxnSpMk id="45" creationId="{F322AE1D-8FAB-2963-4A88-F34AF83AE578}"/>
          </ac:cxnSpMkLst>
        </pc:cxnChg>
        <pc:cxnChg chg="add mod">
          <ac:chgData name="Alexandre Morrissette" userId="b5362ed8-01bb-4541-9502-c17197d8a38d" providerId="ADAL" clId="{AA0FD96F-C235-4998-9976-077356EE7F45}" dt="2024-08-05T15:10:55.464" v="211" actId="14100"/>
          <ac:cxnSpMkLst>
            <pc:docMk/>
            <pc:sldMk cId="1092348468" sldId="256"/>
            <ac:cxnSpMk id="46" creationId="{88504556-BAF5-FAE2-73A4-0B8AE2F2083C}"/>
          </ac:cxnSpMkLst>
        </pc:cxnChg>
        <pc:cxnChg chg="del">
          <ac:chgData name="Alexandre Morrissette" userId="b5362ed8-01bb-4541-9502-c17197d8a38d" providerId="ADAL" clId="{AA0FD96F-C235-4998-9976-077356EE7F45}" dt="2024-08-05T15:00:40.157" v="11" actId="478"/>
          <ac:cxnSpMkLst>
            <pc:docMk/>
            <pc:sldMk cId="1092348468" sldId="256"/>
            <ac:cxnSpMk id="47" creationId="{9FD62D58-F12E-EC8D-5882-79D3638C7012}"/>
          </ac:cxnSpMkLst>
        </pc:cxnChg>
        <pc:cxnChg chg="add mod">
          <ac:chgData name="Alexandre Morrissette" userId="b5362ed8-01bb-4541-9502-c17197d8a38d" providerId="ADAL" clId="{AA0FD96F-C235-4998-9976-077356EE7F45}" dt="2024-08-05T15:10:07.402" v="195" actId="1076"/>
          <ac:cxnSpMkLst>
            <pc:docMk/>
            <pc:sldMk cId="1092348468" sldId="256"/>
            <ac:cxnSpMk id="48" creationId="{74BAB421-D44D-D7EC-C9AB-BA2E175CBC30}"/>
          </ac:cxnSpMkLst>
        </pc:cxnChg>
        <pc:cxnChg chg="del mod">
          <ac:chgData name="Alexandre Morrissette" userId="b5362ed8-01bb-4541-9502-c17197d8a38d" providerId="ADAL" clId="{AA0FD96F-C235-4998-9976-077356EE7F45}" dt="2024-08-05T15:07:56" v="180" actId="21"/>
          <ac:cxnSpMkLst>
            <pc:docMk/>
            <pc:sldMk cId="1092348468" sldId="256"/>
            <ac:cxnSpMk id="50" creationId="{8BCA6471-4575-FEFF-086A-09E3A494C90E}"/>
          </ac:cxnSpMkLst>
        </pc:cxnChg>
        <pc:cxnChg chg="add mod">
          <ac:chgData name="Alexandre Morrissette" userId="b5362ed8-01bb-4541-9502-c17197d8a38d" providerId="ADAL" clId="{AA0FD96F-C235-4998-9976-077356EE7F45}" dt="2024-08-05T15:10:51.755" v="210" actId="14100"/>
          <ac:cxnSpMkLst>
            <pc:docMk/>
            <pc:sldMk cId="1092348468" sldId="256"/>
            <ac:cxnSpMk id="52" creationId="{A2F837B4-A5E3-6C1F-D736-D2F98CABCCA5}"/>
          </ac:cxnSpMkLst>
        </pc:cxnChg>
        <pc:cxnChg chg="del mod topLvl">
          <ac:chgData name="Alexandre Morrissette" userId="b5362ed8-01bb-4541-9502-c17197d8a38d" providerId="ADAL" clId="{AA0FD96F-C235-4998-9976-077356EE7F45}" dt="2024-08-05T15:11:31.801" v="226" actId="478"/>
          <ac:cxnSpMkLst>
            <pc:docMk/>
            <pc:sldMk cId="1092348468" sldId="256"/>
            <ac:cxnSpMk id="54" creationId="{FD3F7872-B2AA-8DFF-D258-59B429408C53}"/>
          </ac:cxnSpMkLst>
        </pc:cxnChg>
        <pc:cxnChg chg="add mod">
          <ac:chgData name="Alexandre Morrissette" userId="b5362ed8-01bb-4541-9502-c17197d8a38d" providerId="ADAL" clId="{AA0FD96F-C235-4998-9976-077356EE7F45}" dt="2024-08-05T15:15:19.038" v="362" actId="1076"/>
          <ac:cxnSpMkLst>
            <pc:docMk/>
            <pc:sldMk cId="1092348468" sldId="256"/>
            <ac:cxnSpMk id="59" creationId="{DF2D1487-3960-9261-8522-EBB96EC878BC}"/>
          </ac:cxnSpMkLst>
        </pc:cxnChg>
        <pc:cxnChg chg="mod">
          <ac:chgData name="Alexandre Morrissette" userId="b5362ed8-01bb-4541-9502-c17197d8a38d" providerId="ADAL" clId="{AA0FD96F-C235-4998-9976-077356EE7F45}" dt="2024-08-05T15:09:36.971" v="191" actId="14100"/>
          <ac:cxnSpMkLst>
            <pc:docMk/>
            <pc:sldMk cId="1092348468" sldId="256"/>
            <ac:cxnSpMk id="77" creationId="{293EA021-07D8-608E-2FF2-5E3393193B36}"/>
          </ac:cxnSpMkLst>
        </pc:cxnChg>
        <pc:cxnChg chg="del">
          <ac:chgData name="Alexandre Morrissette" userId="b5362ed8-01bb-4541-9502-c17197d8a38d" providerId="ADAL" clId="{AA0FD96F-C235-4998-9976-077356EE7F45}" dt="2024-08-05T15:01:23.112" v="18" actId="478"/>
          <ac:cxnSpMkLst>
            <pc:docMk/>
            <pc:sldMk cId="1092348468" sldId="256"/>
            <ac:cxnSpMk id="111" creationId="{44E44552-EEDC-E6E4-E811-F5A30729B682}"/>
          </ac:cxnSpMkLst>
        </pc:cxnChg>
      </pc:sldChg>
      <pc:sldChg chg="del">
        <pc:chgData name="Alexandre Morrissette" userId="b5362ed8-01bb-4541-9502-c17197d8a38d" providerId="ADAL" clId="{AA0FD96F-C235-4998-9976-077356EE7F45}" dt="2024-08-05T15:16:22.229" v="368" actId="47"/>
        <pc:sldMkLst>
          <pc:docMk/>
          <pc:sldMk cId="197274061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D635E-0B00-6E12-72D4-A98EF747A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BD9570-4FE5-FFDE-73FF-90B945487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EFDF5-B6CF-F82B-3FF0-40129BCB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2024-08-05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7E569E-C679-4538-4056-5D1FAB274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8F8FCD-6AFE-D213-D3EA-95DF9E0F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33239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3DBE6-1D71-8E3C-6094-4146AF86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A12CD6-B759-3D06-3863-69516A5FE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953B3-2E4E-F391-57CF-4E68274D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2024-08-05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3ADFFE-2672-D099-E884-EFC3979D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928DFC-B9F5-B1F2-5706-C05644D3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913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ADD610-DA9D-49FB-53CE-AC6684784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186FE9-4718-8115-216C-2BF4A0F2F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5B0C4D-46F1-AA2E-BFF1-D816E7AB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2024-08-05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7C6E26-3E96-EC41-8C91-64EB174A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DAE75-A068-254B-B959-6B238C1F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0428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92CCD-7B93-6B93-37B9-A3CBDF07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C946B6-7BA4-DAF5-7960-29F2ACF4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FCB24E-6A28-F3F6-0CD1-7C899099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2024-08-05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4CCA2A-D064-BDAD-74B4-CA5AC40D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4BDFB0-98F8-7482-7AE8-E0645951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5415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B609C-482C-9E31-ADB1-4BCFDD08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F9CE2C-0074-F692-5195-AF40F350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7E0C03-8D82-B04D-861B-B786EBEB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2024-08-05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87FF7-D515-8F3F-1D30-130205C6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32CD1-2FF9-502E-3A4B-AEE63D67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134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AC96D-8289-D2CA-CB00-C8FA9CAE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42B9E-E292-D80B-E9AF-F7452D086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7F6425-F106-56C5-1897-BD6C1E7DE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78495C-82F4-B6D5-65AE-D3E508C0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2024-08-05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754307-94A1-DE1F-E876-06FCAA50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F1541A-6A5B-34E1-6E75-236446FB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6042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81F1E-1AD4-D9D3-0F49-F117B220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D21442-8901-AA43-A9B2-E383FB629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09036E-9631-B88C-51DE-209251D59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17C9FD-2810-CFB7-51C2-4EA4E67D9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ED2660-005C-4245-F57D-486C9BB90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526FACA-30DA-02C7-470A-732C0588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2024-08-05</a:t>
            </a:fld>
            <a:endParaRPr lang="fr-CA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BB5543-C03E-BDBF-7171-FE7C99EE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31E212-FB1F-6B14-0AC0-202FEB3D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8485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F2552-CC33-FD3F-6FBD-FB3DB10B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73BE34-FEBF-C88A-3DF8-60D1AA64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2024-08-05</a:t>
            </a:fld>
            <a:endParaRPr lang="fr-CA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3B1B22-E5A3-D1BE-8E02-D8F13035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33686C-098A-47AF-EC5C-D0514FBB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0628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A1904C-696C-6611-FC93-0EB81DD6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2024-08-05</a:t>
            </a:fld>
            <a:endParaRPr lang="fr-CA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689027-84AD-7131-B268-A8540FAC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1F1EAE-72C7-B8D4-95BB-DDC5ED21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5570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C3464-B547-80C6-B119-85DAF8AC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36A49-EE89-FD65-65FB-213412A9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C9384E-F748-533D-C8A3-2FD525BEE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7D4EA2-F36F-1A5D-D5CF-111D87C2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2024-08-05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34B3BA-0863-B434-B141-6FBB7BFE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0255E9-988E-9BAA-D58D-650E872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4802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DB4635-1C5C-F5EC-23C3-2D126A97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4B5EF5-63FD-B818-600E-36151669C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39701D-5F2B-8010-2C32-F12B20555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B913F6-F1B3-26DA-05CB-3F5347EF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41CE-7847-4255-8625-4E876E58FE8F}" type="datetimeFigureOut">
              <a:rPr lang="fr-CA" smtClean="0"/>
              <a:t>2024-08-05</a:t>
            </a:fld>
            <a:endParaRPr lang="fr-CA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4F2412-2302-E1B5-34B5-468A870C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9583F0-41D4-0B2D-C8B3-3BFF4B24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2646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15EB6B-03DA-5378-29AC-FC4832DE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F1A892-3546-C75E-467B-EF85B62E9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3A70DF-7CFE-82BC-04F1-AFD2AE449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A41CE-7847-4255-8625-4E876E58FE8F}" type="datetimeFigureOut">
              <a:rPr lang="fr-CA" smtClean="0"/>
              <a:t>2024-08-05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FCBEB6-CCC3-F835-8CDB-8E62E8396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49B7AB-B594-5F84-C07A-DE154D3ED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3AA06-B4E0-4EB0-AFB4-E24E194F6065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992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80CDB91-2F95-B6F4-3CD7-88731B03ED41}"/>
              </a:ext>
            </a:extLst>
          </p:cNvPr>
          <p:cNvSpPr/>
          <p:nvPr/>
        </p:nvSpPr>
        <p:spPr>
          <a:xfrm>
            <a:off x="6506748" y="5001679"/>
            <a:ext cx="1716259" cy="947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Laptop </a:t>
            </a:r>
          </a:p>
          <a:p>
            <a:pPr algn="ctr"/>
            <a:r>
              <a:rPr lang="fr-FR" sz="1600" dirty="0"/>
              <a:t>GUI</a:t>
            </a:r>
            <a:endParaRPr lang="fr-CA" sz="1600" dirty="0"/>
          </a:p>
        </p:txBody>
      </p: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293EA021-07D8-608E-2FF2-5E3393193B36}"/>
              </a:ext>
            </a:extLst>
          </p:cNvPr>
          <p:cNvCxnSpPr>
            <a:cxnSpLocks/>
            <a:stCxn id="10" idx="0"/>
            <a:endCxn id="40" idx="3"/>
          </p:cNvCxnSpPr>
          <p:nvPr/>
        </p:nvCxnSpPr>
        <p:spPr>
          <a:xfrm rot="16200000" flipV="1">
            <a:off x="6484269" y="-948236"/>
            <a:ext cx="951907" cy="489900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3B11A6D-B48B-05DD-46E4-2F56D3D6314F}"/>
              </a:ext>
            </a:extLst>
          </p:cNvPr>
          <p:cNvSpPr/>
          <p:nvPr/>
        </p:nvSpPr>
        <p:spPr>
          <a:xfrm>
            <a:off x="794448" y="517549"/>
            <a:ext cx="1815547" cy="1020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Preform</a:t>
            </a:r>
            <a:r>
              <a:rPr lang="fr-FR" sz="1600" dirty="0"/>
              <a:t> stepper </a:t>
            </a:r>
            <a:r>
              <a:rPr lang="fr-FR" sz="1600" dirty="0" err="1"/>
              <a:t>motor</a:t>
            </a:r>
            <a:endParaRPr lang="fr-CA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85D3C0-1F96-605D-0967-6043F2CF6D7F}"/>
              </a:ext>
            </a:extLst>
          </p:cNvPr>
          <p:cNvSpPr/>
          <p:nvPr/>
        </p:nvSpPr>
        <p:spPr>
          <a:xfrm>
            <a:off x="789963" y="1623897"/>
            <a:ext cx="1815547" cy="1020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Capstan</a:t>
            </a:r>
            <a:r>
              <a:rPr lang="fr-FR" sz="1600" dirty="0"/>
              <a:t> stepper </a:t>
            </a:r>
            <a:r>
              <a:rPr lang="fr-FR" sz="1600" dirty="0" err="1"/>
              <a:t>motor</a:t>
            </a:r>
            <a:endParaRPr lang="fr-CA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51C04A-59EA-72C8-2F05-0A2AA3F9AAC3}"/>
              </a:ext>
            </a:extLst>
          </p:cNvPr>
          <p:cNvSpPr/>
          <p:nvPr/>
        </p:nvSpPr>
        <p:spPr>
          <a:xfrm>
            <a:off x="244174" y="5317506"/>
            <a:ext cx="1815547" cy="1020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Furnace</a:t>
            </a:r>
            <a:endParaRPr lang="fr-CA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E1471F-5B4E-406E-6E68-D7058E9313F0}"/>
              </a:ext>
            </a:extLst>
          </p:cNvPr>
          <p:cNvSpPr/>
          <p:nvPr/>
        </p:nvSpPr>
        <p:spPr>
          <a:xfrm>
            <a:off x="823225" y="3773554"/>
            <a:ext cx="1815547" cy="9011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Laser sensor</a:t>
            </a:r>
            <a:endParaRPr lang="fr-CA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5CB04-0B90-0A17-0024-1E7871624B2F}"/>
              </a:ext>
            </a:extLst>
          </p:cNvPr>
          <p:cNvSpPr/>
          <p:nvPr/>
        </p:nvSpPr>
        <p:spPr>
          <a:xfrm>
            <a:off x="7421900" y="1977222"/>
            <a:ext cx="3975652" cy="2186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Arduino </a:t>
            </a:r>
            <a:r>
              <a:rPr lang="fr-FR" sz="1600" dirty="0" err="1"/>
              <a:t>Uno</a:t>
            </a:r>
            <a:endParaRPr lang="fr-CA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343779-40BE-0B2D-9E33-DE45D7001D97}"/>
              </a:ext>
            </a:extLst>
          </p:cNvPr>
          <p:cNvSpPr/>
          <p:nvPr/>
        </p:nvSpPr>
        <p:spPr>
          <a:xfrm>
            <a:off x="2978736" y="1631999"/>
            <a:ext cx="1577009" cy="1010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Stepper motor driver </a:t>
            </a:r>
            <a:endParaRPr lang="fr-CA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59D429-2DB9-57CE-CECF-69470E8C174D}"/>
              </a:ext>
            </a:extLst>
          </p:cNvPr>
          <p:cNvSpPr/>
          <p:nvPr/>
        </p:nvSpPr>
        <p:spPr>
          <a:xfrm>
            <a:off x="4228330" y="5350634"/>
            <a:ext cx="1716259" cy="9475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Thermocouple +</a:t>
            </a:r>
          </a:p>
          <a:p>
            <a:pPr algn="ctr"/>
            <a:r>
              <a:rPr lang="fr-FR" sz="1600" dirty="0"/>
              <a:t>PID</a:t>
            </a:r>
            <a:endParaRPr lang="fr-CA" sz="1600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8268B11-5E8E-EA6F-45FA-A28EC2F06139}"/>
              </a:ext>
            </a:extLst>
          </p:cNvPr>
          <p:cNvCxnSpPr>
            <a:cxnSpLocks/>
          </p:cNvCxnSpPr>
          <p:nvPr/>
        </p:nvCxnSpPr>
        <p:spPr>
          <a:xfrm>
            <a:off x="2055993" y="5528979"/>
            <a:ext cx="21723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8123910F-577A-1BED-8922-8AC22D433070}"/>
              </a:ext>
            </a:extLst>
          </p:cNvPr>
          <p:cNvCxnSpPr>
            <a:cxnSpLocks/>
          </p:cNvCxnSpPr>
          <p:nvPr/>
        </p:nvCxnSpPr>
        <p:spPr>
          <a:xfrm flipH="1">
            <a:off x="2055993" y="6109297"/>
            <a:ext cx="21723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45E892B-26A1-7722-05E7-ABDBEC54F7E7}"/>
              </a:ext>
            </a:extLst>
          </p:cNvPr>
          <p:cNvSpPr/>
          <p:nvPr/>
        </p:nvSpPr>
        <p:spPr>
          <a:xfrm>
            <a:off x="2933708" y="520076"/>
            <a:ext cx="1577009" cy="1010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Stepper motor driver </a:t>
            </a:r>
            <a:endParaRPr lang="fr-CA" sz="1600" dirty="0"/>
          </a:p>
        </p:txBody>
      </p: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F322AE1D-8FAB-2963-4A88-F34AF83AE578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V="1">
            <a:off x="4555745" y="1025312"/>
            <a:ext cx="1273088" cy="11119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4876996B-9336-4E5A-0DD8-6AC73E38D7AE}"/>
              </a:ext>
            </a:extLst>
          </p:cNvPr>
          <p:cNvSpPr txBox="1"/>
          <p:nvPr/>
        </p:nvSpPr>
        <p:spPr>
          <a:xfrm flipH="1">
            <a:off x="6506748" y="2083315"/>
            <a:ext cx="1325969" cy="25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sz="1600" baseline="-25000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75DE21C1-2E6B-55BE-6ACB-774584264E54}"/>
              </a:ext>
            </a:extLst>
          </p:cNvPr>
          <p:cNvSpPr txBox="1"/>
          <p:nvPr/>
        </p:nvSpPr>
        <p:spPr>
          <a:xfrm>
            <a:off x="3324723" y="353833"/>
            <a:ext cx="2609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A" sz="1600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5A11C2CC-7938-D63D-2158-60B521CE423B}"/>
              </a:ext>
            </a:extLst>
          </p:cNvPr>
          <p:cNvSpPr txBox="1"/>
          <p:nvPr/>
        </p:nvSpPr>
        <p:spPr>
          <a:xfrm>
            <a:off x="7635319" y="245353"/>
            <a:ext cx="3499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DBDD1BF2-C93C-5B83-15B7-F489AF75078E}"/>
              </a:ext>
            </a:extLst>
          </p:cNvPr>
          <p:cNvSpPr txBox="1"/>
          <p:nvPr/>
        </p:nvSpPr>
        <p:spPr>
          <a:xfrm>
            <a:off x="2657373" y="5083107"/>
            <a:ext cx="97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Real T°</a:t>
            </a:r>
            <a:endParaRPr lang="fr-CA" sz="1600" dirty="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C4D90F32-D664-B3FD-9C3D-1AC23D26F5B0}"/>
              </a:ext>
            </a:extLst>
          </p:cNvPr>
          <p:cNvSpPr txBox="1"/>
          <p:nvPr/>
        </p:nvSpPr>
        <p:spPr>
          <a:xfrm>
            <a:off x="2396808" y="6176421"/>
            <a:ext cx="1815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T° </a:t>
            </a:r>
            <a:r>
              <a:rPr lang="fr-FR" sz="1600" dirty="0" err="1"/>
              <a:t>setpoint</a:t>
            </a:r>
            <a:endParaRPr lang="fr-CA" sz="1600" dirty="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47415F98-B283-7DC2-3AA1-47361C3E4C22}"/>
              </a:ext>
            </a:extLst>
          </p:cNvPr>
          <p:cNvSpPr txBox="1"/>
          <p:nvPr/>
        </p:nvSpPr>
        <p:spPr>
          <a:xfrm>
            <a:off x="4185480" y="3856384"/>
            <a:ext cx="19733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Fiber</a:t>
            </a:r>
            <a:r>
              <a:rPr lang="fr-FR" sz="1600" dirty="0"/>
              <a:t> </a:t>
            </a:r>
            <a:r>
              <a:rPr lang="fr-FR" sz="1600" dirty="0" err="1"/>
              <a:t>diameter</a:t>
            </a:r>
            <a:endParaRPr lang="fr-CA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FAB84FE-4440-FEF5-F855-25308C097D39}"/>
              </a:ext>
            </a:extLst>
          </p:cNvPr>
          <p:cNvSpPr txBox="1"/>
          <p:nvPr/>
        </p:nvSpPr>
        <p:spPr>
          <a:xfrm>
            <a:off x="7670287" y="691092"/>
            <a:ext cx="1696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Speed command</a:t>
            </a:r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51FD46E7-D8F3-1CE2-84C9-71DDB9F7E6AF}"/>
              </a:ext>
            </a:extLst>
          </p:cNvPr>
          <p:cNvCxnSpPr>
            <a:cxnSpLocks/>
          </p:cNvCxnSpPr>
          <p:nvPr/>
        </p:nvCxnSpPr>
        <p:spPr>
          <a:xfrm rot="10800000" flipV="1">
            <a:off x="8223007" y="4163830"/>
            <a:ext cx="2717524" cy="1566607"/>
          </a:xfrm>
          <a:prstGeom prst="bentConnector3">
            <a:avLst>
              <a:gd name="adj1" fmla="val 2229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BCA6471-4575-FEFF-086A-09E3A494C90E}"/>
              </a:ext>
            </a:extLst>
          </p:cNvPr>
          <p:cNvCxnSpPr>
            <a:cxnSpLocks/>
          </p:cNvCxnSpPr>
          <p:nvPr/>
        </p:nvCxnSpPr>
        <p:spPr>
          <a:xfrm flipH="1">
            <a:off x="2609995" y="1025315"/>
            <a:ext cx="323713" cy="2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1504AF7-B44B-4190-07A2-767E0DEF8530}"/>
              </a:ext>
            </a:extLst>
          </p:cNvPr>
          <p:cNvCxnSpPr>
            <a:cxnSpLocks/>
            <a:stCxn id="12" idx="1"/>
            <a:endCxn id="5" idx="3"/>
          </p:cNvCxnSpPr>
          <p:nvPr/>
        </p:nvCxnSpPr>
        <p:spPr>
          <a:xfrm flipH="1" flipV="1">
            <a:off x="2605510" y="2134106"/>
            <a:ext cx="373226" cy="3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DB836C0-F90F-D2A4-7494-9A323970A510}"/>
              </a:ext>
            </a:extLst>
          </p:cNvPr>
          <p:cNvSpPr/>
          <p:nvPr/>
        </p:nvSpPr>
        <p:spPr>
          <a:xfrm>
            <a:off x="806021" y="2718010"/>
            <a:ext cx="1815547" cy="1020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Spool stepper </a:t>
            </a:r>
            <a:r>
              <a:rPr lang="fr-FR" sz="1600" dirty="0" err="1"/>
              <a:t>motor</a:t>
            </a:r>
            <a:endParaRPr lang="fr-CA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BA3B5A6-A668-CAFB-5B93-DEF3817350DF}"/>
              </a:ext>
            </a:extLst>
          </p:cNvPr>
          <p:cNvSpPr/>
          <p:nvPr/>
        </p:nvSpPr>
        <p:spPr>
          <a:xfrm>
            <a:off x="2994794" y="2726112"/>
            <a:ext cx="1577009" cy="10104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Stepper motor driver </a:t>
            </a:r>
            <a:endParaRPr lang="fr-CA" sz="1600" dirty="0"/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88504556-BAF5-FAE2-73A4-0B8AE2F2083C}"/>
              </a:ext>
            </a:extLst>
          </p:cNvPr>
          <p:cNvCxnSpPr>
            <a:cxnSpLocks/>
            <a:endCxn id="44" idx="3"/>
          </p:cNvCxnSpPr>
          <p:nvPr/>
        </p:nvCxnSpPr>
        <p:spPr>
          <a:xfrm rot="5400000">
            <a:off x="4142258" y="1454858"/>
            <a:ext cx="2206038" cy="13469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4BAB421-D44D-D7EC-C9AB-BA2E175CBC30}"/>
              </a:ext>
            </a:extLst>
          </p:cNvPr>
          <p:cNvCxnSpPr>
            <a:cxnSpLocks/>
            <a:stCxn id="44" idx="1"/>
            <a:endCxn id="43" idx="3"/>
          </p:cNvCxnSpPr>
          <p:nvPr/>
        </p:nvCxnSpPr>
        <p:spPr>
          <a:xfrm flipH="1" flipV="1">
            <a:off x="2621568" y="3228219"/>
            <a:ext cx="373226" cy="3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Connecteur : en angle 51">
            <a:extLst>
              <a:ext uri="{FF2B5EF4-FFF2-40B4-BE49-F238E27FC236}">
                <a16:creationId xmlns:a16="http://schemas.microsoft.com/office/drawing/2014/main" id="{A2F837B4-A5E3-6C1F-D736-D2F98CABCCA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640242" y="3070527"/>
            <a:ext cx="4781658" cy="1200420"/>
          </a:xfrm>
          <a:prstGeom prst="bentConnector3">
            <a:avLst>
              <a:gd name="adj1" fmla="val 8693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DF2D1487-3960-9261-8522-EBB96EC878BC}"/>
              </a:ext>
            </a:extLst>
          </p:cNvPr>
          <p:cNvCxnSpPr>
            <a:cxnSpLocks/>
            <a:stCxn id="28" idx="3"/>
            <a:endCxn id="10" idx="2"/>
          </p:cNvCxnSpPr>
          <p:nvPr/>
        </p:nvCxnSpPr>
        <p:spPr>
          <a:xfrm flipV="1">
            <a:off x="8223007" y="4163831"/>
            <a:ext cx="1186719" cy="131161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816D9D78-C1A5-47A8-8AA1-07AB6F598C93}"/>
              </a:ext>
            </a:extLst>
          </p:cNvPr>
          <p:cNvSpPr txBox="1"/>
          <p:nvPr/>
        </p:nvSpPr>
        <p:spPr>
          <a:xfrm>
            <a:off x="10358336" y="4654746"/>
            <a:ext cx="1469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 err="1"/>
              <a:t>Motor</a:t>
            </a:r>
            <a:r>
              <a:rPr lang="fr-CA" sz="1600" dirty="0"/>
              <a:t> speeds</a:t>
            </a:r>
          </a:p>
          <a:p>
            <a:r>
              <a:rPr lang="fr-CA" sz="1600" dirty="0" err="1"/>
              <a:t>Fiber</a:t>
            </a:r>
            <a:r>
              <a:rPr lang="fr-CA" sz="1600" dirty="0"/>
              <a:t> </a:t>
            </a:r>
            <a:r>
              <a:rPr lang="fr-CA" sz="1600" dirty="0" err="1"/>
              <a:t>diameter</a:t>
            </a:r>
            <a:endParaRPr lang="fr-CA" sz="1600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70EFC88D-40E3-B3E3-752E-9A9615D51008}"/>
              </a:ext>
            </a:extLst>
          </p:cNvPr>
          <p:cNvSpPr txBox="1"/>
          <p:nvPr/>
        </p:nvSpPr>
        <p:spPr>
          <a:xfrm>
            <a:off x="7387505" y="4187613"/>
            <a:ext cx="2130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600" dirty="0"/>
              <a:t>Config data</a:t>
            </a:r>
          </a:p>
          <a:p>
            <a:r>
              <a:rPr lang="fr-CA" sz="1600" dirty="0"/>
              <a:t>Start/Stop </a:t>
            </a:r>
            <a:r>
              <a:rPr lang="fr-CA" sz="1600" dirty="0" err="1"/>
              <a:t>commands</a:t>
            </a:r>
            <a:endParaRPr lang="fr-CA" sz="1600" dirty="0"/>
          </a:p>
          <a:p>
            <a:r>
              <a:rPr lang="fr-CA" sz="1600" dirty="0" err="1"/>
              <a:t>Diameter</a:t>
            </a:r>
            <a:r>
              <a:rPr lang="fr-CA" sz="16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10923484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50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Sagona</dc:creator>
  <cp:lastModifiedBy>Alexandre Morrissette</cp:lastModifiedBy>
  <cp:revision>1</cp:revision>
  <dcterms:created xsi:type="dcterms:W3CDTF">2024-03-02T00:08:47Z</dcterms:created>
  <dcterms:modified xsi:type="dcterms:W3CDTF">2024-08-05T15:16:46Z</dcterms:modified>
</cp:coreProperties>
</file>