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70" r:id="rId8"/>
    <p:sldId id="265" r:id="rId9"/>
    <p:sldId id="264" r:id="rId10"/>
    <p:sldId id="271" r:id="rId11"/>
    <p:sldId id="272" r:id="rId12"/>
    <p:sldId id="273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E9C2-7B16-45CB-8FA2-CB5D65D020A4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74F5-AC3D-4196-9643-92DB54000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E9C2-7B16-45CB-8FA2-CB5D65D020A4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74F5-AC3D-4196-9643-92DB54000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E9C2-7B16-45CB-8FA2-CB5D65D020A4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74F5-AC3D-4196-9643-92DB54000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E9C2-7B16-45CB-8FA2-CB5D65D020A4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74F5-AC3D-4196-9643-92DB54000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E9C2-7B16-45CB-8FA2-CB5D65D020A4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74F5-AC3D-4196-9643-92DB54000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E9C2-7B16-45CB-8FA2-CB5D65D020A4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74F5-AC3D-4196-9643-92DB54000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E9C2-7B16-45CB-8FA2-CB5D65D020A4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74F5-AC3D-4196-9643-92DB54000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E9C2-7B16-45CB-8FA2-CB5D65D020A4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74F5-AC3D-4196-9643-92DB54000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E9C2-7B16-45CB-8FA2-CB5D65D020A4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74F5-AC3D-4196-9643-92DB54000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E9C2-7B16-45CB-8FA2-CB5D65D020A4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74F5-AC3D-4196-9643-92DB54000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E9C2-7B16-45CB-8FA2-CB5D65D020A4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74F5-AC3D-4196-9643-92DB54000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1E9C2-7B16-45CB-8FA2-CB5D65D020A4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D74F5-AC3D-4196-9643-92DB54000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indwind.me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612775" y="692150"/>
            <a:ext cx="6767537" cy="481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3000"/>
              </a:lnSpc>
              <a:spcBef>
                <a:spcPct val="50000"/>
              </a:spcBef>
            </a:pPr>
            <a:r>
              <a:rPr lang="zh-CN" altLang="en-US" sz="3000" dirty="0" smtClean="0">
                <a:solidFill>
                  <a:schemeClr val="bg1"/>
                </a:solidFill>
                <a:ea typeface="微软雅黑" pitchFamily="34" charset="-122"/>
              </a:rPr>
              <a:t>晋升述职</a:t>
            </a:r>
            <a:r>
              <a:rPr lang="zh-CN" altLang="en-US" sz="3000" dirty="0" smtClean="0">
                <a:solidFill>
                  <a:schemeClr val="bg1"/>
                </a:solidFill>
                <a:ea typeface="微软雅黑" pitchFamily="34" charset="-122"/>
              </a:rPr>
              <a:t>报告</a:t>
            </a:r>
            <a:endParaRPr lang="zh-CN" altLang="en-US" sz="30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612775" y="4029075"/>
            <a:ext cx="3240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胡峰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560" y="4460602"/>
            <a:ext cx="3240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bg1"/>
                </a:solidFill>
              </a:rPr>
              <a:t>2013</a:t>
            </a:r>
            <a:r>
              <a:rPr lang="zh-CN" altLang="en-US" sz="1600" dirty="0" smtClean="0">
                <a:solidFill>
                  <a:schemeClr val="bg1"/>
                </a:solidFill>
              </a:rPr>
              <a:t>年</a:t>
            </a:r>
            <a:r>
              <a:rPr lang="en-US" altLang="zh-CN" sz="1600" dirty="0">
                <a:solidFill>
                  <a:schemeClr val="bg1"/>
                </a:solidFill>
              </a:rPr>
              <a:t>7</a:t>
            </a:r>
            <a:r>
              <a:rPr lang="zh-CN" altLang="en-US" sz="1600" dirty="0" smtClean="0">
                <a:solidFill>
                  <a:schemeClr val="bg1"/>
                </a:solidFill>
              </a:rPr>
              <a:t>月</a:t>
            </a:r>
            <a:r>
              <a:rPr lang="en-US" altLang="zh-CN" sz="1600" dirty="0" smtClean="0">
                <a:solidFill>
                  <a:schemeClr val="bg1"/>
                </a:solidFill>
              </a:rPr>
              <a:t>10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11560" y="3573016"/>
            <a:ext cx="3240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成都研究院 </a:t>
            </a:r>
            <a:r>
              <a:rPr lang="en-US" altLang="zh-CN" sz="1600" dirty="0" smtClean="0">
                <a:solidFill>
                  <a:schemeClr val="bg1"/>
                </a:solidFill>
              </a:rPr>
              <a:t>  </a:t>
            </a:r>
            <a:r>
              <a:rPr lang="zh-CN" altLang="en-US" sz="1600" dirty="0" smtClean="0">
                <a:solidFill>
                  <a:schemeClr val="bg1"/>
                </a:solidFill>
              </a:rPr>
              <a:t>新产品研发部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架构设计 - 系统视图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2" y="952708"/>
            <a:ext cx="4786346" cy="5591632"/>
          </a:xfrm>
          <a:prstGeom prst="rect">
            <a:avLst/>
          </a:prstGeom>
        </p:spPr>
      </p:pic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IM – </a:t>
            </a:r>
            <a:r>
              <a:rPr lang="zh-CN" altLang="en-US" sz="2000" b="1" dirty="0" smtClean="0"/>
              <a:t>系统拆分</a:t>
            </a:r>
            <a:endParaRPr lang="zh-CN" altLang="en-US" sz="2000" b="1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536" y="1240114"/>
            <a:ext cx="2747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系统拆分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大系统小做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水平扩展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易于维护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加人成为可能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服务化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IM – </a:t>
            </a:r>
            <a:r>
              <a:rPr lang="zh-CN" altLang="en-US" sz="2000" b="1" dirty="0" smtClean="0"/>
              <a:t>部署视图</a:t>
            </a:r>
            <a:endParaRPr lang="zh-CN" altLang="en-US" sz="2000" b="1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70" y="2265759"/>
            <a:ext cx="8705850" cy="46196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7544" y="990659"/>
            <a:ext cx="799288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异地灾备系统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7x24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小时服务能力，机房切换时间缩短至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&lt;10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618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期间成功切换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，避免了线上事故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架构设计 - 物理视图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1071546"/>
            <a:ext cx="5984216" cy="5269245"/>
          </a:xfrm>
          <a:prstGeom prst="rect">
            <a:avLst/>
          </a:prstGeom>
        </p:spPr>
      </p:pic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IM – </a:t>
            </a:r>
            <a:r>
              <a:rPr lang="zh-CN" altLang="en-US" sz="2000" b="1" dirty="0" smtClean="0"/>
              <a:t>架构视图</a:t>
            </a:r>
            <a:endParaRPr lang="zh-CN" altLang="en-US" sz="2000" b="1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536" y="1240114"/>
            <a:ext cx="24619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服务隔离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核心服务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登陆模块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分配模块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排队模块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消息模块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扩展服务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个性化设置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订单、商品展示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文件、图片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程序员能力矩阵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1198586"/>
            <a:ext cx="4373554" cy="4373554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395536" y="1124744"/>
            <a:ext cx="3890712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（很多的失败都是因为自己并不真的了解自己）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沉淀、热爱、专注、坚持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（拥有技术梦想的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缺一不可）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活的被动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会被生活赶着走）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待提升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内功：技术水平、综合能力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外延：影响力、引领、感染力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7686" y="5715016"/>
            <a:ext cx="450059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战斗力检测</a:t>
            </a:r>
            <a:endParaRPr lang="en-US" altLang="zh-CN" sz="1600" dirty="0" smtClean="0"/>
          </a:p>
          <a:p>
            <a:r>
              <a:rPr lang="en-US" altLang="zh-CN" sz="1600" dirty="0" smtClean="0"/>
              <a:t>http://www.fancycedar.info/2013/06/programmer/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climb.jpe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29124" y="868140"/>
            <a:ext cx="4714876" cy="5989860"/>
          </a:xfrm>
          <a:prstGeom prst="rect">
            <a:avLst/>
          </a:prstGeom>
        </p:spPr>
      </p:pic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63363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晋升后的计划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8319868" cy="5157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5536" y="857232"/>
            <a:ext cx="8319868" cy="63709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团队提升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推动及促进团队代码及设计规范，并确保执行过程的一致性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推进代码复用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自动化体系建设，帮助提高开发、测试和问题跟踪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服务化推进，解决异构，多版本、快迭代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流程优化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修炼内功：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技术深度，后端技术（虚拟机、操作系统、硬件、网络层面）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技术广度，拓宽视野（前端、无线、语言）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提高外延：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分享（博客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http://mindwind.me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技术交流活动，提升京东技术在业界的影响力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影响身边的人并传递下去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5678" y="1331938"/>
            <a:ext cx="1296144" cy="2848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团队提升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5678" y="3547283"/>
            <a:ext cx="1296144" cy="2848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修炼内功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5678" y="4622804"/>
            <a:ext cx="1296144" cy="2848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提高外延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5678" y="5698325"/>
            <a:ext cx="1296144" cy="2848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梯度感染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6296" y="1124744"/>
            <a:ext cx="432048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继续踏踏实实的珍惜</a:t>
            </a:r>
            <a:r>
              <a:rPr lang="zh-CN" alt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每一天</a:t>
            </a:r>
            <a:endParaRPr lang="en-US" altLang="zh-CN" sz="28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84369" y="1170391"/>
            <a:ext cx="432048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热爱</a:t>
            </a:r>
            <a:r>
              <a:rPr lang="zh-CN" alt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每一天，充实每一天</a:t>
            </a:r>
            <a:endParaRPr lang="zh-CN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12774" y="1773238"/>
            <a:ext cx="799167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</a:rPr>
              <a:t>Thanks</a:t>
            </a:r>
            <a:endParaRPr lang="en-US" altLang="zh-CN" sz="6600" dirty="0">
              <a:solidFill>
                <a:schemeClr val="bg1"/>
              </a:solidFill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r>
              <a:rPr lang="en-US" altLang="zh-CN" sz="900">
                <a:solidFill>
                  <a:schemeClr val="bg2"/>
                </a:solidFill>
              </a:rPr>
              <a:t>6F Building A, North-Star Century Center, 8 Beichen West Street,</a:t>
            </a:r>
          </a:p>
          <a:p>
            <a:r>
              <a:rPr lang="en-US" altLang="zh-CN" sz="900">
                <a:solidFill>
                  <a:schemeClr val="bg2"/>
                </a:solidFill>
              </a:rPr>
              <a:t>Chaoyang District, Beijing 100101</a:t>
            </a:r>
          </a:p>
          <a:p>
            <a:r>
              <a:rPr lang="en-US" altLang="zh-CN" sz="900">
                <a:solidFill>
                  <a:schemeClr val="bg2"/>
                </a:solidFill>
              </a:rPr>
              <a:t>T. 010-5895 1234   F. 010-5895 1234</a:t>
            </a:r>
          </a:p>
          <a:p>
            <a:r>
              <a:rPr lang="en-US" altLang="zh-CN" sz="900">
                <a:solidFill>
                  <a:schemeClr val="bg2"/>
                </a:solidFill>
              </a:rPr>
              <a:t>E. xingming@jd.com   www.jd.com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应用部分3-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612775" y="677863"/>
            <a:ext cx="40322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</a:t>
            </a:r>
            <a:r>
              <a:rPr lang="zh-CN" altLang="en-US" sz="2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录</a:t>
            </a:r>
            <a:endParaRPr lang="en-US" altLang="zh-CN" sz="2700" dirty="0">
              <a:solidFill>
                <a:schemeClr val="bg1"/>
              </a:solidFill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1763713" y="1557338"/>
            <a:ext cx="4176439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</a:rPr>
              <a:t>一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</a:rPr>
              <a:t>、任职</a:t>
            </a: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资格简介</a:t>
            </a:r>
            <a:endParaRPr lang="zh-CN" altLang="en-US" dirty="0">
              <a:solidFill>
                <a:schemeClr val="bg1"/>
              </a:solidFill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二</a:t>
            </a: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、主要工作业绩和成果汇报</a:t>
            </a: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三、成功项目介绍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四、个人能力评价</a:t>
            </a:r>
            <a:endParaRPr lang="zh-CN" altLang="en-US" dirty="0">
              <a:solidFill>
                <a:schemeClr val="bg1"/>
              </a:solidFill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五、假设晋升后的计划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xiaoxun.jp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05157" y="2809886"/>
            <a:ext cx="6238875" cy="21907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77279" y="803939"/>
            <a:ext cx="8352928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2006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年硕士毕业，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年初加入京东，已从事行业软件开发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东北大学  软件工程（本科）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中山大学  软件工程（硕士）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神州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数码融信软件（金融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中兴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软创科技（电信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京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东商城（电商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任职资格简述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5665" y="1988840"/>
            <a:ext cx="1440160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10" name="矩形 9"/>
          <p:cNvSpPr/>
          <p:nvPr/>
        </p:nvSpPr>
        <p:spPr>
          <a:xfrm>
            <a:off x="435665" y="3742839"/>
            <a:ext cx="1440160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工作经历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主要工作业绩和成果汇报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158" y="939960"/>
            <a:ext cx="8352928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（在线客服，一起逛）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技术方案选型、论证、总体架构设计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关键组件、共享库和业务流程开发实现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：支撑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万余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在线客服工作，单日接待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44.5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618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EDM</a:t>
            </a:r>
            <a:endParaRPr lang="en-US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邮件发送系统改造升级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成果：发送能力从不足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万提升到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1200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，成功率稳定在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年底）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SOA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（北京网站组架构升级）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网站组架构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升级：服务框架技术选型、测试、推广和使用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化基础探索奠基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z-edm-bj.jpg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40778" y="2516144"/>
            <a:ext cx="5000660" cy="2489443"/>
          </a:xfrm>
          <a:prstGeom prst="rect">
            <a:avLst/>
          </a:prstGeom>
          <a:pattFill prst="dashHorz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EDM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95536" y="836712"/>
            <a:ext cx="83529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承担职责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核心调度系统架构与开发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是通过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电子邮件的方式向目标用户传递价值信息的一种网络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营销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年初，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发送系统从北京移交到成都研究院。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项目问题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发送能力不足（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&lt;200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日），发送成功率低，无法有效满足公司营销运营需求。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改造邮件任务调度系统，提升发送能力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改造发送节点程序，自适应邮件运营商策略，提升发送成功率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4718" y="4095750"/>
            <a:ext cx="72580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成功项目介绍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 EDM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836712"/>
            <a:ext cx="83529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当前状况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底营销邮件发送量单日突破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1200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，发送成功率稳定在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95%</a:t>
            </a:r>
          </a:p>
          <a:p>
            <a:pPr lvl="1">
              <a:lnSpc>
                <a:spcPct val="20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最新消息：今年中发送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量突破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进一步提升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量变引发质变，营销平台化，服务开放化。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深耕细作，营销目标精准化。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EDM –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架构视图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536" y="1240114"/>
            <a:ext cx="35283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自适应、策略化邮件调度系统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公平调度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人工调度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优先级调度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自适应调度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任务驱动、链式传动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多队列生产者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消费者链式结构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二级缓冲机制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预防发送速率抖动导致发送饥渴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857902"/>
            <a:ext cx="4968552" cy="5955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395536" y="836712"/>
            <a:ext cx="835292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承担职责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技术方案选型、论证、总体架构设计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关键组件、共享库和业务流程开发实现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T2/T1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工程师开发工作，促进其成长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月，成都研究院承担起继续自主研发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（在线客服）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系统的重任。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项目问题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客服分配不均、不支持排队，承载能力有限。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系统模块耦合严重，代码冗余混乱，难以维护。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梳理核心业务、架构升级，增加功能，提升能力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模块解耦，系统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化，提高扩展和可维护性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集群灾备切换，提升可用性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IM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（在线客服）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614" y="4293096"/>
            <a:ext cx="161925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2013-im-618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3643314"/>
            <a:ext cx="8067675" cy="3195636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成功项目介绍</a:t>
            </a:r>
            <a:r>
              <a:rPr lang="en-US" altLang="zh-CN" sz="2000" b="1" dirty="0" smtClean="0"/>
              <a:t> - IM</a:t>
            </a:r>
            <a:r>
              <a:rPr lang="zh-CN" altLang="en-US" sz="2000" b="1" dirty="0" smtClean="0"/>
              <a:t>（在线客服）</a:t>
            </a:r>
            <a:endParaRPr lang="zh-CN" altLang="en-US" sz="2000" b="1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836712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当前状况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618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客服总体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UPV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和接待量同比增长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en-US" altLang="zh-CN" sz="2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进一步提升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化后的服务治理、打造平台并对外开放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完善多平台支持（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mobile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900</Words>
  <Application>Microsoft Office PowerPoint</Application>
  <PresentationFormat>全屏显示(4:3)</PresentationFormat>
  <Paragraphs>151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hufeng</dc:creator>
  <cp:lastModifiedBy>admin360buyad</cp:lastModifiedBy>
  <cp:revision>230</cp:revision>
  <dcterms:created xsi:type="dcterms:W3CDTF">2013-07-10T02:01:39Z</dcterms:created>
  <dcterms:modified xsi:type="dcterms:W3CDTF">2015-05-27T02:04:17Z</dcterms:modified>
</cp:coreProperties>
</file>